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4549-2641-4D9D-898E-2685A578A87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4A46-62B0-4C0B-A91F-1098BDA9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customXml" Target="../../customXml/item5.xml"/><Relationship Id="rId7" Type="http://schemas.openxmlformats.org/officeDocument/2006/relationships/image" Target="../media/image3.tmp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.tmp"/><Relationship Id="rId5" Type="http://schemas.openxmlformats.org/officeDocument/2006/relationships/image" Target="../media/image1.tmp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rePoint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10393362" y="1679690"/>
            <a:ext cx="1798638" cy="2008390"/>
            <a:chOff x="3886200" y="2629127"/>
            <a:chExt cx="1371600" cy="1485674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13511"/>
              <a:ext cx="1371600" cy="140129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You can either run the script directly from windows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powerhell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ISE or run it from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powershell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 Values will be prompted for at run time.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57019" y="2629127"/>
              <a:ext cx="429962" cy="15937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MouseClick"/>
          <p:cNvSpPr/>
          <p:nvPr>
            <p:custDataLst>
              <p:custData r:id="rId2"/>
            </p:custDataLst>
          </p:nvPr>
        </p:nvSpPr>
        <p:spPr>
          <a:xfrm rot="20359169">
            <a:off x="6523711" y="1231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C -0.01706 0.00023 -0.03451 -0.00093 -0.05105 0.00138 C -0.06368 0.00324 -0.07409 0.0081 -0.08542 0.01157 C -0.13073 0.02476 -0.14974 0.04398 -0.17565 0.06782 C -0.18334 0.0831 -0.1875 0.09745 -0.1875 0.1134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rePoint Si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10393362" y="1679690"/>
            <a:ext cx="1798638" cy="2008390"/>
            <a:chOff x="3886200" y="2629127"/>
            <a:chExt cx="1371600" cy="1485674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13511"/>
              <a:ext cx="1371600" cy="140129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Navigate to the Export folder and locate the file you will be using for the export. You’ll be prompted for the full path of the import file when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script runs. You should use Meerkat_05_template.cmp for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import.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57019" y="2629127"/>
              <a:ext cx="429962" cy="15937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MouseClick"/>
          <p:cNvSpPr/>
          <p:nvPr>
            <p:custDataLst>
              <p:custData r:id="rId2"/>
            </p:custDataLst>
          </p:nvPr>
        </p:nvSpPr>
        <p:spPr>
          <a:xfrm rot="20359169">
            <a:off x="6523711" y="1231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 descr="Storyboard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pic>
        <p:nvPicPr>
          <p:cNvPr id="3" name="Picture 2" descr="Expor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pic>
        <p:nvPicPr>
          <p:cNvPr id="9" name="Picture 8" descr="Expor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sp>
        <p:nvSpPr>
          <p:cNvPr id="11" name="MouseClick"/>
          <p:cNvSpPr/>
          <p:nvPr>
            <p:custDataLst>
              <p:custData r:id="rId3"/>
            </p:custDataLst>
          </p:nvPr>
        </p:nvSpPr>
        <p:spPr>
          <a:xfrm rot="20359169">
            <a:off x="6722149" y="12779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C -0.01771 0.00069 -0.03581 -0.00116 -0.05299 0.00231 C -0.06614 0.00486 -0.07695 0.01227 -0.0888 0.01713 C -0.13594 0.0368 -0.15573 0.06481 -0.18255 0.1 C -0.19062 0.12222 -0.19505 0.14352 -0.19505 0.1666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A6129B3D-50A3-4164-A095-4D303C4956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17B8C20-4209-499C-A755-5779431CFA8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3031A22-9343-4180-87CB-90A01C53290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22D32E-1336-47F6-9C29-0A27F34F03B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D70693-24BA-489E-9289-E684379E3A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2</cp:revision>
  <dcterms:created xsi:type="dcterms:W3CDTF">2014-05-02T13:09:49Z</dcterms:created>
  <dcterms:modified xsi:type="dcterms:W3CDTF">2014-05-02T13:52:36Z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