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4"/>
  </p:sldMasterIdLst>
  <p:notesMasterIdLst>
    <p:notesMasterId r:id="rId37"/>
  </p:notesMasterIdLst>
  <p:sldIdLst>
    <p:sldId id="262" r:id="rId35"/>
    <p:sldId id="2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viewProps" Target="viewProps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2B2A9-49A0-4E42-9E43-8AF9B4665D99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086C-B8CA-4049-80AF-0170EC45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2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1.xml"/><Relationship Id="rId5" Type="http://schemas.openxmlformats.org/officeDocument/2006/relationships/customXml" Target="../../customXml/item19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20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2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useClick"/>
          <p:cNvSpPr/>
          <p:nvPr>
            <p:custDataLst>
              <p:custData r:id="rId1"/>
            </p:custDataLst>
          </p:nvPr>
        </p:nvSpPr>
        <p:spPr>
          <a:xfrm rot="20359169">
            <a:off x="3270924" y="30241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C -0.01823 -0.00139 -0.0368 0.00162 -0.05469 -0.0044 C -0.06823 -0.00926 -0.07916 -0.02292 -0.09149 -0.03218 C -0.13993 -0.06852 -0.16041 -0.1206 -0.18802 -0.18588 C -0.19635 -0.22709 -0.20087 -0.26644 -0.20087 -0.3092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51C91BA-F090-43B7-90AE-C7FDA99352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EB7FA5B-393F-4875-AAAC-421999BCB3F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BEC97EB-1ED7-434E-8964-24A4AE056C5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797BBD6-3559-4610-9FE3-C07100ADCBE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EAF559D-6ABB-4726-BC15-07720FBF542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6D72439-5F63-431F-942E-E5B83B6E58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3C90D7A-38EA-4D0B-BDF5-BFBB39DB9A9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06E3D7E-2B9A-41AF-B20E-DCDFA1243AA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6657025-D030-493E-BD11-C7C2FCB905D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03C316F-099E-4911-8409-E4F85BCB8BB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E76BE53-5283-4FE2-BB93-EDBD662A73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7DDB2A4-A3BB-4662-AD49-E3337074355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7A870FB-C27D-4587-9BC0-E03FB800A2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8</cp:revision>
  <dcterms:created xsi:type="dcterms:W3CDTF">2014-04-28T11:10:29Z</dcterms:created>
  <dcterms:modified xsi:type="dcterms:W3CDTF">2014-09-09T16:11:05Z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