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5" autoAdjust="0"/>
  </p:normalViewPr>
  <p:slideViewPr>
    <p:cSldViewPr snapToGrid="0">
      <p:cViewPr varScale="1">
        <p:scale>
          <a:sx n="60" d="100"/>
          <a:sy n="60" d="100"/>
        </p:scale>
        <p:origin x="7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E04C-49ED-4133-96C1-235E788AB50A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746F-5C7D-4DA8-A984-2311D3BB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detailed notes</a:t>
            </a:r>
            <a:r>
              <a:rPr lang="en-US" baseline="0" dirty="0" smtClean="0"/>
              <a:t>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EG \</a:t>
            </a:r>
            <a:r>
              <a:rPr lang="en-US" baseline="0" dirty="0" err="1" smtClean="0"/>
              <a:t>GitHub</a:t>
            </a:r>
            <a:r>
              <a:rPr lang="en-US" baseline="0" smtClean="0"/>
              <a:t>\Meerkat\SharePoint Site for URL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6746F-5C7D-4DA8-A984-2311D3BB6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0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2DF4-0259-4C1C-8BA8-EB8D727552B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C1F3-6CBC-412C-BDFD-000804B05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useClick"/>
          <p:cNvSpPr/>
          <p:nvPr>
            <p:custDataLst>
              <p:custData r:id="rId1"/>
            </p:custDataLst>
          </p:nvPr>
        </p:nvSpPr>
        <p:spPr>
          <a:xfrm rot="20359169">
            <a:off x="813474" y="5238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MouseClick"/>
          <p:cNvSpPr/>
          <p:nvPr>
            <p:custDataLst>
              <p:custData r:id="rId2"/>
            </p:custDataLst>
          </p:nvPr>
        </p:nvSpPr>
        <p:spPr>
          <a:xfrm rot="20359169">
            <a:off x="6769774" y="4222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6" name="StickyNote"/>
          <p:cNvGrpSpPr/>
          <p:nvPr>
            <p:custDataLst>
              <p:custData r:id="rId3"/>
            </p:custDataLst>
          </p:nvPr>
        </p:nvGrpSpPr>
        <p:grpSpPr>
          <a:xfrm>
            <a:off x="5816600" y="4210164"/>
            <a:ext cx="1371600" cy="1485673"/>
            <a:chOff x="3886200" y="2629127"/>
            <a:chExt cx="1371600" cy="1485673"/>
          </a:xfrm>
        </p:grpSpPr>
        <p:sp>
          <p:nvSpPr>
            <p:cNvPr id="7" name="Content"/>
            <p:cNvSpPr/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Set these to the appropriate….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lXXXXXX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1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4336 -0.00023 0.08776 -4.44444E-6 0.13007 -0.00069 C 0.16237 -0.00115 0.1888 -0.00254 0.21784 -0.00347 C 0.33359 -0.0074 0.38255 -0.01319 0.4483 -0.02013 C 0.4681 -0.02453 0.47916 -0.02893 0.47916 -0.03333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1852 C -0.03541 -0.01597 -0.06198 -0.02222 -0.08724 -0.00972 C -0.10651 1.85185E-6 -0.12226 0.02778 -0.13971 0.04653 C -0.20898 0.1206 -0.23815 0.22662 -0.27747 0.35949 C -0.28932 0.44329 -0.29583 0.52361 -0.29583 0.61111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3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468CD897-450D-478F-9687-6FEA3E9B63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4E3BA42-65A0-4F88-8B0C-836230E61EC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DB9C24-9136-4896-BD8F-BD33B0FC01A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2</cp:revision>
  <dcterms:created xsi:type="dcterms:W3CDTF">2014-04-28T16:11:50Z</dcterms:created>
  <dcterms:modified xsi:type="dcterms:W3CDTF">2014-04-28T16:15:17Z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