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customXml/itemProps130.xml" ContentType="application/vnd.openxmlformats-officedocument.customXmlProperties+xml"/>
  <Override PartName="/customXml/itemProps131.xml" ContentType="application/vnd.openxmlformats-officedocument.customXmlProperties+xml"/>
  <Override PartName="/customXml/itemProps132.xml" ContentType="application/vnd.openxmlformats-officedocument.customXmlProperties+xml"/>
  <Override PartName="/customXml/itemProps133.xml" ContentType="application/vnd.openxmlformats-officedocument.customXmlProperties+xml"/>
  <Override PartName="/customXml/itemProps134.xml" ContentType="application/vnd.openxmlformats-officedocument.customXmlProperties+xml"/>
  <Override PartName="/customXml/itemProps135.xml" ContentType="application/vnd.openxmlformats-officedocument.customXmlProperties+xml"/>
  <Override PartName="/customXml/itemProps136.xml" ContentType="application/vnd.openxmlformats-officedocument.customXmlProperties+xml"/>
  <Override PartName="/customXml/itemProps137.xml" ContentType="application/vnd.openxmlformats-officedocument.customXmlProperties+xml"/>
  <Override PartName="/customXml/itemProps138.xml" ContentType="application/vnd.openxmlformats-officedocument.customXmlProperties+xml"/>
  <Override PartName="/customXml/itemProps139.xml" ContentType="application/vnd.openxmlformats-officedocument.customXmlProperties+xml"/>
  <Override PartName="/customXml/itemProps140.xml" ContentType="application/vnd.openxmlformats-officedocument.customXmlProperties+xml"/>
  <Override PartName="/customXml/itemProps141.xml" ContentType="application/vnd.openxmlformats-officedocument.customXmlProperties+xml"/>
  <Override PartName="/customXml/itemProps142.xml" ContentType="application/vnd.openxmlformats-officedocument.customXmlProperties+xml"/>
  <Override PartName="/customXml/itemProps143.xml" ContentType="application/vnd.openxmlformats-officedocument.customXmlProperties+xml"/>
  <Override PartName="/customXml/itemProps144.xml" ContentType="application/vnd.openxmlformats-officedocument.customXmlProperties+xml"/>
  <Override PartName="/customXml/itemProps145.xml" ContentType="application/vnd.openxmlformats-officedocument.customXmlProperties+xml"/>
  <Override PartName="/customXml/itemProps146.xml" ContentType="application/vnd.openxmlformats-officedocument.customXmlProperties+xml"/>
  <Override PartName="/customXml/itemProps147.xml" ContentType="application/vnd.openxmlformats-officedocument.customXmlProperties+xml"/>
  <Override PartName="/customXml/itemProps148.xml" ContentType="application/vnd.openxmlformats-officedocument.customXmlProperties+xml"/>
  <Override PartName="/customXml/itemProps149.xml" ContentType="application/vnd.openxmlformats-officedocument.customXmlProperties+xml"/>
  <Override PartName="/customXml/itemProps15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51"/>
  </p:sldMasterIdLst>
  <p:notesMasterIdLst>
    <p:notesMasterId r:id="rId158"/>
  </p:notesMasterIdLst>
  <p:sldIdLst>
    <p:sldId id="262" r:id="rId152"/>
    <p:sldId id="258" r:id="rId153"/>
    <p:sldId id="259" r:id="rId154"/>
    <p:sldId id="260" r:id="rId155"/>
    <p:sldId id="261" r:id="rId156"/>
    <p:sldId id="257" r:id="rId1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131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customXml" Target="../customXml/item84.xml"/><Relationship Id="rId138" Type="http://schemas.openxmlformats.org/officeDocument/2006/relationships/customXml" Target="../customXml/item138.xml"/><Relationship Id="rId159" Type="http://schemas.openxmlformats.org/officeDocument/2006/relationships/presProps" Target="presProps.xml"/><Relationship Id="rId107" Type="http://schemas.openxmlformats.org/officeDocument/2006/relationships/customXml" Target="../customXml/item107.xml"/><Relationship Id="rId11" Type="http://schemas.openxmlformats.org/officeDocument/2006/relationships/customXml" Target="../customXml/item11.xml"/><Relationship Id="rId32" Type="http://schemas.openxmlformats.org/officeDocument/2006/relationships/customXml" Target="../customXml/item32.xml"/><Relationship Id="rId53" Type="http://schemas.openxmlformats.org/officeDocument/2006/relationships/customXml" Target="../customXml/item53.xml"/><Relationship Id="rId74" Type="http://schemas.openxmlformats.org/officeDocument/2006/relationships/customXml" Target="../customXml/item74.xml"/><Relationship Id="rId128" Type="http://schemas.openxmlformats.org/officeDocument/2006/relationships/customXml" Target="../customXml/item128.xml"/><Relationship Id="rId149" Type="http://schemas.openxmlformats.org/officeDocument/2006/relationships/customXml" Target="../customXml/item149.xml"/><Relationship Id="rId5" Type="http://schemas.openxmlformats.org/officeDocument/2006/relationships/customXml" Target="../customXml/item5.xml"/><Relationship Id="rId95" Type="http://schemas.openxmlformats.org/officeDocument/2006/relationships/customXml" Target="../customXml/item95.xml"/><Relationship Id="rId160" Type="http://schemas.openxmlformats.org/officeDocument/2006/relationships/viewProps" Target="viewProps.xml"/><Relationship Id="rId22" Type="http://schemas.openxmlformats.org/officeDocument/2006/relationships/customXml" Target="../customXml/item22.xml"/><Relationship Id="rId43" Type="http://schemas.openxmlformats.org/officeDocument/2006/relationships/customXml" Target="../customXml/item43.xml"/><Relationship Id="rId64" Type="http://schemas.openxmlformats.org/officeDocument/2006/relationships/customXml" Target="../customXml/item64.xml"/><Relationship Id="rId118" Type="http://schemas.openxmlformats.org/officeDocument/2006/relationships/customXml" Target="../customXml/item118.xml"/><Relationship Id="rId139" Type="http://schemas.openxmlformats.org/officeDocument/2006/relationships/customXml" Target="../customXml/item139.xml"/><Relationship Id="rId85" Type="http://schemas.openxmlformats.org/officeDocument/2006/relationships/customXml" Target="../customXml/item85.xml"/><Relationship Id="rId150" Type="http://schemas.openxmlformats.org/officeDocument/2006/relationships/customXml" Target="../customXml/item150.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08" Type="http://schemas.openxmlformats.org/officeDocument/2006/relationships/customXml" Target="../customXml/item108.xml"/><Relationship Id="rId124" Type="http://schemas.openxmlformats.org/officeDocument/2006/relationships/customXml" Target="../customXml/item124.xml"/><Relationship Id="rId129" Type="http://schemas.openxmlformats.org/officeDocument/2006/relationships/customXml" Target="../customXml/item129.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customXml" Target="../customXml/item91.xml"/><Relationship Id="rId96" Type="http://schemas.openxmlformats.org/officeDocument/2006/relationships/customXml" Target="../customXml/item96.xml"/><Relationship Id="rId140" Type="http://schemas.openxmlformats.org/officeDocument/2006/relationships/customXml" Target="../customXml/item140.xml"/><Relationship Id="rId145" Type="http://schemas.openxmlformats.org/officeDocument/2006/relationships/customXml" Target="../customXml/item145.xml"/><Relationship Id="rId16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119" Type="http://schemas.openxmlformats.org/officeDocument/2006/relationships/customXml" Target="../customXml/item119.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0" Type="http://schemas.openxmlformats.org/officeDocument/2006/relationships/customXml" Target="../customXml/item130.xml"/><Relationship Id="rId135" Type="http://schemas.openxmlformats.org/officeDocument/2006/relationships/customXml" Target="../customXml/item135.xml"/><Relationship Id="rId151" Type="http://schemas.openxmlformats.org/officeDocument/2006/relationships/slideMaster" Target="slideMasters/slideMaster1.xml"/><Relationship Id="rId156" Type="http://schemas.openxmlformats.org/officeDocument/2006/relationships/slide" Target="slides/slide5.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customXml" Target="../customXml/item10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customXml" Target="../customXml/item97.xml"/><Relationship Id="rId104" Type="http://schemas.openxmlformats.org/officeDocument/2006/relationships/customXml" Target="../customXml/item104.xml"/><Relationship Id="rId120" Type="http://schemas.openxmlformats.org/officeDocument/2006/relationships/customXml" Target="../customXml/item120.xml"/><Relationship Id="rId125" Type="http://schemas.openxmlformats.org/officeDocument/2006/relationships/customXml" Target="../customXml/item125.xml"/><Relationship Id="rId141" Type="http://schemas.openxmlformats.org/officeDocument/2006/relationships/customXml" Target="../customXml/item141.xml"/><Relationship Id="rId146" Type="http://schemas.openxmlformats.org/officeDocument/2006/relationships/customXml" Target="../customXml/item146.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16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15" Type="http://schemas.openxmlformats.org/officeDocument/2006/relationships/customXml" Target="../customXml/item115.xml"/><Relationship Id="rId131" Type="http://schemas.openxmlformats.org/officeDocument/2006/relationships/customXml" Target="../customXml/item131.xml"/><Relationship Id="rId136" Type="http://schemas.openxmlformats.org/officeDocument/2006/relationships/customXml" Target="../customXml/item136.xml"/><Relationship Id="rId157" Type="http://schemas.openxmlformats.org/officeDocument/2006/relationships/slide" Target="slides/slide6.xml"/><Relationship Id="rId61" Type="http://schemas.openxmlformats.org/officeDocument/2006/relationships/customXml" Target="../customXml/item61.xml"/><Relationship Id="rId82" Type="http://schemas.openxmlformats.org/officeDocument/2006/relationships/customXml" Target="../customXml/item82.xml"/><Relationship Id="rId152" Type="http://schemas.openxmlformats.org/officeDocument/2006/relationships/slide" Target="slides/slide1.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customXml" Target="../customXml/item147.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customXml" Target="../customXml/item142.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customXml" Target="../customXml/item116.xml"/><Relationship Id="rId137" Type="http://schemas.openxmlformats.org/officeDocument/2006/relationships/customXml" Target="../customXml/item137.xml"/><Relationship Id="rId158" Type="http://schemas.openxmlformats.org/officeDocument/2006/relationships/notesMaster" Target="notesMasters/notesMaster1.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customXml" Target="../customXml/item111.xml"/><Relationship Id="rId132" Type="http://schemas.openxmlformats.org/officeDocument/2006/relationships/customXml" Target="../customXml/item132.xml"/><Relationship Id="rId153" Type="http://schemas.openxmlformats.org/officeDocument/2006/relationships/slide" Target="slides/slide2.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customXml" Target="../customXml/item106.xml"/><Relationship Id="rId127" Type="http://schemas.openxmlformats.org/officeDocument/2006/relationships/customXml" Target="../customXml/item127.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customXml" Target="../customXml/item94.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43" Type="http://schemas.openxmlformats.org/officeDocument/2006/relationships/customXml" Target="../customXml/item143.xml"/><Relationship Id="rId148" Type="http://schemas.openxmlformats.org/officeDocument/2006/relationships/customXml" Target="../customXml/item148.xml"/><Relationship Id="rId4" Type="http://schemas.openxmlformats.org/officeDocument/2006/relationships/customXml" Target="../customXml/item4.xml"/><Relationship Id="rId9" Type="http://schemas.openxmlformats.org/officeDocument/2006/relationships/customXml" Target="../customXml/item9.xml"/><Relationship Id="rId26" Type="http://schemas.openxmlformats.org/officeDocument/2006/relationships/customXml" Target="../customXml/item26.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customXml" Target="../customXml/item133.xml"/><Relationship Id="rId154" Type="http://schemas.openxmlformats.org/officeDocument/2006/relationships/slide" Target="slides/slide3.xml"/><Relationship Id="rId16" Type="http://schemas.openxmlformats.org/officeDocument/2006/relationships/customXml" Target="../customXml/item16.xml"/><Relationship Id="rId37" Type="http://schemas.openxmlformats.org/officeDocument/2006/relationships/customXml" Target="../customXml/item37.xml"/><Relationship Id="rId58" Type="http://schemas.openxmlformats.org/officeDocument/2006/relationships/customXml" Target="../customXml/item58.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44" Type="http://schemas.openxmlformats.org/officeDocument/2006/relationships/customXml" Target="../customXml/item144.xml"/><Relationship Id="rId90" Type="http://schemas.openxmlformats.org/officeDocument/2006/relationships/customXml" Target="../customXml/item90.xml"/><Relationship Id="rId27" Type="http://schemas.openxmlformats.org/officeDocument/2006/relationships/customXml" Target="../customXml/item27.xml"/><Relationship Id="rId48" Type="http://schemas.openxmlformats.org/officeDocument/2006/relationships/customXml" Target="../customXml/item48.xml"/><Relationship Id="rId69" Type="http://schemas.openxmlformats.org/officeDocument/2006/relationships/customXml" Target="../customXml/item69.xml"/><Relationship Id="rId113" Type="http://schemas.openxmlformats.org/officeDocument/2006/relationships/customXml" Target="../customXml/item113.xml"/><Relationship Id="rId134" Type="http://schemas.openxmlformats.org/officeDocument/2006/relationships/customXml" Target="../customXml/item134.xml"/><Relationship Id="rId80" Type="http://schemas.openxmlformats.org/officeDocument/2006/relationships/customXml" Target="../customXml/item80.xml"/><Relationship Id="rId155"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2B2A9-49A0-4E42-9E43-8AF9B4665D99}" type="datetimeFigureOut">
              <a:rPr lang="en-US" smtClean="0"/>
              <a:t>4/29/2014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086C-B8CA-4049-80AF-0170EC450BED}" type="slidenum">
              <a:rPr lang="en-US" smtClean="0"/>
              <a:t>‹#›</a:t>
            </a:fld>
            <a:endParaRPr lang="en-US"/>
          </a:p>
        </p:txBody>
      </p:sp>
    </p:spTree>
    <p:extLst>
      <p:ext uri="{BB962C8B-B14F-4D97-AF65-F5344CB8AC3E}">
        <p14:creationId xmlns:p14="http://schemas.microsoft.com/office/powerpoint/2010/main" val="356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first opening</a:t>
            </a:r>
            <a:r>
              <a:rPr lang="en-US" baseline="0" dirty="0" smtClean="0"/>
              <a:t> the indicator screen, the left hand is visible.</a:t>
            </a:r>
          </a:p>
          <a:p>
            <a:r>
              <a:rPr lang="en-US" baseline="0" dirty="0" smtClean="0"/>
              <a:t>Which disaggregation fields are shown is determined by querying the indicator table for this indicator value.</a:t>
            </a:r>
          </a:p>
          <a:p>
            <a:r>
              <a:rPr lang="en-US" baseline="0" dirty="0" smtClean="0"/>
              <a:t>In other words, for any table in the </a:t>
            </a:r>
            <a:r>
              <a:rPr lang="en-US" baseline="0" dirty="0" err="1" smtClean="0"/>
              <a:t>disagg</a:t>
            </a:r>
            <a:r>
              <a:rPr lang="en-US" baseline="0" dirty="0" smtClean="0"/>
              <a:t> schema that the indicator for this value relates to, should be left visible, and all others should be hidden. </a:t>
            </a:r>
          </a:p>
          <a:p>
            <a:r>
              <a:rPr lang="en-US" baseline="0" dirty="0" smtClean="0"/>
              <a:t>The entire right hand field is hidden, until all of Reporting Period, Location and Data Version are chosen</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2</a:t>
            </a:fld>
            <a:endParaRPr lang="en-US"/>
          </a:p>
        </p:txBody>
      </p:sp>
    </p:spTree>
    <p:extLst>
      <p:ext uri="{BB962C8B-B14F-4D97-AF65-F5344CB8AC3E}">
        <p14:creationId xmlns:p14="http://schemas.microsoft.com/office/powerpoint/2010/main" val="409443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any data, for the same reporting period, for the same location, for the same data version exists, the actual value, label , business key, notes and any </a:t>
            </a:r>
            <a:r>
              <a:rPr lang="en-US" baseline="0" dirty="0" err="1" smtClean="0"/>
              <a:t>disagg</a:t>
            </a:r>
            <a:r>
              <a:rPr lang="en-US" baseline="0" dirty="0" smtClean="0"/>
              <a:t> fields are populated at this point. This the same behavior as if the field had been chosen to be edited, and in fact this is exactly what needs to be done (</a:t>
            </a:r>
            <a:r>
              <a:rPr lang="en-US" baseline="0" dirty="0" err="1" smtClean="0"/>
              <a:t>i</a:t>
            </a:r>
            <a:r>
              <a:rPr lang="en-US" baseline="0" dirty="0" smtClean="0"/>
              <a:t>..e on save this record will be edited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3</a:t>
            </a:fld>
            <a:endParaRPr lang="en-US"/>
          </a:p>
        </p:txBody>
      </p:sp>
    </p:spTree>
    <p:extLst>
      <p:ext uri="{BB962C8B-B14F-4D97-AF65-F5344CB8AC3E}">
        <p14:creationId xmlns:p14="http://schemas.microsoft.com/office/powerpoint/2010/main" val="1907667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t>
            </a:r>
            <a:r>
              <a:rPr lang="en-US" baseline="0" dirty="0" smtClean="0"/>
              <a:t>a previous version (i.e. version + 1, for instance if a version of final draft with number 3 is chosen, then the previous version is 4, </a:t>
            </a:r>
            <a:r>
              <a:rPr lang="en-US" baseline="0" dirty="0" err="1" smtClean="0"/>
              <a:t>eg</a:t>
            </a:r>
            <a:r>
              <a:rPr lang="en-US" baseline="0" dirty="0" smtClean="0"/>
              <a:t> First Draft) with the same location and reporting period exists in indicator values, then a right hand pane must be unhidden. </a:t>
            </a:r>
          </a:p>
          <a:p>
            <a:r>
              <a:rPr lang="en-US" baseline="0" dirty="0" smtClean="0"/>
              <a:t>This right hand panel shows all the values for the previous version.</a:t>
            </a:r>
          </a:p>
          <a:p>
            <a:endParaRPr lang="en-US" baseline="0" dirty="0" smtClean="0"/>
          </a:p>
          <a:p>
            <a:r>
              <a:rPr lang="en-US" baseline="0" dirty="0" smtClean="0"/>
              <a:t>A button for copying the data across is also provided.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4</a:t>
            </a:fld>
            <a:endParaRPr lang="en-US"/>
          </a:p>
        </p:txBody>
      </p:sp>
    </p:spTree>
    <p:extLst>
      <p:ext uri="{BB962C8B-B14F-4D97-AF65-F5344CB8AC3E}">
        <p14:creationId xmlns:p14="http://schemas.microsoft.com/office/powerpoint/2010/main" val="4204908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“Use values” is clicked, all the values for the basic fields as well as all the </a:t>
            </a:r>
            <a:r>
              <a:rPr lang="en-US" baseline="0" dirty="0" err="1" smtClean="0"/>
              <a:t>disagg</a:t>
            </a:r>
            <a:r>
              <a:rPr lang="en-US" baseline="0" dirty="0" smtClean="0"/>
              <a:t> fields must be copied across to their appropriate fields. The user can now override them as needed.</a:t>
            </a:r>
          </a:p>
          <a:p>
            <a:endParaRPr lang="en-US" baseline="0" dirty="0" smtClean="0"/>
          </a:p>
          <a:p>
            <a:r>
              <a:rPr lang="en-US" baseline="0" dirty="0" smtClean="0"/>
              <a:t>Once they are done, they can save and have a new version created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5</a:t>
            </a:fld>
            <a:endParaRPr lang="en-US"/>
          </a:p>
        </p:txBody>
      </p:sp>
    </p:spTree>
    <p:extLst>
      <p:ext uri="{BB962C8B-B14F-4D97-AF65-F5344CB8AC3E}">
        <p14:creationId xmlns:p14="http://schemas.microsoft.com/office/powerpoint/2010/main" val="3212464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9.xml"/><Relationship Id="rId2" Type="http://schemas.openxmlformats.org/officeDocument/2006/relationships/customXml" Target="../../customXml/item13.xml"/><Relationship Id="rId1" Type="http://schemas.openxmlformats.org/officeDocument/2006/relationships/customXml" Target="../../customXml/item6.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customXml" Target="../../customXml/item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ustomXml" Target="../../customXml/item9.xml"/><Relationship Id="rId2" Type="http://schemas.openxmlformats.org/officeDocument/2006/relationships/customXml" Target="../../customXml/item12.xml"/><Relationship Id="rId1" Type="http://schemas.openxmlformats.org/officeDocument/2006/relationships/customXml" Target="../../customXml/item15.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customXml" Target="../../customXml/item2.xml"/></Relationships>
</file>

<file path=ppt/slideLayouts/_rels/slideLayout13.xml.rels><?xml version="1.0" encoding="UTF-8" standalone="yes"?>
<Relationships xmlns="http://schemas.openxmlformats.org/package/2006/relationships"><Relationship Id="rId8" Type="http://schemas.openxmlformats.org/officeDocument/2006/relationships/customXml" Target="../../customXml/item146.xml"/><Relationship Id="rId3" Type="http://schemas.openxmlformats.org/officeDocument/2006/relationships/customXml" Target="../../customXml/item141.xml"/><Relationship Id="rId7" Type="http://schemas.openxmlformats.org/officeDocument/2006/relationships/customXml" Target="../../customXml/item145.xml"/><Relationship Id="rId2" Type="http://schemas.openxmlformats.org/officeDocument/2006/relationships/customXml" Target="../../customXml/item140.xml"/><Relationship Id="rId1" Type="http://schemas.openxmlformats.org/officeDocument/2006/relationships/customXml" Target="../../customXml/item139.xml"/><Relationship Id="rId6" Type="http://schemas.openxmlformats.org/officeDocument/2006/relationships/customXml" Target="../../customXml/item144.xml"/><Relationship Id="rId5" Type="http://schemas.openxmlformats.org/officeDocument/2006/relationships/customXml" Target="../../customXml/item143.xml"/><Relationship Id="rId10" Type="http://schemas.openxmlformats.org/officeDocument/2006/relationships/image" Target="../media/image1.png"/><Relationship Id="rId4" Type="http://schemas.openxmlformats.org/officeDocument/2006/relationships/customXml" Target="../../customXml/item142.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Background"/>
          <p:cNvSpPr/>
          <p:nvPr userDrawn="1"/>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8" name="Group 7"/>
          <p:cNvGrpSpPr/>
          <p:nvPr userDrawn="1"/>
        </p:nvGrpSpPr>
        <p:grpSpPr>
          <a:xfrm>
            <a:off x="8539561" y="6380286"/>
            <a:ext cx="267760" cy="280737"/>
            <a:chOff x="7933908" y="6458958"/>
            <a:chExt cx="268296" cy="280737"/>
          </a:xfrm>
        </p:grpSpPr>
        <p:sp>
          <p:nvSpPr>
            <p:cNvPr id="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0" name="Right"/>
            <p:cNvSpPr>
              <a:spLocks noChangeAspect="1"/>
            </p:cNvSpPr>
            <p:nvPr>
              <p:custDataLst>
                <p:custData r:id="rId4"/>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1" name="Group 10"/>
          <p:cNvGrpSpPr/>
          <p:nvPr userDrawn="1"/>
        </p:nvGrpSpPr>
        <p:grpSpPr>
          <a:xfrm>
            <a:off x="7533325" y="6380286"/>
            <a:ext cx="267760" cy="280737"/>
            <a:chOff x="7482756" y="6476313"/>
            <a:chExt cx="268296" cy="280737"/>
          </a:xfrm>
        </p:grpSpPr>
        <p:sp>
          <p:nvSpPr>
            <p:cNvPr id="12"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3" name="Pin"/>
            <p:cNvSpPr>
              <a:spLocks noChangeAspect="1"/>
            </p:cNvSpPr>
            <p:nvPr>
              <p:custDataLst>
                <p:custData r:id="rId3"/>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4" name="Group 13"/>
          <p:cNvGrpSpPr/>
          <p:nvPr userDrawn="1"/>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7" name="Group 16"/>
          <p:cNvGrpSpPr/>
          <p:nvPr userDrawn="1"/>
        </p:nvGrpSpPr>
        <p:grpSpPr>
          <a:xfrm>
            <a:off x="242988" y="6403878"/>
            <a:ext cx="267760" cy="280737"/>
            <a:chOff x="242988" y="6397592"/>
            <a:chExt cx="267760" cy="280737"/>
          </a:xfrm>
        </p:grpSpPr>
        <p:sp>
          <p:nvSpPr>
            <p:cNvPr id="18"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9" name="Right"/>
            <p:cNvSpPr>
              <a:spLocks noChangeAspect="1"/>
            </p:cNvSpPr>
            <p:nvPr>
              <p:custDataLst>
                <p:custData r:id="rId1"/>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20" name="Group 19"/>
          <p:cNvGrpSpPr/>
          <p:nvPr userDrawn="1"/>
        </p:nvGrpSpPr>
        <p:grpSpPr>
          <a:xfrm>
            <a:off x="7998873" y="6349204"/>
            <a:ext cx="342900" cy="342900"/>
            <a:chOff x="7989560" y="6349204"/>
            <a:chExt cx="342900" cy="342900"/>
          </a:xfrm>
        </p:grpSpPr>
        <p:sp>
          <p:nvSpPr>
            <p:cNvPr id="2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Tree>
    <p:extLst>
      <p:ext uri="{BB962C8B-B14F-4D97-AF65-F5344CB8AC3E}">
        <p14:creationId xmlns:p14="http://schemas.microsoft.com/office/powerpoint/2010/main" val="3414697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FEF788-F3BB-4429-AAFE-A2F89F0C8F35}"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251139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FEF788-F3BB-4429-AAFE-A2F89F0C8F35}"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3578268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Background"/>
          <p:cNvSpPr/>
          <p:nvPr userDrawn="1"/>
        </p:nvSpPr>
        <p:spPr>
          <a:xfrm>
            <a:off x="0" y="6217920"/>
            <a:ext cx="6858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solidFill>
                <a:srgbClr val="FFFFFF">
                  <a:lumMod val="50000"/>
                </a:srgbClr>
              </a:solidFill>
            </a:endParaRPr>
          </a:p>
        </p:txBody>
      </p:sp>
      <p:grpSp>
        <p:nvGrpSpPr>
          <p:cNvPr id="9" name="Group 8"/>
          <p:cNvGrpSpPr/>
          <p:nvPr userDrawn="1"/>
        </p:nvGrpSpPr>
        <p:grpSpPr>
          <a:xfrm>
            <a:off x="6404671" y="6380287"/>
            <a:ext cx="200820" cy="280737"/>
            <a:chOff x="7933908" y="6458958"/>
            <a:chExt cx="268296" cy="280737"/>
          </a:xfrm>
        </p:grpSpPr>
        <p:sp>
          <p:nvSpPr>
            <p:cNvPr id="10"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11" name="Right"/>
            <p:cNvSpPr>
              <a:spLocks noChangeAspect="1"/>
            </p:cNvSpPr>
            <p:nvPr>
              <p:custDataLst>
                <p:custData r:id="rId4"/>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12" name="Group 11"/>
          <p:cNvGrpSpPr/>
          <p:nvPr userDrawn="1"/>
        </p:nvGrpSpPr>
        <p:grpSpPr>
          <a:xfrm>
            <a:off x="5649994" y="6380287"/>
            <a:ext cx="200820" cy="280737"/>
            <a:chOff x="7482756" y="6476313"/>
            <a:chExt cx="268296" cy="280737"/>
          </a:xfrm>
        </p:grpSpPr>
        <p:sp>
          <p:nvSpPr>
            <p:cNvPr id="13"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14" name="Pin"/>
            <p:cNvSpPr>
              <a:spLocks noChangeAspect="1"/>
            </p:cNvSpPr>
            <p:nvPr>
              <p:custDataLst>
                <p:custData r:id="rId3"/>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15" name="Group 14"/>
          <p:cNvGrpSpPr/>
          <p:nvPr userDrawn="1"/>
        </p:nvGrpSpPr>
        <p:grpSpPr>
          <a:xfrm>
            <a:off x="5300833" y="6380287"/>
            <a:ext cx="200820" cy="280737"/>
            <a:chOff x="7134583" y="6466673"/>
            <a:chExt cx="268296" cy="280737"/>
          </a:xfrm>
        </p:grpSpPr>
        <p:sp>
          <p:nvSpPr>
            <p:cNvPr id="16"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17" name="Refresh"/>
            <p:cNvSpPr>
              <a:spLocks noChangeAspect="1"/>
            </p:cNvSpPr>
            <p:nvPr>
              <p:custDataLst>
                <p:custData r:id="rId2"/>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18" name="Group 17"/>
          <p:cNvGrpSpPr/>
          <p:nvPr userDrawn="1"/>
        </p:nvGrpSpPr>
        <p:grpSpPr>
          <a:xfrm>
            <a:off x="182241" y="6403879"/>
            <a:ext cx="200820" cy="280737"/>
            <a:chOff x="242988" y="6397592"/>
            <a:chExt cx="267760" cy="280737"/>
          </a:xfrm>
        </p:grpSpPr>
        <p:sp>
          <p:nvSpPr>
            <p:cNvPr id="19"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20" name="Right"/>
            <p:cNvSpPr>
              <a:spLocks noChangeAspect="1"/>
            </p:cNvSpPr>
            <p:nvPr>
              <p:custDataLst>
                <p:custData r:id="rId1"/>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21" name="Group 20"/>
          <p:cNvGrpSpPr/>
          <p:nvPr userDrawn="1"/>
        </p:nvGrpSpPr>
        <p:grpSpPr>
          <a:xfrm>
            <a:off x="5999155" y="6349204"/>
            <a:ext cx="257175" cy="342900"/>
            <a:chOff x="7989560" y="6349204"/>
            <a:chExt cx="342900" cy="342900"/>
          </a:xfrm>
        </p:grpSpPr>
        <p:sp>
          <p:nvSpPr>
            <p:cNvPr id="22"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Tree>
    <p:extLst>
      <p:ext uri="{BB962C8B-B14F-4D97-AF65-F5344CB8AC3E}">
        <p14:creationId xmlns:p14="http://schemas.microsoft.com/office/powerpoint/2010/main" val="2045542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9" name="Group 8"/>
          <p:cNvGrpSpPr/>
          <p:nvPr userDrawn="1"/>
        </p:nvGrpSpPr>
        <p:grpSpPr>
          <a:xfrm>
            <a:off x="6404671" y="6380287"/>
            <a:ext cx="200820" cy="280737"/>
            <a:chOff x="7933908" y="6458958"/>
            <a:chExt cx="268296" cy="280737"/>
          </a:xfrm>
        </p:grpSpPr>
        <p:sp>
          <p:nvSpPr>
            <p:cNvPr id="10"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11" name="Right"/>
            <p:cNvSpPr>
              <a:spLocks noChangeAspect="1"/>
            </p:cNvSpPr>
            <p:nvPr>
              <p:custDataLst>
                <p:custData r:id="rId8"/>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12" name="Group 11"/>
          <p:cNvGrpSpPr/>
          <p:nvPr userDrawn="1"/>
        </p:nvGrpSpPr>
        <p:grpSpPr>
          <a:xfrm>
            <a:off x="5649994" y="6380287"/>
            <a:ext cx="200820" cy="280737"/>
            <a:chOff x="7482756" y="6476313"/>
            <a:chExt cx="268296" cy="280737"/>
          </a:xfrm>
        </p:grpSpPr>
        <p:sp>
          <p:nvSpPr>
            <p:cNvPr id="13"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14" name="Pin"/>
            <p:cNvSpPr>
              <a:spLocks noChangeAspect="1"/>
            </p:cNvSpPr>
            <p:nvPr>
              <p:custDataLst>
                <p:custData r:id="rId7"/>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15" name="Group 14"/>
          <p:cNvGrpSpPr/>
          <p:nvPr userDrawn="1"/>
        </p:nvGrpSpPr>
        <p:grpSpPr>
          <a:xfrm>
            <a:off x="5300833" y="6380287"/>
            <a:ext cx="200820" cy="280737"/>
            <a:chOff x="7134583" y="6466673"/>
            <a:chExt cx="268296" cy="280737"/>
          </a:xfrm>
        </p:grpSpPr>
        <p:sp>
          <p:nvSpPr>
            <p:cNvPr id="16"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17" name="Refresh"/>
            <p:cNvSpPr>
              <a:spLocks noChangeAspect="1"/>
            </p:cNvSpPr>
            <p:nvPr>
              <p:custDataLst>
                <p:custData r:id="rId6"/>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18" name="Group 17"/>
          <p:cNvGrpSpPr/>
          <p:nvPr userDrawn="1"/>
        </p:nvGrpSpPr>
        <p:grpSpPr>
          <a:xfrm>
            <a:off x="182241" y="6403879"/>
            <a:ext cx="200820" cy="280737"/>
            <a:chOff x="242988" y="6397592"/>
            <a:chExt cx="267760" cy="280737"/>
          </a:xfrm>
        </p:grpSpPr>
        <p:sp>
          <p:nvSpPr>
            <p:cNvPr id="19"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20" name="Right"/>
            <p:cNvSpPr>
              <a:spLocks noChangeAspect="1"/>
            </p:cNvSpPr>
            <p:nvPr>
              <p:custDataLst>
                <p:custData r:id="rId5"/>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21" name="Group 20"/>
          <p:cNvGrpSpPr/>
          <p:nvPr userDrawn="1"/>
        </p:nvGrpSpPr>
        <p:grpSpPr>
          <a:xfrm>
            <a:off x="5999155" y="6349204"/>
            <a:ext cx="257175" cy="342900"/>
            <a:chOff x="7989560" y="6349204"/>
            <a:chExt cx="342900" cy="342900"/>
          </a:xfrm>
        </p:grpSpPr>
        <p:sp>
          <p:nvSpPr>
            <p:cNvPr id="22"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
        <p:nvSpPr>
          <p:cNvPr id="24" name="Background"/>
          <p:cNvSpPr/>
          <p:nvPr userDrawn="1"/>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25" name="Group 24"/>
          <p:cNvGrpSpPr/>
          <p:nvPr userDrawn="1"/>
        </p:nvGrpSpPr>
        <p:grpSpPr>
          <a:xfrm>
            <a:off x="8539561" y="6380286"/>
            <a:ext cx="267760" cy="280737"/>
            <a:chOff x="7933908" y="6458958"/>
            <a:chExt cx="268296" cy="280737"/>
          </a:xfrm>
        </p:grpSpPr>
        <p:sp>
          <p:nvSpPr>
            <p:cNvPr id="26"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7" name="Right"/>
            <p:cNvSpPr>
              <a:spLocks noChangeAspect="1"/>
            </p:cNvSpPr>
            <p:nvPr>
              <p:custDataLst>
                <p:custData r:id="rId4"/>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28" name="Group 27"/>
          <p:cNvGrpSpPr/>
          <p:nvPr userDrawn="1"/>
        </p:nvGrpSpPr>
        <p:grpSpPr>
          <a:xfrm>
            <a:off x="7533325" y="6380286"/>
            <a:ext cx="267760" cy="280737"/>
            <a:chOff x="7482756" y="6476313"/>
            <a:chExt cx="268296" cy="280737"/>
          </a:xfrm>
        </p:grpSpPr>
        <p:sp>
          <p:nvSpPr>
            <p:cNvPr id="29"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30" name="Pin"/>
            <p:cNvSpPr>
              <a:spLocks noChangeAspect="1"/>
            </p:cNvSpPr>
            <p:nvPr>
              <p:custDataLst>
                <p:custData r:id="rId3"/>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31" name="Group 30"/>
          <p:cNvGrpSpPr/>
          <p:nvPr userDrawn="1"/>
        </p:nvGrpSpPr>
        <p:grpSpPr>
          <a:xfrm>
            <a:off x="7067777" y="6380286"/>
            <a:ext cx="267760" cy="280737"/>
            <a:chOff x="7134583" y="6466673"/>
            <a:chExt cx="268296" cy="280737"/>
          </a:xfrm>
        </p:grpSpPr>
        <p:sp>
          <p:nvSpPr>
            <p:cNvPr id="32"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33" name="Refresh"/>
            <p:cNvSpPr>
              <a:spLocks noChangeAspect="1"/>
            </p:cNvSpPr>
            <p:nvPr>
              <p:custDataLst>
                <p:custData r:id="rId2"/>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34" name="Group 33"/>
          <p:cNvGrpSpPr/>
          <p:nvPr userDrawn="1"/>
        </p:nvGrpSpPr>
        <p:grpSpPr>
          <a:xfrm>
            <a:off x="242988" y="6403878"/>
            <a:ext cx="267760" cy="280737"/>
            <a:chOff x="242988" y="6397592"/>
            <a:chExt cx="267760" cy="280737"/>
          </a:xfrm>
        </p:grpSpPr>
        <p:sp>
          <p:nvSpPr>
            <p:cNvPr id="35"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36" name="Right"/>
            <p:cNvSpPr>
              <a:spLocks noChangeAspect="1"/>
            </p:cNvSpPr>
            <p:nvPr>
              <p:custDataLst>
                <p:custData r:id="rId1"/>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37" name="Group 36"/>
          <p:cNvGrpSpPr/>
          <p:nvPr userDrawn="1"/>
        </p:nvGrpSpPr>
        <p:grpSpPr>
          <a:xfrm>
            <a:off x="7998873" y="6349204"/>
            <a:ext cx="342900" cy="342900"/>
            <a:chOff x="7989560" y="6349204"/>
            <a:chExt cx="342900" cy="342900"/>
          </a:xfrm>
        </p:grpSpPr>
        <p:sp>
          <p:nvSpPr>
            <p:cNvPr id="38"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Tree>
    <p:extLst>
      <p:ext uri="{BB962C8B-B14F-4D97-AF65-F5344CB8AC3E}">
        <p14:creationId xmlns:p14="http://schemas.microsoft.com/office/powerpoint/2010/main" val="300523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FEF788-F3BB-4429-AAFE-A2F89F0C8F35}"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243408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EF788-F3BB-4429-AAFE-A2F89F0C8F35}"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336320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FEF788-F3BB-4429-AAFE-A2F89F0C8F35}" type="datetimeFigureOut">
              <a:rPr lang="en-US" smtClean="0"/>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345438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FEF788-F3BB-4429-AAFE-A2F89F0C8F35}" type="datetimeFigureOut">
              <a:rPr lang="en-US" smtClean="0"/>
              <a:t>4/29/2014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15476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FEF788-F3BB-4429-AAFE-A2F89F0C8F35}" type="datetimeFigureOut">
              <a:rPr lang="en-US" smtClean="0"/>
              <a:t>4/29/2014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388720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EF788-F3BB-4429-AAFE-A2F89F0C8F35}" type="datetimeFigureOut">
              <a:rPr lang="en-US" smtClean="0"/>
              <a:t>4/29/2014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2029745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EF788-F3BB-4429-AAFE-A2F89F0C8F35}" type="datetimeFigureOut">
              <a:rPr lang="en-US" smtClean="0"/>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2756785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EF788-F3BB-4429-AAFE-A2F89F0C8F35}" type="datetimeFigureOut">
              <a:rPr lang="en-US" smtClean="0"/>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925228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EF788-F3BB-4429-AAFE-A2F89F0C8F35}" type="datetimeFigureOut">
              <a:rPr lang="en-US" smtClean="0"/>
              <a:t>4/29/2014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30096-A617-448A-ADF5-A188E71EBA03}" type="slidenum">
              <a:rPr lang="en-US" smtClean="0"/>
              <a:t>‹#›</a:t>
            </a:fld>
            <a:endParaRPr lang="en-US"/>
          </a:p>
        </p:txBody>
      </p:sp>
    </p:spTree>
    <p:extLst>
      <p:ext uri="{BB962C8B-B14F-4D97-AF65-F5344CB8AC3E}">
        <p14:creationId xmlns:p14="http://schemas.microsoft.com/office/powerpoint/2010/main" val="1965176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customXml/item149.xml"/><Relationship Id="rId2" Type="http://schemas.openxmlformats.org/officeDocument/2006/relationships/customXml" Target="../../customXml/item148.xml"/><Relationship Id="rId1" Type="http://schemas.openxmlformats.org/officeDocument/2006/relationships/customXml" Target="../../customXml/item147.xml"/><Relationship Id="rId5" Type="http://schemas.openxmlformats.org/officeDocument/2006/relationships/slideLayout" Target="../slideLayouts/slideLayout13.xml"/><Relationship Id="rId4" Type="http://schemas.openxmlformats.org/officeDocument/2006/relationships/customXml" Target="../../customXml/item150.xml"/></Relationships>
</file>

<file path=ppt/slides/_rels/slide2.xml.rels><?xml version="1.0" encoding="UTF-8" standalone="yes"?>
<Relationships xmlns="http://schemas.openxmlformats.org/package/2006/relationships"><Relationship Id="rId13" Type="http://schemas.openxmlformats.org/officeDocument/2006/relationships/customXml" Target="../../customXml/item33.xml"/><Relationship Id="rId18" Type="http://schemas.openxmlformats.org/officeDocument/2006/relationships/customXml" Target="../../customXml/item38.xml"/><Relationship Id="rId26" Type="http://schemas.openxmlformats.org/officeDocument/2006/relationships/customXml" Target="../../customXml/item46.xml"/><Relationship Id="rId3" Type="http://schemas.openxmlformats.org/officeDocument/2006/relationships/customXml" Target="../../customXml/item23.xml"/><Relationship Id="rId21" Type="http://schemas.openxmlformats.org/officeDocument/2006/relationships/customXml" Target="../../customXml/item41.xml"/><Relationship Id="rId34" Type="http://schemas.openxmlformats.org/officeDocument/2006/relationships/image" Target="../media/image5.emf"/><Relationship Id="rId7" Type="http://schemas.openxmlformats.org/officeDocument/2006/relationships/customXml" Target="../../customXml/item27.xml"/><Relationship Id="rId12" Type="http://schemas.openxmlformats.org/officeDocument/2006/relationships/customXml" Target="../../customXml/item32.xml"/><Relationship Id="rId17" Type="http://schemas.openxmlformats.org/officeDocument/2006/relationships/customXml" Target="../../customXml/item37.xml"/><Relationship Id="rId25" Type="http://schemas.openxmlformats.org/officeDocument/2006/relationships/customXml" Target="../../customXml/item45.xml"/><Relationship Id="rId33" Type="http://schemas.openxmlformats.org/officeDocument/2006/relationships/image" Target="../media/image4.emf"/><Relationship Id="rId2" Type="http://schemas.openxmlformats.org/officeDocument/2006/relationships/customXml" Target="../../customXml/item22.xml"/><Relationship Id="rId16" Type="http://schemas.openxmlformats.org/officeDocument/2006/relationships/customXml" Target="../../customXml/item36.xml"/><Relationship Id="rId20" Type="http://schemas.openxmlformats.org/officeDocument/2006/relationships/customXml" Target="../../customXml/item40.xml"/><Relationship Id="rId29" Type="http://schemas.openxmlformats.org/officeDocument/2006/relationships/notesSlide" Target="../notesSlides/notesSlide1.xml"/><Relationship Id="rId1" Type="http://schemas.openxmlformats.org/officeDocument/2006/relationships/customXml" Target="../../customXml/item21.xml"/><Relationship Id="rId6" Type="http://schemas.openxmlformats.org/officeDocument/2006/relationships/customXml" Target="../../customXml/item26.xml"/><Relationship Id="rId11" Type="http://schemas.openxmlformats.org/officeDocument/2006/relationships/customXml" Target="../../customXml/item31.xml"/><Relationship Id="rId24" Type="http://schemas.openxmlformats.org/officeDocument/2006/relationships/customXml" Target="../../customXml/item44.xml"/><Relationship Id="rId32" Type="http://schemas.openxmlformats.org/officeDocument/2006/relationships/image" Target="../media/image3.emf"/><Relationship Id="rId5" Type="http://schemas.openxmlformats.org/officeDocument/2006/relationships/customXml" Target="../../customXml/item25.xml"/><Relationship Id="rId15" Type="http://schemas.openxmlformats.org/officeDocument/2006/relationships/customXml" Target="../../customXml/item35.xml"/><Relationship Id="rId23" Type="http://schemas.openxmlformats.org/officeDocument/2006/relationships/customXml" Target="../../customXml/item43.xml"/><Relationship Id="rId28" Type="http://schemas.openxmlformats.org/officeDocument/2006/relationships/slideLayout" Target="../slideLayouts/slideLayout7.xml"/><Relationship Id="rId10" Type="http://schemas.openxmlformats.org/officeDocument/2006/relationships/customXml" Target="../../customXml/item30.xml"/><Relationship Id="rId19" Type="http://schemas.openxmlformats.org/officeDocument/2006/relationships/customXml" Target="../../customXml/item39.xml"/><Relationship Id="rId31" Type="http://schemas.openxmlformats.org/officeDocument/2006/relationships/image" Target="../media/image2.png"/><Relationship Id="rId4" Type="http://schemas.openxmlformats.org/officeDocument/2006/relationships/customXml" Target="../../customXml/item24.xml"/><Relationship Id="rId9" Type="http://schemas.openxmlformats.org/officeDocument/2006/relationships/customXml" Target="../../customXml/item29.xml"/><Relationship Id="rId14" Type="http://schemas.openxmlformats.org/officeDocument/2006/relationships/customXml" Target="../../customXml/item34.xml"/><Relationship Id="rId22" Type="http://schemas.openxmlformats.org/officeDocument/2006/relationships/customXml" Target="../../customXml/item42.xml"/><Relationship Id="rId27" Type="http://schemas.openxmlformats.org/officeDocument/2006/relationships/customXml" Target="../../customXml/item47.xml"/><Relationship Id="rId30" Type="http://schemas.openxmlformats.org/officeDocument/2006/relationships/image" Target="../media/image1.png"/><Relationship Id="rId8" Type="http://schemas.openxmlformats.org/officeDocument/2006/relationships/customXml" Target="../../customXml/item28.xml"/></Relationships>
</file>

<file path=ppt/slides/_rels/slide3.xml.rels><?xml version="1.0" encoding="UTF-8" standalone="yes"?>
<Relationships xmlns="http://schemas.openxmlformats.org/package/2006/relationships"><Relationship Id="rId8" Type="http://schemas.openxmlformats.org/officeDocument/2006/relationships/customXml" Target="../../customXml/item55.xml"/><Relationship Id="rId13" Type="http://schemas.openxmlformats.org/officeDocument/2006/relationships/customXml" Target="../../customXml/item60.xml"/><Relationship Id="rId18" Type="http://schemas.openxmlformats.org/officeDocument/2006/relationships/customXml" Target="../../customXml/item65.xml"/><Relationship Id="rId26" Type="http://schemas.openxmlformats.org/officeDocument/2006/relationships/image" Target="../media/image1.png"/><Relationship Id="rId3" Type="http://schemas.openxmlformats.org/officeDocument/2006/relationships/customXml" Target="../../customXml/item50.xml"/><Relationship Id="rId21" Type="http://schemas.openxmlformats.org/officeDocument/2006/relationships/customXml" Target="../../customXml/item68.xml"/><Relationship Id="rId7" Type="http://schemas.openxmlformats.org/officeDocument/2006/relationships/customXml" Target="../../customXml/item54.xml"/><Relationship Id="rId12" Type="http://schemas.openxmlformats.org/officeDocument/2006/relationships/customXml" Target="../../customXml/item59.xml"/><Relationship Id="rId17" Type="http://schemas.openxmlformats.org/officeDocument/2006/relationships/customXml" Target="../../customXml/item64.xml"/><Relationship Id="rId25" Type="http://schemas.openxmlformats.org/officeDocument/2006/relationships/notesSlide" Target="../notesSlides/notesSlide2.xml"/><Relationship Id="rId2" Type="http://schemas.openxmlformats.org/officeDocument/2006/relationships/customXml" Target="../../customXml/item49.xml"/><Relationship Id="rId16" Type="http://schemas.openxmlformats.org/officeDocument/2006/relationships/customXml" Target="../../customXml/item63.xml"/><Relationship Id="rId20" Type="http://schemas.openxmlformats.org/officeDocument/2006/relationships/customXml" Target="../../customXml/item67.xml"/><Relationship Id="rId29" Type="http://schemas.openxmlformats.org/officeDocument/2006/relationships/image" Target="../media/image4.emf"/><Relationship Id="rId1" Type="http://schemas.openxmlformats.org/officeDocument/2006/relationships/customXml" Target="../../customXml/item48.xml"/><Relationship Id="rId6" Type="http://schemas.openxmlformats.org/officeDocument/2006/relationships/customXml" Target="../../customXml/item53.xml"/><Relationship Id="rId11" Type="http://schemas.openxmlformats.org/officeDocument/2006/relationships/customXml" Target="../../customXml/item58.xml"/><Relationship Id="rId24" Type="http://schemas.openxmlformats.org/officeDocument/2006/relationships/slideLayout" Target="../slideLayouts/slideLayout7.xml"/><Relationship Id="rId5" Type="http://schemas.openxmlformats.org/officeDocument/2006/relationships/customXml" Target="../../customXml/item52.xml"/><Relationship Id="rId15" Type="http://schemas.openxmlformats.org/officeDocument/2006/relationships/customXml" Target="../../customXml/item62.xml"/><Relationship Id="rId23" Type="http://schemas.openxmlformats.org/officeDocument/2006/relationships/customXml" Target="../../customXml/item70.xml"/><Relationship Id="rId28" Type="http://schemas.openxmlformats.org/officeDocument/2006/relationships/image" Target="../media/image3.emf"/><Relationship Id="rId10" Type="http://schemas.openxmlformats.org/officeDocument/2006/relationships/customXml" Target="../../customXml/item57.xml"/><Relationship Id="rId19" Type="http://schemas.openxmlformats.org/officeDocument/2006/relationships/customXml" Target="../../customXml/item66.xml"/><Relationship Id="rId4" Type="http://schemas.openxmlformats.org/officeDocument/2006/relationships/customXml" Target="../../customXml/item51.xml"/><Relationship Id="rId9" Type="http://schemas.openxmlformats.org/officeDocument/2006/relationships/customXml" Target="../../customXml/item56.xml"/><Relationship Id="rId14" Type="http://schemas.openxmlformats.org/officeDocument/2006/relationships/customXml" Target="../../customXml/item61.xml"/><Relationship Id="rId22" Type="http://schemas.openxmlformats.org/officeDocument/2006/relationships/customXml" Target="../../customXml/item69.xml"/><Relationship Id="rId27" Type="http://schemas.openxmlformats.org/officeDocument/2006/relationships/image" Target="../media/image2.png"/><Relationship Id="rId30" Type="http://schemas.openxmlformats.org/officeDocument/2006/relationships/image" Target="../media/image5.emf"/></Relationships>
</file>

<file path=ppt/slides/_rels/slide4.xml.rels><?xml version="1.0" encoding="UTF-8" standalone="yes"?>
<Relationships xmlns="http://schemas.openxmlformats.org/package/2006/relationships"><Relationship Id="rId13" Type="http://schemas.openxmlformats.org/officeDocument/2006/relationships/customXml" Target="../../customXml/item83.xml"/><Relationship Id="rId18" Type="http://schemas.openxmlformats.org/officeDocument/2006/relationships/customXml" Target="../../customXml/item88.xml"/><Relationship Id="rId26" Type="http://schemas.openxmlformats.org/officeDocument/2006/relationships/customXml" Target="../../customXml/item96.xml"/><Relationship Id="rId39" Type="http://schemas.openxmlformats.org/officeDocument/2006/relationships/image" Target="../media/image4.emf"/><Relationship Id="rId21" Type="http://schemas.openxmlformats.org/officeDocument/2006/relationships/customXml" Target="../../customXml/item91.xml"/><Relationship Id="rId34" Type="http://schemas.openxmlformats.org/officeDocument/2006/relationships/slideLayout" Target="../slideLayouts/slideLayout7.xml"/><Relationship Id="rId7" Type="http://schemas.openxmlformats.org/officeDocument/2006/relationships/customXml" Target="../../customXml/item77.xml"/><Relationship Id="rId12" Type="http://schemas.openxmlformats.org/officeDocument/2006/relationships/customXml" Target="../../customXml/item82.xml"/><Relationship Id="rId17" Type="http://schemas.openxmlformats.org/officeDocument/2006/relationships/customXml" Target="../../customXml/item87.xml"/><Relationship Id="rId25" Type="http://schemas.openxmlformats.org/officeDocument/2006/relationships/customXml" Target="../../customXml/item95.xml"/><Relationship Id="rId33" Type="http://schemas.openxmlformats.org/officeDocument/2006/relationships/customXml" Target="../../customXml/item103.xml"/><Relationship Id="rId38" Type="http://schemas.openxmlformats.org/officeDocument/2006/relationships/image" Target="../media/image3.emf"/><Relationship Id="rId2" Type="http://schemas.openxmlformats.org/officeDocument/2006/relationships/customXml" Target="../../customXml/item72.xml"/><Relationship Id="rId16" Type="http://schemas.openxmlformats.org/officeDocument/2006/relationships/customXml" Target="../../customXml/item86.xml"/><Relationship Id="rId20" Type="http://schemas.openxmlformats.org/officeDocument/2006/relationships/customXml" Target="../../customXml/item90.xml"/><Relationship Id="rId29" Type="http://schemas.openxmlformats.org/officeDocument/2006/relationships/customXml" Target="../../customXml/item99.xml"/><Relationship Id="rId1" Type="http://schemas.openxmlformats.org/officeDocument/2006/relationships/customXml" Target="../../customXml/item71.xml"/><Relationship Id="rId6" Type="http://schemas.openxmlformats.org/officeDocument/2006/relationships/customXml" Target="../../customXml/item76.xml"/><Relationship Id="rId11" Type="http://schemas.openxmlformats.org/officeDocument/2006/relationships/customXml" Target="../../customXml/item81.xml"/><Relationship Id="rId24" Type="http://schemas.openxmlformats.org/officeDocument/2006/relationships/customXml" Target="../../customXml/item94.xml"/><Relationship Id="rId32" Type="http://schemas.openxmlformats.org/officeDocument/2006/relationships/customXml" Target="../../customXml/item102.xml"/><Relationship Id="rId37" Type="http://schemas.openxmlformats.org/officeDocument/2006/relationships/image" Target="../media/image2.png"/><Relationship Id="rId40" Type="http://schemas.openxmlformats.org/officeDocument/2006/relationships/image" Target="../media/image5.emf"/><Relationship Id="rId5" Type="http://schemas.openxmlformats.org/officeDocument/2006/relationships/customXml" Target="../../customXml/item75.xml"/><Relationship Id="rId15" Type="http://schemas.openxmlformats.org/officeDocument/2006/relationships/customXml" Target="../../customXml/item85.xml"/><Relationship Id="rId23" Type="http://schemas.openxmlformats.org/officeDocument/2006/relationships/customXml" Target="../../customXml/item93.xml"/><Relationship Id="rId28" Type="http://schemas.openxmlformats.org/officeDocument/2006/relationships/customXml" Target="../../customXml/item98.xml"/><Relationship Id="rId36" Type="http://schemas.openxmlformats.org/officeDocument/2006/relationships/image" Target="../media/image1.png"/><Relationship Id="rId10" Type="http://schemas.openxmlformats.org/officeDocument/2006/relationships/customXml" Target="../../customXml/item80.xml"/><Relationship Id="rId19" Type="http://schemas.openxmlformats.org/officeDocument/2006/relationships/customXml" Target="../../customXml/item89.xml"/><Relationship Id="rId31" Type="http://schemas.openxmlformats.org/officeDocument/2006/relationships/customXml" Target="../../customXml/item101.xml"/><Relationship Id="rId4" Type="http://schemas.openxmlformats.org/officeDocument/2006/relationships/customXml" Target="../../customXml/item74.xml"/><Relationship Id="rId9" Type="http://schemas.openxmlformats.org/officeDocument/2006/relationships/customXml" Target="../../customXml/item79.xml"/><Relationship Id="rId14" Type="http://schemas.openxmlformats.org/officeDocument/2006/relationships/customXml" Target="../../customXml/item84.xml"/><Relationship Id="rId22" Type="http://schemas.openxmlformats.org/officeDocument/2006/relationships/customXml" Target="../../customXml/item92.xml"/><Relationship Id="rId27" Type="http://schemas.openxmlformats.org/officeDocument/2006/relationships/customXml" Target="../../customXml/item97.xml"/><Relationship Id="rId30" Type="http://schemas.openxmlformats.org/officeDocument/2006/relationships/customXml" Target="../../customXml/item100.xml"/><Relationship Id="rId35" Type="http://schemas.openxmlformats.org/officeDocument/2006/relationships/notesSlide" Target="../notesSlides/notesSlide3.xml"/><Relationship Id="rId8" Type="http://schemas.openxmlformats.org/officeDocument/2006/relationships/customXml" Target="../../customXml/item78.xml"/><Relationship Id="rId3" Type="http://schemas.openxmlformats.org/officeDocument/2006/relationships/customXml" Target="../../customXml/item73.xml"/></Relationships>
</file>

<file path=ppt/slides/_rels/slide5.xml.rels><?xml version="1.0" encoding="UTF-8" standalone="yes"?>
<Relationships xmlns="http://schemas.openxmlformats.org/package/2006/relationships"><Relationship Id="rId13" Type="http://schemas.openxmlformats.org/officeDocument/2006/relationships/customXml" Target="../../customXml/item116.xml"/><Relationship Id="rId18" Type="http://schemas.openxmlformats.org/officeDocument/2006/relationships/customXml" Target="../../customXml/item121.xml"/><Relationship Id="rId26" Type="http://schemas.openxmlformats.org/officeDocument/2006/relationships/customXml" Target="../../customXml/item129.xml"/><Relationship Id="rId39" Type="http://schemas.openxmlformats.org/officeDocument/2006/relationships/image" Target="../media/image2.png"/><Relationship Id="rId21" Type="http://schemas.openxmlformats.org/officeDocument/2006/relationships/customXml" Target="../../customXml/item124.xml"/><Relationship Id="rId34" Type="http://schemas.openxmlformats.org/officeDocument/2006/relationships/customXml" Target="../../customXml/item137.xml"/><Relationship Id="rId42" Type="http://schemas.openxmlformats.org/officeDocument/2006/relationships/image" Target="../media/image5.emf"/><Relationship Id="rId7" Type="http://schemas.openxmlformats.org/officeDocument/2006/relationships/customXml" Target="../../customXml/item110.xml"/><Relationship Id="rId2" Type="http://schemas.openxmlformats.org/officeDocument/2006/relationships/customXml" Target="../../customXml/item105.xml"/><Relationship Id="rId16" Type="http://schemas.openxmlformats.org/officeDocument/2006/relationships/customXml" Target="../../customXml/item119.xml"/><Relationship Id="rId20" Type="http://schemas.openxmlformats.org/officeDocument/2006/relationships/customXml" Target="../../customXml/item123.xml"/><Relationship Id="rId29" Type="http://schemas.openxmlformats.org/officeDocument/2006/relationships/customXml" Target="../../customXml/item132.xml"/><Relationship Id="rId41" Type="http://schemas.openxmlformats.org/officeDocument/2006/relationships/image" Target="../media/image4.emf"/><Relationship Id="rId1" Type="http://schemas.openxmlformats.org/officeDocument/2006/relationships/customXml" Target="../../customXml/item104.xml"/><Relationship Id="rId6" Type="http://schemas.openxmlformats.org/officeDocument/2006/relationships/customXml" Target="../../customXml/item109.xml"/><Relationship Id="rId11" Type="http://schemas.openxmlformats.org/officeDocument/2006/relationships/customXml" Target="../../customXml/item114.xml"/><Relationship Id="rId24" Type="http://schemas.openxmlformats.org/officeDocument/2006/relationships/customXml" Target="../../customXml/item127.xml"/><Relationship Id="rId32" Type="http://schemas.openxmlformats.org/officeDocument/2006/relationships/customXml" Target="../../customXml/item135.xml"/><Relationship Id="rId37" Type="http://schemas.openxmlformats.org/officeDocument/2006/relationships/notesSlide" Target="../notesSlides/notesSlide4.xml"/><Relationship Id="rId40" Type="http://schemas.openxmlformats.org/officeDocument/2006/relationships/image" Target="../media/image3.emf"/><Relationship Id="rId5" Type="http://schemas.openxmlformats.org/officeDocument/2006/relationships/customXml" Target="../../customXml/item108.xml"/><Relationship Id="rId15" Type="http://schemas.openxmlformats.org/officeDocument/2006/relationships/customXml" Target="../../customXml/item118.xml"/><Relationship Id="rId23" Type="http://schemas.openxmlformats.org/officeDocument/2006/relationships/customXml" Target="../../customXml/item126.xml"/><Relationship Id="rId28" Type="http://schemas.openxmlformats.org/officeDocument/2006/relationships/customXml" Target="../../customXml/item131.xml"/><Relationship Id="rId36" Type="http://schemas.openxmlformats.org/officeDocument/2006/relationships/slideLayout" Target="../slideLayouts/slideLayout7.xml"/><Relationship Id="rId10" Type="http://schemas.openxmlformats.org/officeDocument/2006/relationships/customXml" Target="../../customXml/item113.xml"/><Relationship Id="rId19" Type="http://schemas.openxmlformats.org/officeDocument/2006/relationships/customXml" Target="../../customXml/item122.xml"/><Relationship Id="rId31" Type="http://schemas.openxmlformats.org/officeDocument/2006/relationships/customXml" Target="../../customXml/item134.xml"/><Relationship Id="rId4" Type="http://schemas.openxmlformats.org/officeDocument/2006/relationships/customXml" Target="../../customXml/item107.xml"/><Relationship Id="rId9" Type="http://schemas.openxmlformats.org/officeDocument/2006/relationships/customXml" Target="../../customXml/item112.xml"/><Relationship Id="rId14" Type="http://schemas.openxmlformats.org/officeDocument/2006/relationships/customXml" Target="../../customXml/item117.xml"/><Relationship Id="rId22" Type="http://schemas.openxmlformats.org/officeDocument/2006/relationships/customXml" Target="../../customXml/item125.xml"/><Relationship Id="rId27" Type="http://schemas.openxmlformats.org/officeDocument/2006/relationships/customXml" Target="../../customXml/item130.xml"/><Relationship Id="rId30" Type="http://schemas.openxmlformats.org/officeDocument/2006/relationships/customXml" Target="../../customXml/item133.xml"/><Relationship Id="rId35" Type="http://schemas.openxmlformats.org/officeDocument/2006/relationships/customXml" Target="../../customXml/item138.xml"/><Relationship Id="rId8" Type="http://schemas.openxmlformats.org/officeDocument/2006/relationships/customXml" Target="../../customXml/item111.xml"/><Relationship Id="rId3" Type="http://schemas.openxmlformats.org/officeDocument/2006/relationships/customXml" Target="../../customXml/item106.xml"/><Relationship Id="rId12" Type="http://schemas.openxmlformats.org/officeDocument/2006/relationships/customXml" Target="../../customXml/item115.xml"/><Relationship Id="rId17" Type="http://schemas.openxmlformats.org/officeDocument/2006/relationships/customXml" Target="../../customXml/item120.xml"/><Relationship Id="rId25" Type="http://schemas.openxmlformats.org/officeDocument/2006/relationships/customXml" Target="../../customXml/item128.xml"/><Relationship Id="rId33" Type="http://schemas.openxmlformats.org/officeDocument/2006/relationships/customXml" Target="../../customXml/item136.xml"/><Relationship Id="rId38"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TabGroup"/>
          <p:cNvGrpSpPr/>
          <p:nvPr>
            <p:custDataLst>
              <p:custData r:id="rId1"/>
            </p:custDataLst>
          </p:nvPr>
        </p:nvGrpSpPr>
        <p:grpSpPr>
          <a:xfrm>
            <a:off x="150066" y="146951"/>
            <a:ext cx="8761021" cy="5788023"/>
            <a:chOff x="3138993" y="2600307"/>
            <a:chExt cx="3513043" cy="2017412"/>
          </a:xfrm>
        </p:grpSpPr>
        <p:sp>
          <p:nvSpPr>
            <p:cNvPr id="6" name="Container"/>
            <p:cNvSpPr>
              <a:spLocks/>
            </p:cNvSpPr>
            <p:nvPr/>
          </p:nvSpPr>
          <p:spPr>
            <a:xfrm>
              <a:off x="3138993" y="2686239"/>
              <a:ext cx="3513043" cy="1931480"/>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7" name="Tab3"/>
            <p:cNvSpPr txBox="1">
              <a:spLocks/>
            </p:cNvSpPr>
            <p:nvPr/>
          </p:nvSpPr>
          <p:spPr>
            <a:xfrm>
              <a:off x="3522437" y="2612936"/>
              <a:ext cx="323675" cy="73304"/>
            </a:xfrm>
            <a:prstGeom prst="rect">
              <a:avLst/>
            </a:prstGeom>
            <a:solidFill>
              <a:srgbClr val="FFFFFF">
                <a:lumMod val="85000"/>
              </a:srgbClr>
            </a:solidFill>
            <a:ln w="3175">
              <a:solidFill>
                <a:srgbClr val="FFFFFF">
                  <a:lumMod val="50000"/>
                </a:srgbClr>
              </a:solidFill>
            </a:ln>
          </p:spPr>
          <p:txBody>
            <a:bodyPr vertOverflow="ellipsis" lIns="0" tIns="9144" rIns="45720" rtlCol="0">
              <a:noAutofit/>
            </a:bodyPr>
            <a:lstStyle/>
            <a:p>
              <a:pPr algn="ctr"/>
              <a:r>
                <a:rPr lang="en-US" sz="1200" dirty="0" smtClean="0">
                  <a:latin typeface="Segoe UI" pitchFamily="34" charset="0"/>
                  <a:ea typeface="Segoe UI" pitchFamily="34" charset="0"/>
                  <a:cs typeface="Segoe UI" pitchFamily="34" charset="0"/>
                </a:rPr>
                <a:t>Milestone</a:t>
              </a:r>
              <a:endParaRPr lang="en-US" sz="1200" dirty="0">
                <a:latin typeface="Segoe UI" pitchFamily="34" charset="0"/>
                <a:ea typeface="Segoe UI" pitchFamily="34" charset="0"/>
                <a:cs typeface="Segoe UI" pitchFamily="34" charset="0"/>
              </a:endParaRPr>
            </a:p>
          </p:txBody>
        </p:sp>
        <p:sp>
          <p:nvSpPr>
            <p:cNvPr id="8" name="Tab2"/>
            <p:cNvSpPr txBox="1">
              <a:spLocks/>
            </p:cNvSpPr>
            <p:nvPr/>
          </p:nvSpPr>
          <p:spPr>
            <a:xfrm>
              <a:off x="3846111" y="2612936"/>
              <a:ext cx="323675" cy="73304"/>
            </a:xfrm>
            <a:prstGeom prst="rect">
              <a:avLst/>
            </a:prstGeom>
            <a:solidFill>
              <a:srgbClr val="FFFFFF">
                <a:lumMod val="85000"/>
              </a:srgbClr>
            </a:solidFill>
            <a:ln w="3175">
              <a:solidFill>
                <a:srgbClr val="FFFFFF">
                  <a:lumMod val="50000"/>
                </a:srgbClr>
              </a:solidFill>
            </a:ln>
          </p:spPr>
          <p:txBody>
            <a:bodyPr vertOverflow="ellipsis" lIns="45720" tIns="9144" rIns="45720" rtlCol="0">
              <a:noAutofit/>
            </a:bodyPr>
            <a:lstStyle/>
            <a:p>
              <a:pPr algn="ctr"/>
              <a:r>
                <a:rPr lang="en-US" sz="1200" dirty="0" smtClean="0">
                  <a:latin typeface="Segoe UI" pitchFamily="34" charset="0"/>
                  <a:ea typeface="Segoe UI" pitchFamily="34" charset="0"/>
                  <a:cs typeface="Segoe UI" pitchFamily="34" charset="0"/>
                </a:rPr>
                <a:t>Participants</a:t>
              </a:r>
              <a:endParaRPr lang="en-US" sz="1200" dirty="0">
                <a:latin typeface="Segoe UI" pitchFamily="34" charset="0"/>
                <a:ea typeface="Segoe UI" pitchFamily="34" charset="0"/>
                <a:cs typeface="Segoe UI" pitchFamily="34" charset="0"/>
              </a:endParaRPr>
            </a:p>
          </p:txBody>
        </p:sp>
        <p:grpSp>
          <p:nvGrpSpPr>
            <p:cNvPr id="9" name="Group 8"/>
            <p:cNvGrpSpPr/>
            <p:nvPr/>
          </p:nvGrpSpPr>
          <p:grpSpPr>
            <a:xfrm>
              <a:off x="3161349" y="2600307"/>
              <a:ext cx="361089" cy="85914"/>
              <a:chOff x="3451973" y="2698418"/>
              <a:chExt cx="233718" cy="73304"/>
            </a:xfrm>
          </p:grpSpPr>
          <p:sp>
            <p:nvSpPr>
              <p:cNvPr id="11" name="ActiveTab"/>
              <p:cNvSpPr txBox="1">
                <a:spLocks/>
              </p:cNvSpPr>
              <p:nvPr/>
            </p:nvSpPr>
            <p:spPr>
              <a:xfrm>
                <a:off x="3451973" y="2698418"/>
                <a:ext cx="233718" cy="73304"/>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err="1" smtClean="0">
                    <a:latin typeface="Segoe UI" pitchFamily="34" charset="0"/>
                    <a:ea typeface="Segoe UI" pitchFamily="34" charset="0"/>
                    <a:cs typeface="Segoe UI" pitchFamily="34" charset="0"/>
                  </a:rPr>
                  <a:t>IndicatorVal</a:t>
                </a:r>
                <a:endParaRPr lang="en-US" sz="1200" dirty="0">
                  <a:latin typeface="Segoe UI" pitchFamily="34" charset="0"/>
                  <a:ea typeface="Segoe UI" pitchFamily="34" charset="0"/>
                  <a:cs typeface="Segoe UI" pitchFamily="34" charset="0"/>
                </a:endParaRPr>
              </a:p>
            </p:txBody>
          </p:sp>
          <p:sp>
            <p:nvSpPr>
              <p:cNvPr id="12" name="TabLine"/>
              <p:cNvSpPr>
                <a:spLocks/>
              </p:cNvSpPr>
              <p:nvPr/>
            </p:nvSpPr>
            <p:spPr>
              <a:xfrm>
                <a:off x="3454480" y="2771722"/>
                <a:ext cx="22870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21" name="Content"/>
          <p:cNvSpPr/>
          <p:nvPr>
            <p:custDataLst>
              <p:custData r:id="rId2"/>
            </p:custDataLst>
          </p:nvPr>
        </p:nvSpPr>
        <p:spPr>
          <a:xfrm>
            <a:off x="481754" y="722313"/>
            <a:ext cx="2056756" cy="226593"/>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Number of food vouchers</a:t>
            </a:r>
            <a:endParaRPr lang="en-US" sz="1200" dirty="0">
              <a:solidFill>
                <a:srgbClr val="000000"/>
              </a:solidFill>
              <a:latin typeface="Segoe UI" pitchFamily="34" charset="0"/>
              <a:cs typeface="Segoe UI" pitchFamily="34" charset="0"/>
            </a:endParaRPr>
          </a:p>
        </p:txBody>
      </p:sp>
      <p:sp>
        <p:nvSpPr>
          <p:cNvPr id="22" name="Content"/>
          <p:cNvSpPr/>
          <p:nvPr>
            <p:custDataLst>
              <p:custData r:id="rId3"/>
            </p:custDataLst>
          </p:nvPr>
        </p:nvSpPr>
        <p:spPr>
          <a:xfrm>
            <a:off x="481754" y="1279730"/>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Indicator 2</a:t>
            </a:r>
            <a:endParaRPr lang="en-US" sz="1200" dirty="0">
              <a:solidFill>
                <a:srgbClr val="000000"/>
              </a:solidFill>
              <a:latin typeface="Segoe UI" pitchFamily="34" charset="0"/>
              <a:cs typeface="Segoe UI" pitchFamily="34" charset="0"/>
            </a:endParaRPr>
          </a:p>
        </p:txBody>
      </p:sp>
      <p:sp>
        <p:nvSpPr>
          <p:cNvPr id="23" name="MouseClick"/>
          <p:cNvSpPr/>
          <p:nvPr>
            <p:custDataLst>
              <p:custData r:id="rId4"/>
            </p:custDataLst>
          </p:nvPr>
        </p:nvSpPr>
        <p:spPr>
          <a:xfrm rot="20359169">
            <a:off x="2348586" y="15239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352372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2.22222E-6 C -0.0151 -0.00023 -0.03072 2.22222E-6 -0.04548 -0.00023 C -0.05677 -0.0007 -0.06579 -0.00139 -0.07604 -0.00185 C -0.11632 -0.00371 -0.1335 -0.00625 -0.15642 -0.00972 C -0.16319 -0.01181 -0.16701 -0.01389 -0.16701 -0.01597 " pathEditMode="relative" rAng="0" ptsTypes="AAAAA">
                                      <p:cBhvr>
                                        <p:cTn id="6" dur="2000" fill="hold"/>
                                        <p:tgtEl>
                                          <p:spTgt spid="23"/>
                                        </p:tgtEl>
                                        <p:attrNameLst>
                                          <p:attrName>ppt_x</p:attrName>
                                          <p:attrName>ppt_y</p:attrName>
                                        </p:attrNameLst>
                                      </p:cBhvr>
                                      <p:rCtr x="-8351" y="-810"/>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23"/>
                                        </p:tgtEl>
                                        <p:attrNameLst>
                                          <p:attrName>ppt_w</p:attrName>
                                        </p:attrNameLst>
                                      </p:cBhvr>
                                      <p:tavLst>
                                        <p:tav tm="0">
                                          <p:val>
                                            <p:strVal val="ppt_w"/>
                                          </p:val>
                                        </p:tav>
                                        <p:tav tm="100000">
                                          <p:val>
                                            <p:fltVal val="0"/>
                                          </p:val>
                                        </p:tav>
                                      </p:tavLst>
                                    </p:anim>
                                    <p:anim calcmode="lin" valueType="num">
                                      <p:cBhvr>
                                        <p:cTn id="10" dur="100"/>
                                        <p:tgtEl>
                                          <p:spTgt spid="23"/>
                                        </p:tgtEl>
                                        <p:attrNameLst>
                                          <p:attrName>ppt_h</p:attrName>
                                        </p:attrNameLst>
                                      </p:cBhvr>
                                      <p:tavLst>
                                        <p:tav tm="0">
                                          <p:val>
                                            <p:strVal val="ppt_h"/>
                                          </p:val>
                                        </p:tav>
                                        <p:tav tm="100000">
                                          <p:val>
                                            <p:fltVal val="0"/>
                                          </p:val>
                                        </p:tav>
                                      </p:tavLst>
                                    </p:anim>
                                    <p:set>
                                      <p:cBhvr>
                                        <p:cTn id="11" dur="1" fill="hold">
                                          <p:stCondLst>
                                            <p:cond delay="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7"/>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6"/>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5"/>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4"/>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Business Key</a:t>
            </a:r>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Notes</a:t>
            </a: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Reporting Period</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Location</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Data Version</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sp>
        <p:nvSpPr>
          <p:cNvPr id="86" name="MouseClick"/>
          <p:cNvSpPr/>
          <p:nvPr>
            <p:custDataLst>
              <p:custData r:id="rId15"/>
            </p:custDataLst>
          </p:nvPr>
        </p:nvSpPr>
        <p:spPr>
          <a:xfrm rot="20359169">
            <a:off x="181830" y="-3547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7" name="MouseClick"/>
          <p:cNvSpPr/>
          <p:nvPr>
            <p:custDataLst>
              <p:custData r:id="rId16"/>
            </p:custDataLst>
          </p:nvPr>
        </p:nvSpPr>
        <p:spPr>
          <a:xfrm rot="20359169">
            <a:off x="636546" y="658532"/>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8" name="MouseClick"/>
          <p:cNvSpPr/>
          <p:nvPr>
            <p:custDataLst>
              <p:custData r:id="rId17"/>
            </p:custDataLst>
          </p:nvPr>
        </p:nvSpPr>
        <p:spPr>
          <a:xfrm rot="20359169">
            <a:off x="1365209" y="1164945"/>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pic>
        <p:nvPicPr>
          <p:cNvPr id="89" name="Picture 88"/>
          <p:cNvPicPr preferRelativeResize="0">
            <a:picLocks/>
          </p:cNvPicPr>
          <p:nvPr>
            <p:custDataLst>
              <p:custData r:id="rId18"/>
            </p:custDataLst>
          </p:nvPr>
        </p:nvPicPr>
        <p:blipFill>
          <a:blip r:embed="rId32">
            <a:extLst>
              <a:ext uri="{28A0092B-C50C-407E-A947-70E740481C1C}">
                <a14:useLocalDpi xmlns:a14="http://schemas.microsoft.com/office/drawing/2010/main" val="0"/>
              </a:ext>
            </a:extLst>
          </a:blip>
          <a:stretch>
            <a:fillRect/>
          </a:stretch>
        </p:blipFill>
        <p:spPr>
          <a:xfrm>
            <a:off x="254000" y="254000"/>
            <a:ext cx="337500" cy="337500"/>
          </a:xfrm>
          <a:prstGeom prst="rect">
            <a:avLst/>
          </a:prstGeom>
        </p:spPr>
      </p:pic>
      <p:grpSp>
        <p:nvGrpSpPr>
          <p:cNvPr id="95" name="Group 94"/>
          <p:cNvGrpSpPr/>
          <p:nvPr>
            <p:custDataLst>
              <p:custData r:id="rId19"/>
            </p:custDataLst>
          </p:nvPr>
        </p:nvGrpSpPr>
        <p:grpSpPr>
          <a:xfrm>
            <a:off x="8135462" y="350363"/>
            <a:ext cx="831213" cy="350200"/>
            <a:chOff x="8135462" y="350363"/>
            <a:chExt cx="831213" cy="350200"/>
          </a:xfrm>
        </p:grpSpPr>
        <p:pic>
          <p:nvPicPr>
            <p:cNvPr id="96" name="Picture 95"/>
            <p:cNvPicPr preferRelativeResize="0">
              <a:picLocks/>
            </p:cNvPicPr>
            <p:nvPr>
              <p:custDataLst>
                <p:custData r:id="rId20"/>
              </p:custDataLst>
            </p:nvPr>
          </p:nvPicPr>
          <p:blipFill>
            <a:blip r:embed="rId32">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97" name="Picture 96"/>
            <p:cNvPicPr preferRelativeResize="0">
              <a:picLocks/>
            </p:cNvPicPr>
            <p:nvPr>
              <p:custDataLst>
                <p:custData r:id="rId21"/>
              </p:custDataLst>
            </p:nvPr>
          </p:nvPicPr>
          <p:blipFill>
            <a:blip r:embed="rId32">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98" name="Picture 97"/>
            <p:cNvPicPr preferRelativeResize="0">
              <a:picLocks/>
            </p:cNvPicPr>
            <p:nvPr>
              <p:custDataLst>
                <p:custData r:id="rId22"/>
              </p:custDataLst>
            </p:nvPr>
          </p:nvPicPr>
          <p:blipFill>
            <a:blip r:embed="rId33">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99" name="Picture 98"/>
            <p:cNvPicPr preferRelativeResize="0">
              <a:picLocks/>
            </p:cNvPicPr>
            <p:nvPr>
              <p:custDataLst>
                <p:custData r:id="rId23"/>
              </p:custDataLst>
            </p:nvPr>
          </p:nvPicPr>
          <p:blipFill>
            <a:blip r:embed="rId34">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8960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746 -0.0206 C -0.00364 -0.02037 0.0007 -0.02152 0.00469 -0.01921 C 0.00764 -0.01759 0.01007 -0.01296 0.01303 -0.00995 C 0.02396 0.00232 0.02882 0.02014 0.03507 0.04283 C 0.03681 0.05695 0.0382 0.07037 0.0382 0.08542 " pathEditMode="relative" rAng="0" ptsTypes="AAAAA">
                                      <p:cBhvr>
                                        <p:cTn id="6" dur="2000" fill="hold"/>
                                        <p:tgtEl>
                                          <p:spTgt spid="86"/>
                                        </p:tgtEl>
                                        <p:attrNameLst>
                                          <p:attrName>ppt_x</p:attrName>
                                          <p:attrName>ppt_y</p:attrName>
                                        </p:attrNameLst>
                                      </p:cBhvr>
                                      <p:rCtr x="2274" y="530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86"/>
                                        </p:tgtEl>
                                        <p:attrNameLst>
                                          <p:attrName>ppt_w</p:attrName>
                                        </p:attrNameLst>
                                      </p:cBhvr>
                                      <p:tavLst>
                                        <p:tav tm="0">
                                          <p:val>
                                            <p:strVal val="ppt_w"/>
                                          </p:val>
                                        </p:tav>
                                        <p:tav tm="100000">
                                          <p:val>
                                            <p:fltVal val="0"/>
                                          </p:val>
                                        </p:tav>
                                      </p:tavLst>
                                    </p:anim>
                                    <p:anim calcmode="lin" valueType="num">
                                      <p:cBhvr>
                                        <p:cTn id="10" dur="100"/>
                                        <p:tgtEl>
                                          <p:spTgt spid="86"/>
                                        </p:tgtEl>
                                        <p:attrNameLst>
                                          <p:attrName>ppt_h</p:attrName>
                                        </p:attrNameLst>
                                      </p:cBhvr>
                                      <p:tavLst>
                                        <p:tav tm="0">
                                          <p:val>
                                            <p:strVal val="ppt_h"/>
                                          </p:val>
                                        </p:tav>
                                        <p:tav tm="100000">
                                          <p:val>
                                            <p:fltVal val="0"/>
                                          </p:val>
                                        </p:tav>
                                      </p:tavLst>
                                    </p:anim>
                                    <p:set>
                                      <p:cBhvr>
                                        <p:cTn id="11" dur="1" fill="hold">
                                          <p:stCondLst>
                                            <p:cond delay="99"/>
                                          </p:stCondLst>
                                        </p:cTn>
                                        <p:tgtEl>
                                          <p:spTgt spid="8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1163 -0.01574 C -0.00434 -0.01551 0.00312 -0.01643 0.01041 -0.01481 C 0.0158 -0.01366 0.02031 -0.01018 0.02517 -0.00787 C 0.04479 0.00162 0.05312 0.01505 0.06423 0.03171 C 0.06771 0.04236 0.06962 0.05232 0.06962 0.06366 " pathEditMode="relative" rAng="0" ptsTypes="AAAAA">
                                      <p:cBhvr>
                                        <p:cTn id="15" dur="2000" fill="hold"/>
                                        <p:tgtEl>
                                          <p:spTgt spid="87"/>
                                        </p:tgtEl>
                                        <p:attrNameLst>
                                          <p:attrName>ppt_x</p:attrName>
                                          <p:attrName>ppt_y</p:attrName>
                                        </p:attrNameLst>
                                      </p:cBhvr>
                                      <p:rCtr x="4062" y="3958"/>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87"/>
                                        </p:tgtEl>
                                        <p:attrNameLst>
                                          <p:attrName>ppt_w</p:attrName>
                                        </p:attrNameLst>
                                      </p:cBhvr>
                                      <p:tavLst>
                                        <p:tav tm="0">
                                          <p:val>
                                            <p:strVal val="ppt_w"/>
                                          </p:val>
                                        </p:tav>
                                        <p:tav tm="100000">
                                          <p:val>
                                            <p:fltVal val="0"/>
                                          </p:val>
                                        </p:tav>
                                      </p:tavLst>
                                    </p:anim>
                                    <p:anim calcmode="lin" valueType="num">
                                      <p:cBhvr>
                                        <p:cTn id="19" dur="100"/>
                                        <p:tgtEl>
                                          <p:spTgt spid="87"/>
                                        </p:tgtEl>
                                        <p:attrNameLst>
                                          <p:attrName>ppt_h</p:attrName>
                                        </p:attrNameLst>
                                      </p:cBhvr>
                                      <p:tavLst>
                                        <p:tav tm="0">
                                          <p:val>
                                            <p:strVal val="ppt_h"/>
                                          </p:val>
                                        </p:tav>
                                        <p:tav tm="100000">
                                          <p:val>
                                            <p:fltVal val="0"/>
                                          </p:val>
                                        </p:tav>
                                      </p:tavLst>
                                    </p:anim>
                                    <p:set>
                                      <p:cBhvr>
                                        <p:cTn id="20" dur="1" fill="hold">
                                          <p:stCondLst>
                                            <p:cond delay="99"/>
                                          </p:stCondLst>
                                        </p:cTn>
                                        <p:tgtEl>
                                          <p:spTgt spid="8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01007 -0.01018 C -0.0165 -0.01018 -0.02292 -0.01065 -0.029 -0.00949 C -0.03369 -0.00856 -0.0375 -0.00602 -0.04167 -0.0044 C -0.05851 0.00255 -0.06563 0.01227 -0.07518 0.02477 C -0.07796 0.03241 -0.07952 0.04005 -0.07952 0.04838 " pathEditMode="relative" rAng="0" ptsTypes="AAAAA">
                                      <p:cBhvr>
                                        <p:cTn id="24" dur="2000" fill="hold"/>
                                        <p:tgtEl>
                                          <p:spTgt spid="88"/>
                                        </p:tgtEl>
                                        <p:attrNameLst>
                                          <p:attrName>ppt_x</p:attrName>
                                          <p:attrName>ppt_y</p:attrName>
                                        </p:attrNameLst>
                                      </p:cBhvr>
                                      <p:rCtr x="-3472" y="2917"/>
                                    </p:animMotion>
                                  </p:childTnLst>
                                </p:cTn>
                              </p:par>
                            </p:childTnLst>
                          </p:cTn>
                        </p:par>
                        <p:par>
                          <p:cTn id="25" fill="hold">
                            <p:stCondLst>
                              <p:cond delay="2000"/>
                            </p:stCondLst>
                            <p:childTnLst>
                              <p:par>
                                <p:cTn id="26" presetID="23" presetClass="exit" presetSubtype="32" fill="remove" grpId="1" nodeType="afterEffect">
                                  <p:stCondLst>
                                    <p:cond delay="0"/>
                                  </p:stCondLst>
                                  <p:childTnLst>
                                    <p:anim calcmode="lin" valueType="num">
                                      <p:cBhvr>
                                        <p:cTn id="27" dur="100"/>
                                        <p:tgtEl>
                                          <p:spTgt spid="88"/>
                                        </p:tgtEl>
                                        <p:attrNameLst>
                                          <p:attrName>ppt_w</p:attrName>
                                        </p:attrNameLst>
                                      </p:cBhvr>
                                      <p:tavLst>
                                        <p:tav tm="0">
                                          <p:val>
                                            <p:strVal val="ppt_w"/>
                                          </p:val>
                                        </p:tav>
                                        <p:tav tm="100000">
                                          <p:val>
                                            <p:fltVal val="0"/>
                                          </p:val>
                                        </p:tav>
                                      </p:tavLst>
                                    </p:anim>
                                    <p:anim calcmode="lin" valueType="num">
                                      <p:cBhvr>
                                        <p:cTn id="28" dur="100"/>
                                        <p:tgtEl>
                                          <p:spTgt spid="88"/>
                                        </p:tgtEl>
                                        <p:attrNameLst>
                                          <p:attrName>ppt_h</p:attrName>
                                        </p:attrNameLst>
                                      </p:cBhvr>
                                      <p:tavLst>
                                        <p:tav tm="0">
                                          <p:val>
                                            <p:strVal val="ppt_h"/>
                                          </p:val>
                                        </p:tav>
                                        <p:tav tm="100000">
                                          <p:val>
                                            <p:fltVal val="0"/>
                                          </p:val>
                                        </p:tav>
                                      </p:tavLst>
                                    </p:anim>
                                    <p:set>
                                      <p:cBhvr>
                                        <p:cTn id="29" dur="1" fill="hold">
                                          <p:stCondLst>
                                            <p:cond delay="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87" grpId="0" animBg="1"/>
      <p:bldP spid="87" grpId="1" animBg="1"/>
      <p:bldP spid="88" grpId="0" animBg="1"/>
      <p:bldP spid="8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3"/>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2"/>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1"/>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0"/>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 schools were built</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Building was delayed because of flooding</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latin typeface="Segoe UI" pitchFamily="34" charset="0"/>
                  <a:ea typeface="Segoe UI" pitchFamily="34" charset="0"/>
                  <a:cs typeface="Segoe UI" pitchFamily="34" charset="0"/>
                </a:rPr>
                <a:t>2013/04</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latin typeface="Segoe UI" pitchFamily="34" charset="0"/>
                  <a:ea typeface="Segoe UI" pitchFamily="34" charset="0"/>
                  <a:cs typeface="Segoe UI" pitchFamily="34" charset="0"/>
                </a:rPr>
                <a:t>Hargeisha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First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16"/>
              </p:custDataLst>
            </p:nvPr>
          </p:nvPicPr>
          <p:blipFill>
            <a:blip r:embed="rId28">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17"/>
              </p:custDataLst>
            </p:nvPr>
          </p:nvPicPr>
          <p:blipFill>
            <a:blip r:embed="rId28">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18"/>
              </p:custDataLst>
            </p:nvPr>
          </p:nvPicPr>
          <p:blipFill>
            <a:blip r:embed="rId2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19"/>
              </p:custDataLst>
            </p:nvPr>
          </p:nvPicPr>
          <p:blipFill>
            <a:blip r:embed="rId30">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1007688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ontainer"/>
          <p:cNvSpPr>
            <a:spLocks/>
          </p:cNvSpPr>
          <p:nvPr/>
        </p:nvSpPr>
        <p:spPr>
          <a:xfrm>
            <a:off x="40529" y="280298"/>
            <a:ext cx="9116171" cy="5856439"/>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3" name="ActiveTab"/>
          <p:cNvSpPr txBox="1">
            <a:spLocks/>
          </p:cNvSpPr>
          <p:nvPr/>
        </p:nvSpPr>
        <p:spPr>
          <a:xfrm>
            <a:off x="96269" y="33809"/>
            <a:ext cx="1440439" cy="246488"/>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33"/>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32"/>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31"/>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30"/>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
        <p:nvSpPr>
          <p:cNvPr id="46" name="Content"/>
          <p:cNvSpPr/>
          <p:nvPr>
            <p:custDataLst>
              <p:custData r:id="rId1"/>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2"/>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3"/>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Business Key</a:t>
            </a:r>
            <a:endParaRPr lang="en-US" sz="1200" dirty="0">
              <a:solidFill>
                <a:srgbClr val="000000"/>
              </a:solidFill>
              <a:latin typeface="Segoe UI" pitchFamily="34" charset="0"/>
              <a:cs typeface="Segoe UI" pitchFamily="34" charset="0"/>
            </a:endParaRPr>
          </a:p>
        </p:txBody>
      </p:sp>
      <p:sp>
        <p:nvSpPr>
          <p:cNvPr id="49" name="Content"/>
          <p:cNvSpPr/>
          <p:nvPr>
            <p:custDataLst>
              <p:custData r:id="rId4"/>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Notes</a:t>
            </a:r>
          </a:p>
        </p:txBody>
      </p:sp>
      <p:grpSp>
        <p:nvGrpSpPr>
          <p:cNvPr id="50" name="DropdownBox"/>
          <p:cNvGrpSpPr/>
          <p:nvPr>
            <p:custDataLst>
              <p:custData r:id="rId5"/>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6"/>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Kenya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7"/>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8"/>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9"/>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0"/>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1"/>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2"/>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3"/>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5" name="TabGroupVertical"/>
          <p:cNvGrpSpPr/>
          <p:nvPr>
            <p:custDataLst>
              <p:custData r:id="rId14"/>
            </p:custDataLst>
          </p:nvPr>
        </p:nvGrpSpPr>
        <p:grpSpPr>
          <a:xfrm>
            <a:off x="2983677" y="572841"/>
            <a:ext cx="3540076" cy="5056418"/>
            <a:chOff x="4981787" y="2723643"/>
            <a:chExt cx="1609511" cy="2054097"/>
          </a:xfrm>
        </p:grpSpPr>
        <p:sp>
          <p:nvSpPr>
            <p:cNvPr id="76" name="Container"/>
            <p:cNvSpPr>
              <a:spLocks/>
            </p:cNvSpPr>
            <p:nvPr/>
          </p:nvSpPr>
          <p:spPr>
            <a:xfrm>
              <a:off x="4982392" y="2723643"/>
              <a:ext cx="1608906"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a:spLocks/>
            </p:cNvSpPr>
            <p:nvPr/>
          </p:nvSpPr>
          <p:spPr>
            <a:xfrm>
              <a:off x="4981787" y="2741403"/>
              <a:ext cx="0" cy="81722"/>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74" name="Content"/>
          <p:cNvSpPr txBox="1"/>
          <p:nvPr>
            <p:custDataLst>
              <p:custData r:id="rId15"/>
            </p:custDataLst>
          </p:nvPr>
        </p:nvSpPr>
        <p:spPr>
          <a:xfrm>
            <a:off x="3129315" y="2099926"/>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a:t>
            </a:r>
          </a:p>
        </p:txBody>
      </p:sp>
      <p:sp>
        <p:nvSpPr>
          <p:cNvPr id="96" name="Content"/>
          <p:cNvSpPr txBox="1"/>
          <p:nvPr>
            <p:custDataLst>
              <p:custData r:id="rId16"/>
            </p:custDataLst>
          </p:nvPr>
        </p:nvSpPr>
        <p:spPr>
          <a:xfrm>
            <a:off x="3078861" y="600547"/>
            <a:ext cx="97013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2013/03/03</a:t>
            </a:r>
          </a:p>
        </p:txBody>
      </p:sp>
      <p:sp>
        <p:nvSpPr>
          <p:cNvPr id="97" name="Content"/>
          <p:cNvSpPr txBox="1"/>
          <p:nvPr>
            <p:custDataLst>
              <p:custData r:id="rId17"/>
            </p:custDataLst>
          </p:nvPr>
        </p:nvSpPr>
        <p:spPr>
          <a:xfrm>
            <a:off x="3016948" y="1083147"/>
            <a:ext cx="59138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Kenya</a:t>
            </a:r>
          </a:p>
        </p:txBody>
      </p:sp>
      <p:sp>
        <p:nvSpPr>
          <p:cNvPr id="98" name="Content"/>
          <p:cNvSpPr txBox="1"/>
          <p:nvPr>
            <p:custDataLst>
              <p:custData r:id="rId18"/>
            </p:custDataLst>
          </p:nvPr>
        </p:nvSpPr>
        <p:spPr>
          <a:xfrm>
            <a:off x="3055048" y="1514947"/>
            <a:ext cx="85369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First Draft</a:t>
            </a:r>
          </a:p>
        </p:txBody>
      </p:sp>
      <p:sp>
        <p:nvSpPr>
          <p:cNvPr id="99" name="Content"/>
          <p:cNvSpPr txBox="1"/>
          <p:nvPr>
            <p:custDataLst>
              <p:custData r:id="rId19"/>
            </p:custDataLst>
          </p:nvPr>
        </p:nvSpPr>
        <p:spPr>
          <a:xfrm>
            <a:off x="3129314" y="2679817"/>
            <a:ext cx="91403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 Schools</a:t>
            </a:r>
          </a:p>
        </p:txBody>
      </p:sp>
      <p:sp>
        <p:nvSpPr>
          <p:cNvPr id="100" name="Content"/>
          <p:cNvSpPr txBox="1"/>
          <p:nvPr>
            <p:custDataLst>
              <p:custData r:id="rId20"/>
            </p:custDataLst>
          </p:nvPr>
        </p:nvSpPr>
        <p:spPr>
          <a:xfrm>
            <a:off x="3166173" y="3196109"/>
            <a:ext cx="55015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NULL</a:t>
            </a:r>
          </a:p>
        </p:txBody>
      </p:sp>
      <p:sp>
        <p:nvSpPr>
          <p:cNvPr id="101" name="Content"/>
          <p:cNvSpPr txBox="1"/>
          <p:nvPr>
            <p:custDataLst>
              <p:custData r:id="rId21"/>
            </p:custDataLst>
          </p:nvPr>
        </p:nvSpPr>
        <p:spPr>
          <a:xfrm>
            <a:off x="3140773" y="3740622"/>
            <a:ext cx="2991203" cy="230832"/>
          </a:xfrm>
          <a:prstGeom prst="rect">
            <a:avLst/>
          </a:prstGeom>
          <a:noFill/>
        </p:spPr>
        <p:txBody>
          <a:bodyPr wrap="none" lIns="91440" tIns="18288" rIns="91440" bIns="27432" rtlCol="0" anchor="ctr" anchorCtr="0">
            <a:spAutoFit/>
          </a:bodyPr>
          <a:lstStyle/>
          <a:p>
            <a:r>
              <a:rPr lang="en-US" sz="1200" dirty="0">
                <a:latin typeface="Segoe UI" pitchFamily="34" charset="0"/>
                <a:cs typeface="Segoe UI" pitchFamily="34" charset="0"/>
              </a:rPr>
              <a:t>Building was delayed because of flooding</a:t>
            </a:r>
            <a:endParaRPr lang="en-US" sz="1200" dirty="0">
              <a:solidFill>
                <a:srgbClr val="000000"/>
              </a:solidFill>
              <a:latin typeface="Segoe UI" pitchFamily="34" charset="0"/>
              <a:cs typeface="Segoe UI" pitchFamily="34" charset="0"/>
            </a:endParaRPr>
          </a:p>
        </p:txBody>
      </p:sp>
      <p:sp>
        <p:nvSpPr>
          <p:cNvPr id="102" name="Content"/>
          <p:cNvSpPr txBox="1"/>
          <p:nvPr>
            <p:custDataLst>
              <p:custData r:id="rId22"/>
            </p:custDataLst>
          </p:nvPr>
        </p:nvSpPr>
        <p:spPr>
          <a:xfrm>
            <a:off x="3179859" y="4800311"/>
            <a:ext cx="69602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UNICEF</a:t>
            </a:r>
          </a:p>
        </p:txBody>
      </p:sp>
      <p:sp>
        <p:nvSpPr>
          <p:cNvPr id="103" name="Content"/>
          <p:cNvSpPr/>
          <p:nvPr>
            <p:custDataLst>
              <p:custData r:id="rId23"/>
            </p:custDataLst>
          </p:nvPr>
        </p:nvSpPr>
        <p:spPr>
          <a:xfrm>
            <a:off x="5291879" y="526097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Values</a:t>
            </a:r>
            <a:endParaRPr lang="en-US" sz="1200" dirty="0">
              <a:solidFill>
                <a:srgbClr val="000000"/>
              </a:solidFill>
              <a:latin typeface="Segoe UI" pitchFamily="34" charset="0"/>
              <a:cs typeface="Segoe UI" pitchFamily="34" charset="0"/>
            </a:endParaRPr>
          </a:p>
        </p:txBody>
      </p:sp>
      <p:sp>
        <p:nvSpPr>
          <p:cNvPr id="104" name="MouseClick"/>
          <p:cNvSpPr/>
          <p:nvPr>
            <p:custDataLst>
              <p:custData r:id="rId24"/>
            </p:custDataLst>
          </p:nvPr>
        </p:nvSpPr>
        <p:spPr>
          <a:xfrm rot="20359169">
            <a:off x="4917161" y="45465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105" name="Group 104"/>
          <p:cNvGrpSpPr/>
          <p:nvPr>
            <p:custDataLst>
              <p:custData r:id="rId25"/>
            </p:custDataLst>
          </p:nvPr>
        </p:nvGrpSpPr>
        <p:grpSpPr>
          <a:xfrm>
            <a:off x="7813994" y="540863"/>
            <a:ext cx="831213" cy="350200"/>
            <a:chOff x="8135462" y="350363"/>
            <a:chExt cx="831213" cy="350200"/>
          </a:xfrm>
        </p:grpSpPr>
        <p:pic>
          <p:nvPicPr>
            <p:cNvPr id="106" name="Picture 105"/>
            <p:cNvPicPr preferRelativeResize="0">
              <a:picLocks/>
            </p:cNvPicPr>
            <p:nvPr>
              <p:custDataLst>
                <p:custData r:id="rId26"/>
              </p:custDataLst>
            </p:nvPr>
          </p:nvPicPr>
          <p:blipFill>
            <a:blip r:embed="rId38">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107" name="Picture 106"/>
            <p:cNvPicPr preferRelativeResize="0">
              <a:picLocks/>
            </p:cNvPicPr>
            <p:nvPr>
              <p:custDataLst>
                <p:custData r:id="rId27"/>
              </p:custDataLst>
            </p:nvPr>
          </p:nvPicPr>
          <p:blipFill>
            <a:blip r:embed="rId38">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108" name="Picture 107"/>
            <p:cNvPicPr preferRelativeResize="0">
              <a:picLocks/>
            </p:cNvPicPr>
            <p:nvPr>
              <p:custDataLst>
                <p:custData r:id="rId28"/>
              </p:custDataLst>
            </p:nvPr>
          </p:nvPicPr>
          <p:blipFill>
            <a:blip r:embed="rId3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109" name="Picture 108"/>
            <p:cNvPicPr preferRelativeResize="0">
              <a:picLocks/>
            </p:cNvPicPr>
            <p:nvPr>
              <p:custDataLst>
                <p:custData r:id="rId29"/>
              </p:custDataLst>
            </p:nvPr>
          </p:nvPicPr>
          <p:blipFill>
            <a:blip r:embed="rId40">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302071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05556E-6 1.48148E-6 C 0.01024 0.00046 0.02083 -0.0007 0.0309 0.00162 C 0.03854 0.00347 0.04479 0.00879 0.05173 0.01227 C 0.07916 0.02639 0.0908 0.04629 0.10642 0.07153 C 0.11111 0.0875 0.11371 0.10278 0.11371 0.11944 " pathEditMode="relative" rAng="0" ptsTypes="AAAAA">
                                      <p:cBhvr>
                                        <p:cTn id="6" dur="2000" fill="hold"/>
                                        <p:tgtEl>
                                          <p:spTgt spid="104"/>
                                        </p:tgtEl>
                                        <p:attrNameLst>
                                          <p:attrName>ppt_x</p:attrName>
                                          <p:attrName>ppt_y</p:attrName>
                                        </p:attrNameLst>
                                      </p:cBhvr>
                                      <p:rCtr x="5677" y="5972"/>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104"/>
                                        </p:tgtEl>
                                        <p:attrNameLst>
                                          <p:attrName>ppt_w</p:attrName>
                                        </p:attrNameLst>
                                      </p:cBhvr>
                                      <p:tavLst>
                                        <p:tav tm="0">
                                          <p:val>
                                            <p:strVal val="ppt_w"/>
                                          </p:val>
                                        </p:tav>
                                        <p:tav tm="100000">
                                          <p:val>
                                            <p:fltVal val="0"/>
                                          </p:val>
                                        </p:tav>
                                      </p:tavLst>
                                    </p:anim>
                                    <p:anim calcmode="lin" valueType="num">
                                      <p:cBhvr>
                                        <p:cTn id="10" dur="100"/>
                                        <p:tgtEl>
                                          <p:spTgt spid="104"/>
                                        </p:tgtEl>
                                        <p:attrNameLst>
                                          <p:attrName>ppt_h</p:attrName>
                                        </p:attrNameLst>
                                      </p:cBhvr>
                                      <p:tavLst>
                                        <p:tav tm="0">
                                          <p:val>
                                            <p:strVal val="ppt_h"/>
                                          </p:val>
                                        </p:tav>
                                        <p:tav tm="100000">
                                          <p:val>
                                            <p:fltVal val="0"/>
                                          </p:val>
                                        </p:tav>
                                      </p:tavLst>
                                    </p:anim>
                                    <p:set>
                                      <p:cBhvr>
                                        <p:cTn id="11" dur="1" fill="hold">
                                          <p:stCondLst>
                                            <p:cond delay="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ontainer"/>
          <p:cNvSpPr>
            <a:spLocks/>
          </p:cNvSpPr>
          <p:nvPr/>
        </p:nvSpPr>
        <p:spPr>
          <a:xfrm>
            <a:off x="40529" y="280298"/>
            <a:ext cx="9116171" cy="5856439"/>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3" name="ActiveTab"/>
          <p:cNvSpPr txBox="1">
            <a:spLocks/>
          </p:cNvSpPr>
          <p:nvPr/>
        </p:nvSpPr>
        <p:spPr>
          <a:xfrm>
            <a:off x="96269" y="33809"/>
            <a:ext cx="1440439" cy="246488"/>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35"/>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34"/>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33"/>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32"/>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
        <p:nvSpPr>
          <p:cNvPr id="46" name="Content"/>
          <p:cNvSpPr/>
          <p:nvPr>
            <p:custDataLst>
              <p:custData r:id="rId1"/>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2"/>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 Schools</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3"/>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4"/>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Although there were floods, these should have been mitigated. We must investigate</a:t>
            </a:r>
          </a:p>
        </p:txBody>
      </p:sp>
      <p:grpSp>
        <p:nvGrpSpPr>
          <p:cNvPr id="50" name="DropdownBox"/>
          <p:cNvGrpSpPr/>
          <p:nvPr>
            <p:custDataLst>
              <p:custData r:id="rId5"/>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6"/>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Kenya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7"/>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8"/>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UNICEG</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9"/>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0"/>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1"/>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2"/>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3"/>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5" name="TabGroupVertical"/>
          <p:cNvGrpSpPr/>
          <p:nvPr>
            <p:custDataLst>
              <p:custData r:id="rId14"/>
            </p:custDataLst>
          </p:nvPr>
        </p:nvGrpSpPr>
        <p:grpSpPr>
          <a:xfrm>
            <a:off x="2983677" y="572841"/>
            <a:ext cx="3540076" cy="5056418"/>
            <a:chOff x="4981787" y="2723643"/>
            <a:chExt cx="1609511" cy="2054097"/>
          </a:xfrm>
        </p:grpSpPr>
        <p:sp>
          <p:nvSpPr>
            <p:cNvPr id="76" name="Container"/>
            <p:cNvSpPr>
              <a:spLocks/>
            </p:cNvSpPr>
            <p:nvPr/>
          </p:nvSpPr>
          <p:spPr>
            <a:xfrm>
              <a:off x="4982392" y="2723643"/>
              <a:ext cx="1608906"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a:spLocks/>
            </p:cNvSpPr>
            <p:nvPr/>
          </p:nvSpPr>
          <p:spPr>
            <a:xfrm>
              <a:off x="4981787" y="2741403"/>
              <a:ext cx="0" cy="81722"/>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74" name="Content"/>
          <p:cNvSpPr txBox="1"/>
          <p:nvPr>
            <p:custDataLst>
              <p:custData r:id="rId15"/>
            </p:custDataLst>
          </p:nvPr>
        </p:nvSpPr>
        <p:spPr>
          <a:xfrm>
            <a:off x="3129315" y="2099926"/>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a:t>
            </a:r>
          </a:p>
        </p:txBody>
      </p:sp>
      <p:sp>
        <p:nvSpPr>
          <p:cNvPr id="96" name="Content"/>
          <p:cNvSpPr txBox="1"/>
          <p:nvPr>
            <p:custDataLst>
              <p:custData r:id="rId16"/>
            </p:custDataLst>
          </p:nvPr>
        </p:nvSpPr>
        <p:spPr>
          <a:xfrm>
            <a:off x="3078861" y="600547"/>
            <a:ext cx="97013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2013/03/03</a:t>
            </a:r>
          </a:p>
        </p:txBody>
      </p:sp>
      <p:sp>
        <p:nvSpPr>
          <p:cNvPr id="97" name="Content"/>
          <p:cNvSpPr txBox="1"/>
          <p:nvPr>
            <p:custDataLst>
              <p:custData r:id="rId17"/>
            </p:custDataLst>
          </p:nvPr>
        </p:nvSpPr>
        <p:spPr>
          <a:xfrm>
            <a:off x="3016948" y="1083147"/>
            <a:ext cx="59138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Kenya</a:t>
            </a:r>
          </a:p>
        </p:txBody>
      </p:sp>
      <p:sp>
        <p:nvSpPr>
          <p:cNvPr id="98" name="Content"/>
          <p:cNvSpPr txBox="1"/>
          <p:nvPr>
            <p:custDataLst>
              <p:custData r:id="rId18"/>
            </p:custDataLst>
          </p:nvPr>
        </p:nvSpPr>
        <p:spPr>
          <a:xfrm>
            <a:off x="3055048" y="1514947"/>
            <a:ext cx="85369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First Draft</a:t>
            </a:r>
          </a:p>
        </p:txBody>
      </p:sp>
      <p:sp>
        <p:nvSpPr>
          <p:cNvPr id="99" name="Content"/>
          <p:cNvSpPr txBox="1"/>
          <p:nvPr>
            <p:custDataLst>
              <p:custData r:id="rId19"/>
            </p:custDataLst>
          </p:nvPr>
        </p:nvSpPr>
        <p:spPr>
          <a:xfrm>
            <a:off x="3129314" y="2679817"/>
            <a:ext cx="91403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 Schools</a:t>
            </a:r>
          </a:p>
        </p:txBody>
      </p:sp>
      <p:sp>
        <p:nvSpPr>
          <p:cNvPr id="100" name="Content"/>
          <p:cNvSpPr txBox="1"/>
          <p:nvPr>
            <p:custDataLst>
              <p:custData r:id="rId20"/>
            </p:custDataLst>
          </p:nvPr>
        </p:nvSpPr>
        <p:spPr>
          <a:xfrm>
            <a:off x="3166173" y="3196109"/>
            <a:ext cx="55015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NULL</a:t>
            </a:r>
          </a:p>
        </p:txBody>
      </p:sp>
      <p:sp>
        <p:nvSpPr>
          <p:cNvPr id="101" name="Content"/>
          <p:cNvSpPr txBox="1"/>
          <p:nvPr>
            <p:custDataLst>
              <p:custData r:id="rId21"/>
            </p:custDataLst>
          </p:nvPr>
        </p:nvSpPr>
        <p:spPr>
          <a:xfrm>
            <a:off x="3140773" y="3740622"/>
            <a:ext cx="2718629"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Construction delayed due to flooding</a:t>
            </a:r>
          </a:p>
        </p:txBody>
      </p:sp>
      <p:sp>
        <p:nvSpPr>
          <p:cNvPr id="102" name="Content"/>
          <p:cNvSpPr txBox="1"/>
          <p:nvPr>
            <p:custDataLst>
              <p:custData r:id="rId22"/>
            </p:custDataLst>
          </p:nvPr>
        </p:nvSpPr>
        <p:spPr>
          <a:xfrm>
            <a:off x="3179859" y="4800311"/>
            <a:ext cx="69602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UNICEF</a:t>
            </a:r>
          </a:p>
        </p:txBody>
      </p:sp>
      <p:sp>
        <p:nvSpPr>
          <p:cNvPr id="103" name="Content"/>
          <p:cNvSpPr/>
          <p:nvPr>
            <p:custDataLst>
              <p:custData r:id="rId23"/>
            </p:custDataLst>
          </p:nvPr>
        </p:nvSpPr>
        <p:spPr>
          <a:xfrm>
            <a:off x="5291879" y="526097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Values</a:t>
            </a:r>
            <a:endParaRPr lang="en-US" sz="1200" dirty="0">
              <a:solidFill>
                <a:srgbClr val="000000"/>
              </a:solidFill>
              <a:latin typeface="Segoe UI" pitchFamily="34" charset="0"/>
              <a:cs typeface="Segoe UI" pitchFamily="34" charset="0"/>
            </a:endParaRPr>
          </a:p>
        </p:txBody>
      </p:sp>
      <p:grpSp>
        <p:nvGrpSpPr>
          <p:cNvPr id="77" name="Group 76"/>
          <p:cNvGrpSpPr/>
          <p:nvPr>
            <p:custDataLst>
              <p:custData r:id="rId24"/>
            </p:custDataLst>
          </p:nvPr>
        </p:nvGrpSpPr>
        <p:grpSpPr>
          <a:xfrm>
            <a:off x="8023544" y="517050"/>
            <a:ext cx="831213" cy="350200"/>
            <a:chOff x="8135462" y="350363"/>
            <a:chExt cx="831213" cy="350200"/>
          </a:xfrm>
        </p:grpSpPr>
        <p:pic>
          <p:nvPicPr>
            <p:cNvPr id="78" name="Picture 77"/>
            <p:cNvPicPr preferRelativeResize="0">
              <a:picLocks/>
            </p:cNvPicPr>
            <p:nvPr>
              <p:custDataLst>
                <p:custData r:id="rId28"/>
              </p:custDataLst>
            </p:nvPr>
          </p:nvPicPr>
          <p:blipFill>
            <a:blip r:embed="rId40">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9" name="Picture 78"/>
            <p:cNvPicPr preferRelativeResize="0">
              <a:picLocks/>
            </p:cNvPicPr>
            <p:nvPr>
              <p:custDataLst>
                <p:custData r:id="rId29"/>
              </p:custDataLst>
            </p:nvPr>
          </p:nvPicPr>
          <p:blipFill>
            <a:blip r:embed="rId40">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86" name="Picture 85"/>
            <p:cNvPicPr preferRelativeResize="0">
              <a:picLocks/>
            </p:cNvPicPr>
            <p:nvPr>
              <p:custDataLst>
                <p:custData r:id="rId30"/>
              </p:custDataLst>
            </p:nvPr>
          </p:nvPicPr>
          <p:blipFill>
            <a:blip r:embed="rId41">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87" name="Picture 86"/>
            <p:cNvPicPr preferRelativeResize="0">
              <a:picLocks/>
            </p:cNvPicPr>
            <p:nvPr>
              <p:custDataLst>
                <p:custData r:id="rId31"/>
              </p:custDataLst>
            </p:nvPr>
          </p:nvPicPr>
          <p:blipFill>
            <a:blip r:embed="rId42">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
        <p:nvSpPr>
          <p:cNvPr id="88" name="MouseClick"/>
          <p:cNvSpPr/>
          <p:nvPr>
            <p:custDataLst>
              <p:custData r:id="rId25"/>
            </p:custDataLst>
          </p:nvPr>
        </p:nvSpPr>
        <p:spPr>
          <a:xfrm rot="20359169">
            <a:off x="5818861" y="53371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9" name="Content"/>
          <p:cNvSpPr/>
          <p:nvPr>
            <p:custDataLst>
              <p:custData r:id="rId26"/>
            </p:custDataLst>
          </p:nvPr>
        </p:nvSpPr>
        <p:spPr>
          <a:xfrm>
            <a:off x="640352" y="2605122"/>
            <a:ext cx="2649945" cy="1190555"/>
          </a:xfrm>
          <a:prstGeom prst="wedgeRoundRectCallout">
            <a:avLst>
              <a:gd name="adj1" fmla="val -4175"/>
              <a:gd name="adj2" fmla="val 79034"/>
              <a:gd name="adj3" fmla="val 16667"/>
            </a:avLst>
          </a:prstGeom>
          <a:solidFill>
            <a:srgbClr val="000000">
              <a:alpha val="80000"/>
            </a:srgb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2000" kern="0" dirty="0" smtClean="0">
                <a:solidFill>
                  <a:srgbClr val="FFFFFF"/>
                </a:solidFill>
                <a:latin typeface="Segoe UI"/>
              </a:rPr>
              <a:t>User types in new notes, or any other value</a:t>
            </a:r>
            <a:endParaRPr kumimoji="0" lang="en-US" sz="2000" b="0" i="0" u="none" strike="noStrike" kern="0" cap="none" spc="0" normalizeH="0" baseline="0" noProof="0" dirty="0" smtClean="0">
              <a:ln>
                <a:noFill/>
              </a:ln>
              <a:solidFill>
                <a:srgbClr val="FFFFFF"/>
              </a:solidFill>
              <a:effectLst/>
              <a:uLnTx/>
              <a:uFillTx/>
              <a:latin typeface="Segoe UI"/>
            </a:endParaRPr>
          </a:p>
        </p:txBody>
      </p:sp>
      <p:sp>
        <p:nvSpPr>
          <p:cNvPr id="90" name="MouseClick"/>
          <p:cNvSpPr/>
          <p:nvPr>
            <p:custDataLst>
              <p:custData r:id="rId27"/>
            </p:custDataLst>
          </p:nvPr>
        </p:nvSpPr>
        <p:spPr>
          <a:xfrm rot="20359169">
            <a:off x="640436" y="4398940"/>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315895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94444E-6 3.7037E-6 C -0.05243 -0.0007 -0.1059 0.00092 -0.15747 -0.00232 C -0.19618 -0.00486 -0.22778 -0.01204 -0.26302 -0.0169 C -0.40261 -0.03611 -0.46163 -0.06366 -0.54097 -0.09815 C -0.56511 -0.11991 -0.57795 -0.14074 -0.57795 -0.16343 " pathEditMode="relative" rAng="0" ptsTypes="AAAAA">
                                      <p:cBhvr>
                                        <p:cTn id="6" dur="2000" fill="hold"/>
                                        <p:tgtEl>
                                          <p:spTgt spid="88"/>
                                        </p:tgtEl>
                                        <p:attrNameLst>
                                          <p:attrName>ppt_x</p:attrName>
                                          <p:attrName>ppt_y</p:attrName>
                                        </p:attrNameLst>
                                      </p:cBhvr>
                                      <p:rCtr x="-28906" y="-817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88"/>
                                        </p:tgtEl>
                                        <p:attrNameLst>
                                          <p:attrName>ppt_w</p:attrName>
                                        </p:attrNameLst>
                                      </p:cBhvr>
                                      <p:tavLst>
                                        <p:tav tm="0">
                                          <p:val>
                                            <p:strVal val="ppt_w"/>
                                          </p:val>
                                        </p:tav>
                                        <p:tav tm="100000">
                                          <p:val>
                                            <p:fltVal val="0"/>
                                          </p:val>
                                        </p:tav>
                                      </p:tavLst>
                                    </p:anim>
                                    <p:anim calcmode="lin" valueType="num">
                                      <p:cBhvr>
                                        <p:cTn id="10" dur="100"/>
                                        <p:tgtEl>
                                          <p:spTgt spid="88"/>
                                        </p:tgtEl>
                                        <p:attrNameLst>
                                          <p:attrName>ppt_h</p:attrName>
                                        </p:attrNameLst>
                                      </p:cBhvr>
                                      <p:tavLst>
                                        <p:tav tm="0">
                                          <p:val>
                                            <p:strVal val="ppt_h"/>
                                          </p:val>
                                        </p:tav>
                                        <p:tav tm="100000">
                                          <p:val>
                                            <p:fltVal val="0"/>
                                          </p:val>
                                        </p:tav>
                                      </p:tavLst>
                                    </p:anim>
                                    <p:set>
                                      <p:cBhvr>
                                        <p:cTn id="11" dur="1" fill="hold">
                                          <p:stCondLst>
                                            <p:cond delay="99"/>
                                          </p:stCondLst>
                                        </p:cTn>
                                        <p:tgtEl>
                                          <p:spTgt spid="8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0" nodeType="clickEffect">
                                  <p:stCondLst>
                                    <p:cond delay="0"/>
                                  </p:stCondLst>
                                  <p:childTnLst>
                                    <p:animMotion origin="layout" path="M -0.01163 -0.02662 C 0.06337 -0.02917 0.14115 -0.02384 0.21493 -0.03449 C 0.27101 -0.04329 0.31684 -0.06736 0.36771 -0.08356 C 0.56892 -0.14838 0.65417 -0.24074 0.76875 -0.35694 C 0.80313 -0.43009 0.8224 -0.50023 0.8224 -0.57616 " pathEditMode="relative" rAng="0" ptsTypes="AAAAA">
                                      <p:cBhvr>
                                        <p:cTn id="19" dur="2000" fill="hold"/>
                                        <p:tgtEl>
                                          <p:spTgt spid="90"/>
                                        </p:tgtEl>
                                        <p:attrNameLst>
                                          <p:attrName>ppt_x</p:attrName>
                                          <p:attrName>ppt_y</p:attrName>
                                        </p:attrNameLst>
                                      </p:cBhvr>
                                      <p:rCtr x="41701" y="-27477"/>
                                    </p:animMotion>
                                  </p:childTnLst>
                                </p:cTn>
                              </p:par>
                            </p:childTnLst>
                          </p:cTn>
                        </p:par>
                        <p:par>
                          <p:cTn id="20" fill="hold">
                            <p:stCondLst>
                              <p:cond delay="2000"/>
                            </p:stCondLst>
                            <p:childTnLst>
                              <p:par>
                                <p:cTn id="21" presetID="23" presetClass="exit" presetSubtype="32" fill="remove" grpId="1" nodeType="afterEffect">
                                  <p:stCondLst>
                                    <p:cond delay="0"/>
                                  </p:stCondLst>
                                  <p:childTnLst>
                                    <p:anim calcmode="lin" valueType="num">
                                      <p:cBhvr>
                                        <p:cTn id="22" dur="100"/>
                                        <p:tgtEl>
                                          <p:spTgt spid="90"/>
                                        </p:tgtEl>
                                        <p:attrNameLst>
                                          <p:attrName>ppt_w</p:attrName>
                                        </p:attrNameLst>
                                      </p:cBhvr>
                                      <p:tavLst>
                                        <p:tav tm="0">
                                          <p:val>
                                            <p:strVal val="ppt_w"/>
                                          </p:val>
                                        </p:tav>
                                        <p:tav tm="100000">
                                          <p:val>
                                            <p:fltVal val="0"/>
                                          </p:val>
                                        </p:tav>
                                      </p:tavLst>
                                    </p:anim>
                                    <p:anim calcmode="lin" valueType="num">
                                      <p:cBhvr>
                                        <p:cTn id="23" dur="100"/>
                                        <p:tgtEl>
                                          <p:spTgt spid="90"/>
                                        </p:tgtEl>
                                        <p:attrNameLst>
                                          <p:attrName>ppt_h</p:attrName>
                                        </p:attrNameLst>
                                      </p:cBhvr>
                                      <p:tavLst>
                                        <p:tav tm="0">
                                          <p:val>
                                            <p:strVal val="ppt_h"/>
                                          </p:val>
                                        </p:tav>
                                        <p:tav tm="100000">
                                          <p:val>
                                            <p:fltVal val="0"/>
                                          </p:val>
                                        </p:tav>
                                      </p:tavLst>
                                    </p:anim>
                                    <p:set>
                                      <p:cBhvr>
                                        <p:cTn id="24" dur="1" fill="hold">
                                          <p:stCondLst>
                                            <p:cond delay="99"/>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89" grpId="0" animBg="1"/>
      <p:bldP spid="90" grpId="0" animBg="1"/>
      <p:bldP spid="9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1099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0.xml.rels><?xml version="1.0" encoding="UTF-8" standalone="yes"?>
<Relationships xmlns="http://schemas.openxmlformats.org/package/2006/relationships"><Relationship Id="rId1" Type="http://schemas.openxmlformats.org/officeDocument/2006/relationships/customXmlProps" Target="itemProps130.xml"/></Relationships>
</file>

<file path=customXml/_rels/item131.xml.rels><?xml version="1.0" encoding="UTF-8" standalone="yes"?>
<Relationships xmlns="http://schemas.openxmlformats.org/package/2006/relationships"><Relationship Id="rId1" Type="http://schemas.openxmlformats.org/officeDocument/2006/relationships/customXmlProps" Target="itemProps131.xml"/></Relationships>
</file>

<file path=customXml/_rels/item132.xml.rels><?xml version="1.0" encoding="UTF-8" standalone="yes"?>
<Relationships xmlns="http://schemas.openxmlformats.org/package/2006/relationships"><Relationship Id="rId1" Type="http://schemas.openxmlformats.org/officeDocument/2006/relationships/customXmlProps" Target="itemProps132.xml"/></Relationships>
</file>

<file path=customXml/_rels/item133.xml.rels><?xml version="1.0" encoding="UTF-8" standalone="yes"?>
<Relationships xmlns="http://schemas.openxmlformats.org/package/2006/relationships"><Relationship Id="rId1" Type="http://schemas.openxmlformats.org/officeDocument/2006/relationships/customXmlProps" Target="itemProps133.xml"/></Relationships>
</file>

<file path=customXml/_rels/item134.xml.rels><?xml version="1.0" encoding="UTF-8" standalone="yes"?>
<Relationships xmlns="http://schemas.openxmlformats.org/package/2006/relationships"><Relationship Id="rId1" Type="http://schemas.openxmlformats.org/officeDocument/2006/relationships/customXmlProps" Target="itemProps134.xml"/></Relationships>
</file>

<file path=customXml/_rels/item135.xml.rels><?xml version="1.0" encoding="UTF-8" standalone="yes"?>
<Relationships xmlns="http://schemas.openxmlformats.org/package/2006/relationships"><Relationship Id="rId1" Type="http://schemas.openxmlformats.org/officeDocument/2006/relationships/customXmlProps" Target="itemProps135.xml"/></Relationships>
</file>

<file path=customXml/_rels/item136.xml.rels><?xml version="1.0" encoding="UTF-8" standalone="yes"?>
<Relationships xmlns="http://schemas.openxmlformats.org/package/2006/relationships"><Relationship Id="rId1" Type="http://schemas.openxmlformats.org/officeDocument/2006/relationships/customXmlProps" Target="itemProps136.xml"/></Relationships>
</file>

<file path=customXml/_rels/item137.xml.rels><?xml version="1.0" encoding="UTF-8" standalone="yes"?>
<Relationships xmlns="http://schemas.openxmlformats.org/package/2006/relationships"><Relationship Id="rId1" Type="http://schemas.openxmlformats.org/officeDocument/2006/relationships/customXmlProps" Target="itemProps137.xml"/></Relationships>
</file>

<file path=customXml/_rels/item138.xml.rels><?xml version="1.0" encoding="UTF-8" standalone="yes"?>
<Relationships xmlns="http://schemas.openxmlformats.org/package/2006/relationships"><Relationship Id="rId1" Type="http://schemas.openxmlformats.org/officeDocument/2006/relationships/customXmlProps" Target="itemProps138.xml"/></Relationships>
</file>

<file path=customXml/_rels/item139.xml.rels><?xml version="1.0" encoding="UTF-8" standalone="yes"?>
<Relationships xmlns="http://schemas.openxmlformats.org/package/2006/relationships"><Relationship Id="rId1" Type="http://schemas.openxmlformats.org/officeDocument/2006/relationships/customXmlProps" Target="itemProps139.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0.xml.rels><?xml version="1.0" encoding="UTF-8" standalone="yes"?>
<Relationships xmlns="http://schemas.openxmlformats.org/package/2006/relationships"><Relationship Id="rId1" Type="http://schemas.openxmlformats.org/officeDocument/2006/relationships/customXmlProps" Target="itemProps140.xml"/></Relationships>
</file>

<file path=customXml/_rels/item141.xml.rels><?xml version="1.0" encoding="UTF-8" standalone="yes"?>
<Relationships xmlns="http://schemas.openxmlformats.org/package/2006/relationships"><Relationship Id="rId1" Type="http://schemas.openxmlformats.org/officeDocument/2006/relationships/customXmlProps" Target="itemProps141.xml"/></Relationships>
</file>

<file path=customXml/_rels/item142.xml.rels><?xml version="1.0" encoding="UTF-8" standalone="yes"?>
<Relationships xmlns="http://schemas.openxmlformats.org/package/2006/relationships"><Relationship Id="rId1" Type="http://schemas.openxmlformats.org/officeDocument/2006/relationships/customXmlProps" Target="itemProps142.xml"/></Relationships>
</file>

<file path=customXml/_rels/item143.xml.rels><?xml version="1.0" encoding="UTF-8" standalone="yes"?>
<Relationships xmlns="http://schemas.openxmlformats.org/package/2006/relationships"><Relationship Id="rId1" Type="http://schemas.openxmlformats.org/officeDocument/2006/relationships/customXmlProps" Target="itemProps143.xml"/></Relationships>
</file>

<file path=customXml/_rels/item144.xml.rels><?xml version="1.0" encoding="UTF-8" standalone="yes"?>
<Relationships xmlns="http://schemas.openxmlformats.org/package/2006/relationships"><Relationship Id="rId1" Type="http://schemas.openxmlformats.org/officeDocument/2006/relationships/customXmlProps" Target="itemProps144.xml"/></Relationships>
</file>

<file path=customXml/_rels/item145.xml.rels><?xml version="1.0" encoding="UTF-8" standalone="yes"?>
<Relationships xmlns="http://schemas.openxmlformats.org/package/2006/relationships"><Relationship Id="rId1" Type="http://schemas.openxmlformats.org/officeDocument/2006/relationships/customXmlProps" Target="itemProps145.xml"/></Relationships>
</file>

<file path=customXml/_rels/item146.xml.rels><?xml version="1.0" encoding="UTF-8" standalone="yes"?>
<Relationships xmlns="http://schemas.openxmlformats.org/package/2006/relationships"><Relationship Id="rId1" Type="http://schemas.openxmlformats.org/officeDocument/2006/relationships/customXmlProps" Target="itemProps146.xml"/></Relationships>
</file>

<file path=customXml/_rels/item147.xml.rels><?xml version="1.0" encoding="UTF-8" standalone="yes"?>
<Relationships xmlns="http://schemas.openxmlformats.org/package/2006/relationships"><Relationship Id="rId1" Type="http://schemas.openxmlformats.org/officeDocument/2006/relationships/customXmlProps" Target="itemProps147.xml"/></Relationships>
</file>

<file path=customXml/_rels/item148.xml.rels><?xml version="1.0" encoding="UTF-8" standalone="yes"?>
<Relationships xmlns="http://schemas.openxmlformats.org/package/2006/relationships"><Relationship Id="rId1" Type="http://schemas.openxmlformats.org/officeDocument/2006/relationships/customXmlProps" Target="itemProps148.xml"/></Relationships>
</file>

<file path=customXml/_rels/item149.xml.rels><?xml version="1.0" encoding="UTF-8" standalone="yes"?>
<Relationships xmlns="http://schemas.openxmlformats.org/package/2006/relationships"><Relationship Id="rId1" Type="http://schemas.openxmlformats.org/officeDocument/2006/relationships/customXmlProps" Target="itemProps149.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50.xml.rels><?xml version="1.0" encoding="UTF-8" standalone="yes"?>
<Relationships xmlns="http://schemas.openxmlformats.org/package/2006/relationships"><Relationship Id="rId1" Type="http://schemas.openxmlformats.org/officeDocument/2006/relationships/customXmlProps" Target="itemProps150.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0.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00.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01.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02.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03.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04.xml><?xml version="1.0" encoding="utf-8"?>
<Control xmlns="http://schemas.microsoft.com/VisualStudio/2011/storyboarding/control">
  <Id Name="System.Storyboarding.Common.TextInput" Revision="1" Stencil="System.Storyboarding.Common" StencilVersion="0.1"/>
</Control>
</file>

<file path=customXml/item105.xml><?xml version="1.0" encoding="utf-8"?>
<Control xmlns="http://schemas.microsoft.com/VisualStudio/2011/storyboarding/control">
  <Id Name="System.Storyboarding.Common.TextInput" Revision="1" Stencil="System.Storyboarding.Common" StencilVersion="0.1"/>
</Control>
</file>

<file path=customXml/item106.xml><?xml version="1.0" encoding="utf-8"?>
<Control xmlns="http://schemas.microsoft.com/VisualStudio/2011/storyboarding/control">
  <Id Name="System.Storyboarding.Common.TextInput" Revision="1" Stencil="System.Storyboarding.Common" StencilVersion="0.1"/>
</Control>
</file>

<file path=customXml/item107.xml><?xml version="1.0" encoding="utf-8"?>
<Control xmlns="http://schemas.microsoft.com/VisualStudio/2011/storyboarding/control">
  <Id Name="System.Storyboarding.Common.TextArea" Revision="1" Stencil="System.Storyboarding.Common" StencilVersion="0.1"/>
</Control>
</file>

<file path=customXml/item108.xml><?xml version="1.0" encoding="utf-8"?>
<Control xmlns="http://schemas.microsoft.com/VisualStudio/2011/storyboarding/control">
  <Id Name="System.Storyboarding.Common.DropdownBox" Revision="1" Stencil="System.Storyboarding.Common" StencilVersion="0.1"/>
</Control>
</file>

<file path=customXml/item109.xml><?xml version="1.0" encoding="utf-8"?>
<Control xmlns="http://schemas.microsoft.com/VisualStudio/2011/storyboarding/control">
  <Id Name="System.Storyboarding.Common.DropdownBox" Revision="1" Stencil="System.Storyboarding.Common" StencilVersion="0.1"/>
</Control>
</file>

<file path=customXml/item11.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10.xml><?xml version="1.0" encoding="utf-8"?>
<Control xmlns="http://schemas.microsoft.com/VisualStudio/2011/storyboarding/control">
  <Id Name="System.Storyboarding.Common.SearchBox" Revision="1" Stencil="System.Storyboarding.Common" StencilVersion="0.1"/>
</Control>
</file>

<file path=customXml/item111.xml><?xml version="1.0" encoding="utf-8"?>
<Control xmlns="http://schemas.microsoft.com/VisualStudio/2011/storyboarding/control">
  <Id Name="System.Storyboarding.Common.DropdownBox" Revision="1" Stencil="System.Storyboarding.Common" StencilVersion="0.1"/>
</Control>
</file>

<file path=customXml/item112.xml><?xml version="1.0" encoding="utf-8"?>
<Control xmlns="http://schemas.microsoft.com/VisualStudio/2011/storyboarding/control">
  <Id Name="System.Storyboarding.Common.SearchBox" Revision="1" Stencil="System.Storyboarding.Common" StencilVersion="0.1"/>
</Control>
</file>

<file path=customXml/item113.xml><?xml version="1.0" encoding="utf-8"?>
<Control xmlns="http://schemas.microsoft.com/VisualStudio/2011/storyboarding/control">
  <Id Name="System.Storyboarding.Common.DropdownBox" Revision="1" Stencil="System.Storyboarding.Common" StencilVersion="0.1"/>
</Control>
</file>

<file path=customXml/item114.xml><?xml version="1.0" encoding="utf-8"?>
<Control xmlns="http://schemas.microsoft.com/VisualStudio/2011/storyboarding/control">
  <Id Name="System.Storyboarding.Common.SearchBox" Revision="1" Stencil="System.Storyboarding.Common" StencilVersion="0.1"/>
</Control>
</file>

<file path=customXml/item115.xml><?xml version="1.0" encoding="utf-8"?>
<Control xmlns="http://schemas.microsoft.com/VisualStudio/2011/storyboarding/control">
  <Id Name="System.Storyboarding.Common.DropdownBox" Revision="1" Stencil="System.Storyboarding.Common" StencilVersion="0.1"/>
</Control>
</file>

<file path=customXml/item116.xml><?xml version="1.0" encoding="utf-8"?>
<Control xmlns="http://schemas.microsoft.com/VisualStudio/2011/storyboarding/control">
  <Id Name="System.Storyboarding.Common.SearchBox" Revision="1" Stencil="System.Storyboarding.Common" StencilVersion="0.1"/>
</Control>
</file>

<file path=customXml/item117.xml><?xml version="1.0" encoding="utf-8"?>
<Control xmlns="http://schemas.microsoft.com/VisualStudio/2011/storyboarding/control">
  <Id Name="System.Storyboarding.Common.TabGroupVertical" Revision="1" Stencil="System.Storyboarding.Common" StencilVersion="0.1"/>
</Control>
</file>

<file path=customXml/item118.xml><?xml version="1.0" encoding="utf-8"?>
<Control xmlns="http://schemas.microsoft.com/VisualStudio/2011/storyboarding/control">
  <Id Name="System.Storyboarding.Common.Text" Revision="1" Stencil="System.Storyboarding.Common" StencilVersion="0.1"/>
</Control>
</file>

<file path=customXml/item119.xml><?xml version="1.0" encoding="utf-8"?>
<Control xmlns="http://schemas.microsoft.com/VisualStudio/2011/storyboarding/control">
  <Id Name="System.Storyboarding.Common.Text" Revision="1" Stencil="System.Storyboarding.Common" StencilVersion="0.1"/>
</Control>
</file>

<file path=customXml/item12.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20.xml><?xml version="1.0" encoding="utf-8"?>
<Control xmlns="http://schemas.microsoft.com/VisualStudio/2011/storyboarding/control">
  <Id Name="System.Storyboarding.Common.Text" Revision="1" Stencil="System.Storyboarding.Common" StencilVersion="0.1"/>
</Control>
</file>

<file path=customXml/item121.xml><?xml version="1.0" encoding="utf-8"?>
<Control xmlns="http://schemas.microsoft.com/VisualStudio/2011/storyboarding/control">
  <Id Name="System.Storyboarding.Common.Text" Revision="1" Stencil="System.Storyboarding.Common" StencilVersion="0.1"/>
</Control>
</file>

<file path=customXml/item122.xml><?xml version="1.0" encoding="utf-8"?>
<Control xmlns="http://schemas.microsoft.com/VisualStudio/2011/storyboarding/control">
  <Id Name="System.Storyboarding.Common.Text" Revision="1" Stencil="System.Storyboarding.Common" StencilVersion="0.1"/>
</Control>
</file>

<file path=customXml/item123.xml><?xml version="1.0" encoding="utf-8"?>
<Control xmlns="http://schemas.microsoft.com/VisualStudio/2011/storyboarding/control">
  <Id Name="System.Storyboarding.Common.Text" Revision="1" Stencil="System.Storyboarding.Common" StencilVersion="0.1"/>
</Control>
</file>

<file path=customXml/item124.xml><?xml version="1.0" encoding="utf-8"?>
<Control xmlns="http://schemas.microsoft.com/VisualStudio/2011/storyboarding/control">
  <Id Name="System.Storyboarding.Common.Text" Revision="1" Stencil="System.Storyboarding.Common" StencilVersion="0.1"/>
</Control>
</file>

<file path=customXml/item125.xml><?xml version="1.0" encoding="utf-8"?>
<Control xmlns="http://schemas.microsoft.com/VisualStudio/2011/storyboarding/control">
  <Id Name="System.Storyboarding.Common.Text" Revision="1" Stencil="System.Storyboarding.Common" StencilVersion="0.1"/>
</Control>
</file>

<file path=customXml/item126.xml><?xml version="1.0" encoding="utf-8"?>
<Control xmlns="http://schemas.microsoft.com/VisualStudio/2011/storyboarding/control">
  <Id Name="System.Storyboarding.Common.Button" Revision="1" Stencil="System.Storyboarding.Common" StencilVersion="0.1"/>
</Control>
</file>

<file path=customXml/item127.xml><?xml version="1.0" encoding="utf-8"?>
<Control xmlns="http://schemas.microsoft.com/VisualStudio/2011/storyboarding/control">
  <Id Name="b5742593-4330-4997-98c6-02e7437a7975" Revision="1" Stencil="System.MyShapes" StencilVersion="1.0"/>
</Control>
</file>

<file path=customXml/item128.xml><?xml version="1.0" encoding="utf-8"?>
<Control xmlns="http://schemas.microsoft.com/VisualStudio/2011/storyboarding/control">
  <Id Name="System.Storyboarding.Common.MouseClick" Revision="1" Stencil="System.Storyboarding.Common" StencilVersion="0.1"/>
</Control>
</file>

<file path=customXml/item129.xml><?xml version="1.0" encoding="utf-8"?>
<Control xmlns="http://schemas.microsoft.com/VisualStudio/2011/storyboarding/control">
  <Id Name="System.Storyboarding.Annotation.AnimatedRectangleCallout" Revision="1" Stencil="System.Storyboarding.Annotation" StencilVersion="0.1"/>
</Control>
</file>

<file path=customXml/item13.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30.xml><?xml version="1.0" encoding="utf-8"?>
<Control xmlns="http://schemas.microsoft.com/VisualStudio/2011/storyboarding/control">
  <Id Name="System.Storyboarding.Common.MouseClick" Revision="1" Stencil="System.Storyboarding.Common" StencilVersion="0.1"/>
</Control>
</file>

<file path=customXml/item131.xml><?xml version="1.0" encoding="utf-8"?>
<Control xmlns="http://schemas.microsoft.com/VisualStudio/2011/storyboarding/control">
  <Id Name="System.Storyboarding.WindowsPhoneIcons.BaseCircle" Revision="1" Stencil="System.Storyboarding.WindowsPhoneIcons" StencilVersion="0.1"/>
</Control>
</file>

<file path=customXml/item132.xml><?xml version="1.0" encoding="utf-8"?>
<Control xmlns="http://schemas.microsoft.com/VisualStudio/2011/storyboarding/control">
  <Id Name="System.Storyboarding.WindowsPhoneIcons.BaseCircle" Revision="1" Stencil="System.Storyboarding.WindowsPhoneIcons" StencilVersion="0.1"/>
</Control>
</file>

<file path=customXml/item133.xml><?xml version="1.0" encoding="utf-8"?>
<Control xmlns="http://schemas.microsoft.com/VisualStudio/2011/storyboarding/control">
  <Id Name="System.Storyboarding.WindowsPhoneIcons.Save" Revision="1" Stencil="System.Storyboarding.WindowsPhoneIcons" StencilVersion="0.1"/>
</Control>
</file>

<file path=customXml/item134.xml><?xml version="1.0" encoding="utf-8"?>
<Control xmlns="http://schemas.microsoft.com/VisualStudio/2011/storyboarding/control">
  <Id Name="System.Storyboarding.WindowsPhoneIcons.Cancel" Revision="1" Stencil="System.Storyboarding.WindowsPhoneIcons" StencilVersion="0.1"/>
</Control>
</file>

<file path=customXml/item135.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36.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37.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38.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39.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4.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40.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41.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42.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43.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44.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45.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46.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47.xml><?xml version="1.0" encoding="utf-8"?>
<Control xmlns="http://schemas.microsoft.com/VisualStudio/2011/storyboarding/control">
  <Id Name="System.Storyboarding.Common.TabGroup" Revision="1" Stencil="System.Storyboarding.Common" StencilVersion="0.1"/>
</Control>
</file>

<file path=customXml/item148.xml><?xml version="1.0" encoding="utf-8"?>
<Control xmlns="http://schemas.microsoft.com/VisualStudio/2011/storyboarding/control">
  <Id Name="System.Storyboarding.Common.Button" Revision="1" Stencil="System.Storyboarding.Common" StencilVersion="0.1"/>
</Control>
</file>

<file path=customXml/item149.xml><?xml version="1.0" encoding="utf-8"?>
<Control xmlns="http://schemas.microsoft.com/VisualStudio/2011/storyboarding/control">
  <Id Name="System.Storyboarding.Common.Button" Revision="1" Stencil="System.Storyboarding.Common" StencilVersion="0.1"/>
</Control>
</file>

<file path=customXml/item15.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50.xml><?xml version="1.0" encoding="utf-8"?>
<Control xmlns="http://schemas.microsoft.com/VisualStudio/2011/storyboarding/control">
  <Id Name="System.Storyboarding.Common.MouseClick" Revision="1" Stencil="System.Storyboarding.Common" StencilVersion="0.1"/>
</Control>
</file>

<file path=customXml/item16.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7.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8.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9.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2.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0.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1.xml><?xml version="1.0" encoding="utf-8"?>
<Control xmlns="http://schemas.microsoft.com/VisualStudio/2011/storyboarding/control">
  <Id Name="System.Storyboarding.Common.TabGroup" Revision="1" Stencil="System.Storyboarding.Common" StencilVersion="0.1"/>
</Control>
</file>

<file path=customXml/item22.xml><?xml version="1.0" encoding="utf-8"?>
<Control xmlns="http://schemas.microsoft.com/VisualStudio/2011/storyboarding/control">
  <Id Name="System.Storyboarding.Common.TextInput" Revision="1" Stencil="System.Storyboarding.Common" StencilVersion="0.1"/>
</Control>
</file>

<file path=customXml/item23.xml><?xml version="1.0" encoding="utf-8"?>
<Control xmlns="http://schemas.microsoft.com/VisualStudio/2011/storyboarding/control">
  <Id Name="System.Storyboarding.Common.TextInput" Revision="1" Stencil="System.Storyboarding.Common" StencilVersion="0.1"/>
</Control>
</file>

<file path=customXml/item24.xml><?xml version="1.0" encoding="utf-8"?>
<Control xmlns="http://schemas.microsoft.com/VisualStudio/2011/storyboarding/control">
  <Id Name="System.Storyboarding.Common.TextInput" Revision="1" Stencil="System.Storyboarding.Common" StencilVersion="0.1"/>
</Control>
</file>

<file path=customXml/item25.xml><?xml version="1.0" encoding="utf-8"?>
<Control xmlns="http://schemas.microsoft.com/VisualStudio/2011/storyboarding/control">
  <Id Name="System.Storyboarding.Common.TextArea" Revision="1" Stencil="System.Storyboarding.Common" StencilVersion="0.1"/>
</Control>
</file>

<file path=customXml/item26.xml><?xml version="1.0" encoding="utf-8"?>
<Control xmlns="http://schemas.microsoft.com/VisualStudio/2011/storyboarding/control">
  <Id Name="System.Storyboarding.Common.DropdownBox" Revision="1" Stencil="System.Storyboarding.Common" StencilVersion="0.1"/>
</Control>
</file>

<file path=customXml/item27.xml><?xml version="1.0" encoding="utf-8"?>
<Control xmlns="http://schemas.microsoft.com/VisualStudio/2011/storyboarding/control">
  <Id Name="System.Storyboarding.Common.DropdownBox" Revision="1" Stencil="System.Storyboarding.Common" StencilVersion="0.1"/>
</Control>
</file>

<file path=customXml/item28.xml><?xml version="1.0" encoding="utf-8"?>
<Control xmlns="http://schemas.microsoft.com/VisualStudio/2011/storyboarding/control">
  <Id Name="System.Storyboarding.Common.SearchBox" Revision="1" Stencil="System.Storyboarding.Common" StencilVersion="0.1"/>
</Control>
</file>

<file path=customXml/item29.xml><?xml version="1.0" encoding="utf-8"?>
<Control xmlns="http://schemas.microsoft.com/VisualStudio/2011/storyboarding/control">
  <Id Name="System.Storyboarding.Common.DropdownBox" Revision="1" Stencil="System.Storyboarding.Common" StencilVersion="0.1"/>
</Control>
</file>

<file path=customXml/item3.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30.xml><?xml version="1.0" encoding="utf-8"?>
<Control xmlns="http://schemas.microsoft.com/VisualStudio/2011/storyboarding/control">
  <Id Name="System.Storyboarding.Common.SearchBox" Revision="1" Stencil="System.Storyboarding.Common" StencilVersion="0.1"/>
</Control>
</file>

<file path=customXml/item31.xml><?xml version="1.0" encoding="utf-8"?>
<Control xmlns="http://schemas.microsoft.com/VisualStudio/2011/storyboarding/control">
  <Id Name="System.Storyboarding.Common.DropdownBox" Revision="1" Stencil="System.Storyboarding.Common" StencilVersion="0.1"/>
</Control>
</file>

<file path=customXml/item32.xml><?xml version="1.0" encoding="utf-8"?>
<Control xmlns="http://schemas.microsoft.com/VisualStudio/2011/storyboarding/control">
  <Id Name="System.Storyboarding.Common.SearchBox" Revision="1" Stencil="System.Storyboarding.Common" StencilVersion="0.1"/>
</Control>
</file>

<file path=customXml/item33.xml><?xml version="1.0" encoding="utf-8"?>
<Control xmlns="http://schemas.microsoft.com/VisualStudio/2011/storyboarding/control">
  <Id Name="System.Storyboarding.Common.DropdownBox" Revision="1" Stencil="System.Storyboarding.Common" StencilVersion="0.1"/>
</Control>
</file>

<file path=customXml/item34.xml><?xml version="1.0" encoding="utf-8"?>
<Control xmlns="http://schemas.microsoft.com/VisualStudio/2011/storyboarding/control">
  <Id Name="System.Storyboarding.Common.SearchBox" Revision="1" Stencil="System.Storyboarding.Common" StencilVersion="0.1"/>
</Control>
</file>

<file path=customXml/item35.xml><?xml version="1.0" encoding="utf-8"?>
<Control xmlns="http://schemas.microsoft.com/VisualStudio/2011/storyboarding/control">
  <Id Name="System.Storyboarding.Common.MouseClick" Revision="1" Stencil="System.Storyboarding.Common" StencilVersion="0.1"/>
</Control>
</file>

<file path=customXml/item36.xml><?xml version="1.0" encoding="utf-8"?>
<Control xmlns="http://schemas.microsoft.com/VisualStudio/2011/storyboarding/control">
  <Id Name="System.Storyboarding.Common.MouseClick" Revision="1" Stencil="System.Storyboarding.Common" StencilVersion="0.1"/>
</Control>
</file>

<file path=customXml/item37.xml><?xml version="1.0" encoding="utf-8"?>
<Control xmlns="http://schemas.microsoft.com/VisualStudio/2011/storyboarding/control">
  <Id Name="System.Storyboarding.Common.MouseClick" Revision="1" Stencil="System.Storyboarding.Common" StencilVersion="0.1"/>
</Control>
</file>

<file path=customXml/item38.xml><?xml version="1.0" encoding="utf-8"?>
<Control xmlns="http://schemas.microsoft.com/VisualStudio/2011/storyboarding/control">
  <Id Name="System.Storyboarding.WindowsPhoneIcons.BaseCircle" Revision="1" Stencil="System.Storyboarding.WindowsPhoneIcons" StencilVersion="0.1"/>
</Control>
</file>

<file path=customXml/item39.xml><?xml version="1.0" encoding="utf-8"?>
<Control xmlns="http://schemas.microsoft.com/VisualStudio/2011/storyboarding/control">
  <Id Name="b5742593-4330-4997-98c6-02e7437a7975" Revision="1" Stencil="System.MyShapes" StencilVersion="1.0"/>
</Control>
</file>

<file path=customXml/item4.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40.xml><?xml version="1.0" encoding="utf-8"?>
<Control xmlns="http://schemas.microsoft.com/VisualStudio/2011/storyboarding/control">
  <Id Name="System.Storyboarding.WindowsPhoneIcons.BaseCircle" Revision="1" Stencil="System.Storyboarding.WindowsPhoneIcons" StencilVersion="0.1"/>
</Control>
</file>

<file path=customXml/item41.xml><?xml version="1.0" encoding="utf-8"?>
<Control xmlns="http://schemas.microsoft.com/VisualStudio/2011/storyboarding/control">
  <Id Name="System.Storyboarding.WindowsPhoneIcons.BaseCircle" Revision="1" Stencil="System.Storyboarding.WindowsPhoneIcons" StencilVersion="0.1"/>
</Control>
</file>

<file path=customXml/item42.xml><?xml version="1.0" encoding="utf-8"?>
<Control xmlns="http://schemas.microsoft.com/VisualStudio/2011/storyboarding/control">
  <Id Name="System.Storyboarding.WindowsPhoneIcons.Save" Revision="1" Stencil="System.Storyboarding.WindowsPhoneIcons" StencilVersion="0.1"/>
</Control>
</file>

<file path=customXml/item43.xml><?xml version="1.0" encoding="utf-8"?>
<Control xmlns="http://schemas.microsoft.com/VisualStudio/2011/storyboarding/control">
  <Id Name="System.Storyboarding.WindowsPhoneIcons.Cancel" Revision="1" Stencil="System.Storyboarding.WindowsPhoneIcons" StencilVersion="0.1"/>
</Control>
</file>

<file path=customXml/item44.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45.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46.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47.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48.xml><?xml version="1.0" encoding="utf-8"?>
<Control xmlns="http://schemas.microsoft.com/VisualStudio/2011/storyboarding/control">
  <Id Name="System.Storyboarding.Common.TabGroup" Revision="1" Stencil="System.Storyboarding.Common" StencilVersion="0.1"/>
</Control>
</file>

<file path=customXml/item49.xml><?xml version="1.0" encoding="utf-8"?>
<Control xmlns="http://schemas.microsoft.com/VisualStudio/2011/storyboarding/control">
  <Id Name="System.Storyboarding.Common.TextInput" Revision="1" Stencil="System.Storyboarding.Common" StencilVersion="0.1"/>
</Control>
</file>

<file path=customXml/item5.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50.xml><?xml version="1.0" encoding="utf-8"?>
<Control xmlns="http://schemas.microsoft.com/VisualStudio/2011/storyboarding/control">
  <Id Name="System.Storyboarding.Common.TextInput" Revision="1" Stencil="System.Storyboarding.Common" StencilVersion="0.1"/>
</Control>
</file>

<file path=customXml/item51.xml><?xml version="1.0" encoding="utf-8"?>
<Control xmlns="http://schemas.microsoft.com/VisualStudio/2011/storyboarding/control">
  <Id Name="System.Storyboarding.Common.TextInput" Revision="1" Stencil="System.Storyboarding.Common" StencilVersion="0.1"/>
</Control>
</file>

<file path=customXml/item52.xml><?xml version="1.0" encoding="utf-8"?>
<Control xmlns="http://schemas.microsoft.com/VisualStudio/2011/storyboarding/control">
  <Id Name="System.Storyboarding.Common.TextArea" Revision="1" Stencil="System.Storyboarding.Common" StencilVersion="0.1"/>
</Control>
</file>

<file path=customXml/item53.xml><?xml version="1.0" encoding="utf-8"?>
<Control xmlns="http://schemas.microsoft.com/VisualStudio/2011/storyboarding/control">
  <Id Name="System.Storyboarding.Common.DropdownBox" Revision="1" Stencil="System.Storyboarding.Common" StencilVersion="0.1"/>
</Control>
</file>

<file path=customXml/item54.xml><?xml version="1.0" encoding="utf-8"?>
<Control xmlns="http://schemas.microsoft.com/VisualStudio/2011/storyboarding/control">
  <Id Name="System.Storyboarding.Common.DropdownBox" Revision="1" Stencil="System.Storyboarding.Common" StencilVersion="0.1"/>
</Control>
</file>

<file path=customXml/item55.xml><?xml version="1.0" encoding="utf-8"?>
<Control xmlns="http://schemas.microsoft.com/VisualStudio/2011/storyboarding/control">
  <Id Name="System.Storyboarding.Common.SearchBox" Revision="1" Stencil="System.Storyboarding.Common" StencilVersion="0.1"/>
</Control>
</file>

<file path=customXml/item56.xml><?xml version="1.0" encoding="utf-8"?>
<Control xmlns="http://schemas.microsoft.com/VisualStudio/2011/storyboarding/control">
  <Id Name="System.Storyboarding.Common.DropdownBox" Revision="1" Stencil="System.Storyboarding.Common" StencilVersion="0.1"/>
</Control>
</file>

<file path=customXml/item57.xml><?xml version="1.0" encoding="utf-8"?>
<Control xmlns="http://schemas.microsoft.com/VisualStudio/2011/storyboarding/control">
  <Id Name="System.Storyboarding.Common.SearchBox" Revision="1" Stencil="System.Storyboarding.Common" StencilVersion="0.1"/>
</Control>
</file>

<file path=customXml/item58.xml><?xml version="1.0" encoding="utf-8"?>
<Control xmlns="http://schemas.microsoft.com/VisualStudio/2011/storyboarding/control">
  <Id Name="System.Storyboarding.Common.DropdownBox" Revision="1" Stencil="System.Storyboarding.Common" StencilVersion="0.1"/>
</Control>
</file>

<file path=customXml/item59.xml><?xml version="1.0" encoding="utf-8"?>
<Control xmlns="http://schemas.microsoft.com/VisualStudio/2011/storyboarding/control">
  <Id Name="System.Storyboarding.Common.SearchBox" Revision="1" Stencil="System.Storyboarding.Common" StencilVersion="0.1"/>
</Control>
</file>

<file path=customXml/item6.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60.xml><?xml version="1.0" encoding="utf-8"?>
<Control xmlns="http://schemas.microsoft.com/VisualStudio/2011/storyboarding/control">
  <Id Name="System.Storyboarding.Common.DropdownBox" Revision="1" Stencil="System.Storyboarding.Common" StencilVersion="0.1"/>
</Control>
</file>

<file path=customXml/item61.xml><?xml version="1.0" encoding="utf-8"?>
<Control xmlns="http://schemas.microsoft.com/VisualStudio/2011/storyboarding/control">
  <Id Name="System.Storyboarding.Common.SearchBox" Revision="1" Stencil="System.Storyboarding.Common" StencilVersion="0.1"/>
</Control>
</file>

<file path=customXml/item62.xml><?xml version="1.0" encoding="utf-8"?>
<Control xmlns="http://schemas.microsoft.com/VisualStudio/2011/storyboarding/control">
  <Id Name="b5742593-4330-4997-98c6-02e7437a7975" Revision="1" Stencil="System.MyShapes" StencilVersion="1.0"/>
</Control>
</file>

<file path=customXml/item63.xml><?xml version="1.0" encoding="utf-8"?>
<Control xmlns="http://schemas.microsoft.com/VisualStudio/2011/storyboarding/control">
  <Id Name="System.Storyboarding.WindowsPhoneIcons.BaseCircle" Revision="1" Stencil="System.Storyboarding.WindowsPhoneIcons" StencilVersion="0.1"/>
</Control>
</file>

<file path=customXml/item64.xml><?xml version="1.0" encoding="utf-8"?>
<Control xmlns="http://schemas.microsoft.com/VisualStudio/2011/storyboarding/control">
  <Id Name="System.Storyboarding.WindowsPhoneIcons.BaseCircle" Revision="1" Stencil="System.Storyboarding.WindowsPhoneIcons" StencilVersion="0.1"/>
</Control>
</file>

<file path=customXml/item65.xml><?xml version="1.0" encoding="utf-8"?>
<Control xmlns="http://schemas.microsoft.com/VisualStudio/2011/storyboarding/control">
  <Id Name="System.Storyboarding.WindowsPhoneIcons.Save" Revision="1" Stencil="System.Storyboarding.WindowsPhoneIcons" StencilVersion="0.1"/>
</Control>
</file>

<file path=customXml/item66.xml><?xml version="1.0" encoding="utf-8"?>
<Control xmlns="http://schemas.microsoft.com/VisualStudio/2011/storyboarding/control">
  <Id Name="System.Storyboarding.WindowsPhoneIcons.Cancel" Revision="1" Stencil="System.Storyboarding.WindowsPhoneIcons" StencilVersion="0.1"/>
</Control>
</file>

<file path=customXml/item67.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68.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69.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7.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70.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71.xml><?xml version="1.0" encoding="utf-8"?>
<Control xmlns="http://schemas.microsoft.com/VisualStudio/2011/storyboarding/control">
  <Id Name="System.Storyboarding.Common.TextInput" Revision="1" Stencil="System.Storyboarding.Common" StencilVersion="0.1"/>
</Control>
</file>

<file path=customXml/item72.xml><?xml version="1.0" encoding="utf-8"?>
<Control xmlns="http://schemas.microsoft.com/VisualStudio/2011/storyboarding/control">
  <Id Name="System.Storyboarding.Common.TextInput" Revision="1" Stencil="System.Storyboarding.Common" StencilVersion="0.1"/>
</Control>
</file>

<file path=customXml/item73.xml><?xml version="1.0" encoding="utf-8"?>
<Control xmlns="http://schemas.microsoft.com/VisualStudio/2011/storyboarding/control">
  <Id Name="System.Storyboarding.Common.TextInput" Revision="1" Stencil="System.Storyboarding.Common" StencilVersion="0.1"/>
</Control>
</file>

<file path=customXml/item74.xml><?xml version="1.0" encoding="utf-8"?>
<Control xmlns="http://schemas.microsoft.com/VisualStudio/2011/storyboarding/control">
  <Id Name="System.Storyboarding.Common.TextArea" Revision="1" Stencil="System.Storyboarding.Common" StencilVersion="0.1"/>
</Control>
</file>

<file path=customXml/item75.xml><?xml version="1.0" encoding="utf-8"?>
<Control xmlns="http://schemas.microsoft.com/VisualStudio/2011/storyboarding/control">
  <Id Name="System.Storyboarding.Common.DropdownBox" Revision="1" Stencil="System.Storyboarding.Common" StencilVersion="0.1"/>
</Control>
</file>

<file path=customXml/item76.xml><?xml version="1.0" encoding="utf-8"?>
<Control xmlns="http://schemas.microsoft.com/VisualStudio/2011/storyboarding/control">
  <Id Name="System.Storyboarding.Common.DropdownBox" Revision="1" Stencil="System.Storyboarding.Common" StencilVersion="0.1"/>
</Control>
</file>

<file path=customXml/item77.xml><?xml version="1.0" encoding="utf-8"?>
<Control xmlns="http://schemas.microsoft.com/VisualStudio/2011/storyboarding/control">
  <Id Name="System.Storyboarding.Common.SearchBox" Revision="1" Stencil="System.Storyboarding.Common" StencilVersion="0.1"/>
</Control>
</file>

<file path=customXml/item78.xml><?xml version="1.0" encoding="utf-8"?>
<Control xmlns="http://schemas.microsoft.com/VisualStudio/2011/storyboarding/control">
  <Id Name="System.Storyboarding.Common.DropdownBox" Revision="1" Stencil="System.Storyboarding.Common" StencilVersion="0.1"/>
</Control>
</file>

<file path=customXml/item79.xml><?xml version="1.0" encoding="utf-8"?>
<Control xmlns="http://schemas.microsoft.com/VisualStudio/2011/storyboarding/control">
  <Id Name="System.Storyboarding.Common.SearchBox" Revision="1" Stencil="System.Storyboarding.Common" StencilVersion="0.1"/>
</Control>
</file>

<file path=customXml/item8.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80.xml><?xml version="1.0" encoding="utf-8"?>
<Control xmlns="http://schemas.microsoft.com/VisualStudio/2011/storyboarding/control">
  <Id Name="System.Storyboarding.Common.DropdownBox" Revision="1" Stencil="System.Storyboarding.Common" StencilVersion="0.1"/>
</Control>
</file>

<file path=customXml/item81.xml><?xml version="1.0" encoding="utf-8"?>
<Control xmlns="http://schemas.microsoft.com/VisualStudio/2011/storyboarding/control">
  <Id Name="System.Storyboarding.Common.SearchBox" Revision="1" Stencil="System.Storyboarding.Common" StencilVersion="0.1"/>
</Control>
</file>

<file path=customXml/item82.xml><?xml version="1.0" encoding="utf-8"?>
<Control xmlns="http://schemas.microsoft.com/VisualStudio/2011/storyboarding/control">
  <Id Name="System.Storyboarding.Common.DropdownBox" Revision="1" Stencil="System.Storyboarding.Common" StencilVersion="0.1"/>
</Control>
</file>

<file path=customXml/item83.xml><?xml version="1.0" encoding="utf-8"?>
<Control xmlns="http://schemas.microsoft.com/VisualStudio/2011/storyboarding/control">
  <Id Name="System.Storyboarding.Common.SearchBox" Revision="1" Stencil="System.Storyboarding.Common" StencilVersion="0.1"/>
</Control>
</file>

<file path=customXml/item84.xml><?xml version="1.0" encoding="utf-8"?>
<Control xmlns="http://schemas.microsoft.com/VisualStudio/2011/storyboarding/control">
  <Id Name="System.Storyboarding.Common.TabGroupVertical" Revision="1" Stencil="System.Storyboarding.Common" StencilVersion="0.1"/>
</Control>
</file>

<file path=customXml/item85.xml><?xml version="1.0" encoding="utf-8"?>
<Control xmlns="http://schemas.microsoft.com/VisualStudio/2011/storyboarding/control">
  <Id Name="System.Storyboarding.Common.Text" Revision="1" Stencil="System.Storyboarding.Common" StencilVersion="0.1"/>
</Control>
</file>

<file path=customXml/item86.xml><?xml version="1.0" encoding="utf-8"?>
<Control xmlns="http://schemas.microsoft.com/VisualStudio/2011/storyboarding/control">
  <Id Name="System.Storyboarding.Common.Text" Revision="1" Stencil="System.Storyboarding.Common" StencilVersion="0.1"/>
</Control>
</file>

<file path=customXml/item87.xml><?xml version="1.0" encoding="utf-8"?>
<Control xmlns="http://schemas.microsoft.com/VisualStudio/2011/storyboarding/control">
  <Id Name="System.Storyboarding.Common.Text" Revision="1" Stencil="System.Storyboarding.Common" StencilVersion="0.1"/>
</Control>
</file>

<file path=customXml/item88.xml><?xml version="1.0" encoding="utf-8"?>
<Control xmlns="http://schemas.microsoft.com/VisualStudio/2011/storyboarding/control">
  <Id Name="System.Storyboarding.Common.Text" Revision="1" Stencil="System.Storyboarding.Common" StencilVersion="0.1"/>
</Control>
</file>

<file path=customXml/item89.xml><?xml version="1.0" encoding="utf-8"?>
<Control xmlns="http://schemas.microsoft.com/VisualStudio/2011/storyboarding/control">
  <Id Name="System.Storyboarding.Common.Text" Revision="1" Stencil="System.Storyboarding.Common" StencilVersion="0.1"/>
</Control>
</file>

<file path=customXml/item9.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90.xml><?xml version="1.0" encoding="utf-8"?>
<Control xmlns="http://schemas.microsoft.com/VisualStudio/2011/storyboarding/control">
  <Id Name="System.Storyboarding.Common.Text" Revision="1" Stencil="System.Storyboarding.Common" StencilVersion="0.1"/>
</Control>
</file>

<file path=customXml/item91.xml><?xml version="1.0" encoding="utf-8"?>
<Control xmlns="http://schemas.microsoft.com/VisualStudio/2011/storyboarding/control">
  <Id Name="System.Storyboarding.Common.Text" Revision="1" Stencil="System.Storyboarding.Common" StencilVersion="0.1"/>
</Control>
</file>

<file path=customXml/item92.xml><?xml version="1.0" encoding="utf-8"?>
<Control xmlns="http://schemas.microsoft.com/VisualStudio/2011/storyboarding/control">
  <Id Name="System.Storyboarding.Common.Text" Revision="1" Stencil="System.Storyboarding.Common" StencilVersion="0.1"/>
</Control>
</file>

<file path=customXml/item93.xml><?xml version="1.0" encoding="utf-8"?>
<Control xmlns="http://schemas.microsoft.com/VisualStudio/2011/storyboarding/control">
  <Id Name="System.Storyboarding.Common.Button" Revision="1" Stencil="System.Storyboarding.Common" StencilVersion="0.1"/>
</Control>
</file>

<file path=customXml/item94.xml><?xml version="1.0" encoding="utf-8"?>
<Control xmlns="http://schemas.microsoft.com/VisualStudio/2011/storyboarding/control">
  <Id Name="System.Storyboarding.Common.MouseClick" Revision="1" Stencil="System.Storyboarding.Common" StencilVersion="0.1"/>
</Control>
</file>

<file path=customXml/item95.xml><?xml version="1.0" encoding="utf-8"?>
<Control xmlns="http://schemas.microsoft.com/VisualStudio/2011/storyboarding/control">
  <Id Name="b5742593-4330-4997-98c6-02e7437a7975" Revision="1" Stencil="System.MyShapes" StencilVersion="1.0"/>
</Control>
</file>

<file path=customXml/item96.xml><?xml version="1.0" encoding="utf-8"?>
<Control xmlns="http://schemas.microsoft.com/VisualStudio/2011/storyboarding/control">
  <Id Name="System.Storyboarding.WindowsPhoneIcons.BaseCircle" Revision="1" Stencil="System.Storyboarding.WindowsPhoneIcons" StencilVersion="0.1"/>
</Control>
</file>

<file path=customXml/item97.xml><?xml version="1.0" encoding="utf-8"?>
<Control xmlns="http://schemas.microsoft.com/VisualStudio/2011/storyboarding/control">
  <Id Name="System.Storyboarding.WindowsPhoneIcons.BaseCircle" Revision="1" Stencil="System.Storyboarding.WindowsPhoneIcons" StencilVersion="0.1"/>
</Control>
</file>

<file path=customXml/item98.xml><?xml version="1.0" encoding="utf-8"?>
<Control xmlns="http://schemas.microsoft.com/VisualStudio/2011/storyboarding/control">
  <Id Name="System.Storyboarding.WindowsPhoneIcons.Save" Revision="1" Stencil="System.Storyboarding.WindowsPhoneIcons" StencilVersion="0.1"/>
</Control>
</file>

<file path=customXml/item99.xml><?xml version="1.0" encoding="utf-8"?>
<Control xmlns="http://schemas.microsoft.com/VisualStudio/2011/storyboarding/control">
  <Id Name="System.Storyboarding.WindowsPhoneIcons.Cancel" Revision="1" Stencil="System.Storyboarding.WindowsPhoneIcons" StencilVersion="0.1"/>
</Control>
</file>

<file path=customXml/itemProps1.xml><?xml version="1.0" encoding="utf-8"?>
<ds:datastoreItem xmlns:ds="http://schemas.openxmlformats.org/officeDocument/2006/customXml" ds:itemID="{7F38FAC9-01AB-482F-B487-7E71255A2D76}">
  <ds:schemaRefs>
    <ds:schemaRef ds:uri="http://schemas.microsoft.com/VisualStudio/2011/storyboarding/control"/>
  </ds:schemaRefs>
</ds:datastoreItem>
</file>

<file path=customXml/itemProps10.xml><?xml version="1.0" encoding="utf-8"?>
<ds:datastoreItem xmlns:ds="http://schemas.openxmlformats.org/officeDocument/2006/customXml" ds:itemID="{213C61FB-DAED-46E7-BBA0-B53F75E2931E}">
  <ds:schemaRefs>
    <ds:schemaRef ds:uri="http://schemas.microsoft.com/VisualStudio/2011/storyboarding/control"/>
  </ds:schemaRefs>
</ds:datastoreItem>
</file>

<file path=customXml/itemProps100.xml><?xml version="1.0" encoding="utf-8"?>
<ds:datastoreItem xmlns:ds="http://schemas.openxmlformats.org/officeDocument/2006/customXml" ds:itemID="{024F0062-BFFF-4E80-8E04-1F0B7EAEBF34}">
  <ds:schemaRefs>
    <ds:schemaRef ds:uri="http://schemas.microsoft.com/VisualStudio/2011/storyboarding/control"/>
  </ds:schemaRefs>
</ds:datastoreItem>
</file>

<file path=customXml/itemProps101.xml><?xml version="1.0" encoding="utf-8"?>
<ds:datastoreItem xmlns:ds="http://schemas.openxmlformats.org/officeDocument/2006/customXml" ds:itemID="{44054EC8-9D64-49F4-8547-821073619DD2}">
  <ds:schemaRefs>
    <ds:schemaRef ds:uri="http://schemas.microsoft.com/VisualStudio/2011/storyboarding/control"/>
  </ds:schemaRefs>
</ds:datastoreItem>
</file>

<file path=customXml/itemProps102.xml><?xml version="1.0" encoding="utf-8"?>
<ds:datastoreItem xmlns:ds="http://schemas.openxmlformats.org/officeDocument/2006/customXml" ds:itemID="{2B88F5CB-54C2-43B4-9B21-FF286CE3AAD9}">
  <ds:schemaRefs>
    <ds:schemaRef ds:uri="http://schemas.microsoft.com/VisualStudio/2011/storyboarding/control"/>
  </ds:schemaRefs>
</ds:datastoreItem>
</file>

<file path=customXml/itemProps103.xml><?xml version="1.0" encoding="utf-8"?>
<ds:datastoreItem xmlns:ds="http://schemas.openxmlformats.org/officeDocument/2006/customXml" ds:itemID="{A093C6BD-8E27-404E-A5F5-E6E32FC799AF}">
  <ds:schemaRefs>
    <ds:schemaRef ds:uri="http://schemas.microsoft.com/VisualStudio/2011/storyboarding/control"/>
  </ds:schemaRefs>
</ds:datastoreItem>
</file>

<file path=customXml/itemProps104.xml><?xml version="1.0" encoding="utf-8"?>
<ds:datastoreItem xmlns:ds="http://schemas.openxmlformats.org/officeDocument/2006/customXml" ds:itemID="{DAC73048-F318-4CFF-B7CF-F59B926D5BD6}">
  <ds:schemaRefs>
    <ds:schemaRef ds:uri="http://schemas.microsoft.com/VisualStudio/2011/storyboarding/control"/>
  </ds:schemaRefs>
</ds:datastoreItem>
</file>

<file path=customXml/itemProps105.xml><?xml version="1.0" encoding="utf-8"?>
<ds:datastoreItem xmlns:ds="http://schemas.openxmlformats.org/officeDocument/2006/customXml" ds:itemID="{D6915D3A-355C-4078-9E74-9327CECB0B1A}">
  <ds:schemaRefs>
    <ds:schemaRef ds:uri="http://schemas.microsoft.com/VisualStudio/2011/storyboarding/control"/>
  </ds:schemaRefs>
</ds:datastoreItem>
</file>

<file path=customXml/itemProps106.xml><?xml version="1.0" encoding="utf-8"?>
<ds:datastoreItem xmlns:ds="http://schemas.openxmlformats.org/officeDocument/2006/customXml" ds:itemID="{9296BA53-6802-4194-B27A-6F711A9A3196}">
  <ds:schemaRefs>
    <ds:schemaRef ds:uri="http://schemas.microsoft.com/VisualStudio/2011/storyboarding/control"/>
  </ds:schemaRefs>
</ds:datastoreItem>
</file>

<file path=customXml/itemProps107.xml><?xml version="1.0" encoding="utf-8"?>
<ds:datastoreItem xmlns:ds="http://schemas.openxmlformats.org/officeDocument/2006/customXml" ds:itemID="{DA150A48-3079-44D0-AB28-7AFF401EA12D}">
  <ds:schemaRefs>
    <ds:schemaRef ds:uri="http://schemas.microsoft.com/VisualStudio/2011/storyboarding/control"/>
  </ds:schemaRefs>
</ds:datastoreItem>
</file>

<file path=customXml/itemProps108.xml><?xml version="1.0" encoding="utf-8"?>
<ds:datastoreItem xmlns:ds="http://schemas.openxmlformats.org/officeDocument/2006/customXml" ds:itemID="{F7FE134A-EACA-4AD0-BD84-9AF8EA9370B9}">
  <ds:schemaRefs>
    <ds:schemaRef ds:uri="http://schemas.microsoft.com/VisualStudio/2011/storyboarding/control"/>
  </ds:schemaRefs>
</ds:datastoreItem>
</file>

<file path=customXml/itemProps109.xml><?xml version="1.0" encoding="utf-8"?>
<ds:datastoreItem xmlns:ds="http://schemas.openxmlformats.org/officeDocument/2006/customXml" ds:itemID="{6FD1A331-5509-4BBB-AD8F-71A8BBAAAFF3}">
  <ds:schemaRefs>
    <ds:schemaRef ds:uri="http://schemas.microsoft.com/VisualStudio/2011/storyboarding/control"/>
  </ds:schemaRefs>
</ds:datastoreItem>
</file>

<file path=customXml/itemProps11.xml><?xml version="1.0" encoding="utf-8"?>
<ds:datastoreItem xmlns:ds="http://schemas.openxmlformats.org/officeDocument/2006/customXml" ds:itemID="{97338CE5-9B75-42C3-8BA4-12D084FDEFC5}">
  <ds:schemaRefs>
    <ds:schemaRef ds:uri="http://schemas.microsoft.com/VisualStudio/2011/storyboarding/control"/>
  </ds:schemaRefs>
</ds:datastoreItem>
</file>

<file path=customXml/itemProps110.xml><?xml version="1.0" encoding="utf-8"?>
<ds:datastoreItem xmlns:ds="http://schemas.openxmlformats.org/officeDocument/2006/customXml" ds:itemID="{B7E427B5-EE1A-4041-BEED-22C315D78FB7}">
  <ds:schemaRefs>
    <ds:schemaRef ds:uri="http://schemas.microsoft.com/VisualStudio/2011/storyboarding/control"/>
  </ds:schemaRefs>
</ds:datastoreItem>
</file>

<file path=customXml/itemProps111.xml><?xml version="1.0" encoding="utf-8"?>
<ds:datastoreItem xmlns:ds="http://schemas.openxmlformats.org/officeDocument/2006/customXml" ds:itemID="{4B74660E-933B-4EDC-8E00-1A4EE9C2CD93}">
  <ds:schemaRefs>
    <ds:schemaRef ds:uri="http://schemas.microsoft.com/VisualStudio/2011/storyboarding/control"/>
  </ds:schemaRefs>
</ds:datastoreItem>
</file>

<file path=customXml/itemProps112.xml><?xml version="1.0" encoding="utf-8"?>
<ds:datastoreItem xmlns:ds="http://schemas.openxmlformats.org/officeDocument/2006/customXml" ds:itemID="{F27C4D14-0B24-4E2A-801C-A2DC5DE89679}">
  <ds:schemaRefs>
    <ds:schemaRef ds:uri="http://schemas.microsoft.com/VisualStudio/2011/storyboarding/control"/>
  </ds:schemaRefs>
</ds:datastoreItem>
</file>

<file path=customXml/itemProps113.xml><?xml version="1.0" encoding="utf-8"?>
<ds:datastoreItem xmlns:ds="http://schemas.openxmlformats.org/officeDocument/2006/customXml" ds:itemID="{2E83B95C-053F-4703-9413-72F938DE162B}">
  <ds:schemaRefs>
    <ds:schemaRef ds:uri="http://schemas.microsoft.com/VisualStudio/2011/storyboarding/control"/>
  </ds:schemaRefs>
</ds:datastoreItem>
</file>

<file path=customXml/itemProps114.xml><?xml version="1.0" encoding="utf-8"?>
<ds:datastoreItem xmlns:ds="http://schemas.openxmlformats.org/officeDocument/2006/customXml" ds:itemID="{BE1DE335-3C29-4935-AD98-2E2B9DACB0A8}">
  <ds:schemaRefs>
    <ds:schemaRef ds:uri="http://schemas.microsoft.com/VisualStudio/2011/storyboarding/control"/>
  </ds:schemaRefs>
</ds:datastoreItem>
</file>

<file path=customXml/itemProps115.xml><?xml version="1.0" encoding="utf-8"?>
<ds:datastoreItem xmlns:ds="http://schemas.openxmlformats.org/officeDocument/2006/customXml" ds:itemID="{5B3BC280-ED1C-4125-991B-7507C0132E01}">
  <ds:schemaRefs>
    <ds:schemaRef ds:uri="http://schemas.microsoft.com/VisualStudio/2011/storyboarding/control"/>
  </ds:schemaRefs>
</ds:datastoreItem>
</file>

<file path=customXml/itemProps116.xml><?xml version="1.0" encoding="utf-8"?>
<ds:datastoreItem xmlns:ds="http://schemas.openxmlformats.org/officeDocument/2006/customXml" ds:itemID="{9690B37A-1B5F-460A-A127-70D2533C568A}">
  <ds:schemaRefs>
    <ds:schemaRef ds:uri="http://schemas.microsoft.com/VisualStudio/2011/storyboarding/control"/>
  </ds:schemaRefs>
</ds:datastoreItem>
</file>

<file path=customXml/itemProps117.xml><?xml version="1.0" encoding="utf-8"?>
<ds:datastoreItem xmlns:ds="http://schemas.openxmlformats.org/officeDocument/2006/customXml" ds:itemID="{31F7918E-BFE7-462D-802B-92203383BC7D}">
  <ds:schemaRefs>
    <ds:schemaRef ds:uri="http://schemas.microsoft.com/VisualStudio/2011/storyboarding/control"/>
  </ds:schemaRefs>
</ds:datastoreItem>
</file>

<file path=customXml/itemProps118.xml><?xml version="1.0" encoding="utf-8"?>
<ds:datastoreItem xmlns:ds="http://schemas.openxmlformats.org/officeDocument/2006/customXml" ds:itemID="{DB17BFFB-5E44-4E39-80CA-2524146582F7}">
  <ds:schemaRefs>
    <ds:schemaRef ds:uri="http://schemas.microsoft.com/VisualStudio/2011/storyboarding/control"/>
  </ds:schemaRefs>
</ds:datastoreItem>
</file>

<file path=customXml/itemProps119.xml><?xml version="1.0" encoding="utf-8"?>
<ds:datastoreItem xmlns:ds="http://schemas.openxmlformats.org/officeDocument/2006/customXml" ds:itemID="{75727B66-6F63-4D61-AD77-1B833D11E605}">
  <ds:schemaRefs>
    <ds:schemaRef ds:uri="http://schemas.microsoft.com/VisualStudio/2011/storyboarding/control"/>
  </ds:schemaRefs>
</ds:datastoreItem>
</file>

<file path=customXml/itemProps12.xml><?xml version="1.0" encoding="utf-8"?>
<ds:datastoreItem xmlns:ds="http://schemas.openxmlformats.org/officeDocument/2006/customXml" ds:itemID="{BA804EEF-5790-4E01-B667-ECB62CFB3737}">
  <ds:schemaRefs>
    <ds:schemaRef ds:uri="http://schemas.microsoft.com/VisualStudio/2011/storyboarding/control"/>
  </ds:schemaRefs>
</ds:datastoreItem>
</file>

<file path=customXml/itemProps120.xml><?xml version="1.0" encoding="utf-8"?>
<ds:datastoreItem xmlns:ds="http://schemas.openxmlformats.org/officeDocument/2006/customXml" ds:itemID="{2A9190E7-FBBB-472D-AF72-4F87695828F3}">
  <ds:schemaRefs>
    <ds:schemaRef ds:uri="http://schemas.microsoft.com/VisualStudio/2011/storyboarding/control"/>
  </ds:schemaRefs>
</ds:datastoreItem>
</file>

<file path=customXml/itemProps121.xml><?xml version="1.0" encoding="utf-8"?>
<ds:datastoreItem xmlns:ds="http://schemas.openxmlformats.org/officeDocument/2006/customXml" ds:itemID="{D8C41DD4-DC70-4762-9553-0F3E89595CA1}">
  <ds:schemaRefs>
    <ds:schemaRef ds:uri="http://schemas.microsoft.com/VisualStudio/2011/storyboarding/control"/>
  </ds:schemaRefs>
</ds:datastoreItem>
</file>

<file path=customXml/itemProps122.xml><?xml version="1.0" encoding="utf-8"?>
<ds:datastoreItem xmlns:ds="http://schemas.openxmlformats.org/officeDocument/2006/customXml" ds:itemID="{9D6E7750-E6FA-498B-B3BA-68715A746A60}">
  <ds:schemaRefs>
    <ds:schemaRef ds:uri="http://schemas.microsoft.com/VisualStudio/2011/storyboarding/control"/>
  </ds:schemaRefs>
</ds:datastoreItem>
</file>

<file path=customXml/itemProps123.xml><?xml version="1.0" encoding="utf-8"?>
<ds:datastoreItem xmlns:ds="http://schemas.openxmlformats.org/officeDocument/2006/customXml" ds:itemID="{BEB7B5FD-6ACD-4EF5-849C-BD3DC2BC2C3C}">
  <ds:schemaRefs>
    <ds:schemaRef ds:uri="http://schemas.microsoft.com/VisualStudio/2011/storyboarding/control"/>
  </ds:schemaRefs>
</ds:datastoreItem>
</file>

<file path=customXml/itemProps124.xml><?xml version="1.0" encoding="utf-8"?>
<ds:datastoreItem xmlns:ds="http://schemas.openxmlformats.org/officeDocument/2006/customXml" ds:itemID="{AFFBC1FE-53DB-487F-BD25-7104F6A3D93F}">
  <ds:schemaRefs>
    <ds:schemaRef ds:uri="http://schemas.microsoft.com/VisualStudio/2011/storyboarding/control"/>
  </ds:schemaRefs>
</ds:datastoreItem>
</file>

<file path=customXml/itemProps125.xml><?xml version="1.0" encoding="utf-8"?>
<ds:datastoreItem xmlns:ds="http://schemas.openxmlformats.org/officeDocument/2006/customXml" ds:itemID="{59F06247-8C5E-4E99-ACD3-3F4F2D88D930}">
  <ds:schemaRefs>
    <ds:schemaRef ds:uri="http://schemas.microsoft.com/VisualStudio/2011/storyboarding/control"/>
  </ds:schemaRefs>
</ds:datastoreItem>
</file>

<file path=customXml/itemProps126.xml><?xml version="1.0" encoding="utf-8"?>
<ds:datastoreItem xmlns:ds="http://schemas.openxmlformats.org/officeDocument/2006/customXml" ds:itemID="{CB9A73B9-9731-49F1-9312-27A77F24A875}">
  <ds:schemaRefs>
    <ds:schemaRef ds:uri="http://schemas.microsoft.com/VisualStudio/2011/storyboarding/control"/>
  </ds:schemaRefs>
</ds:datastoreItem>
</file>

<file path=customXml/itemProps127.xml><?xml version="1.0" encoding="utf-8"?>
<ds:datastoreItem xmlns:ds="http://schemas.openxmlformats.org/officeDocument/2006/customXml" ds:itemID="{C8E1E520-FE36-40E8-9D47-3EA9453661A7}">
  <ds:schemaRefs>
    <ds:schemaRef ds:uri="http://schemas.microsoft.com/VisualStudio/2011/storyboarding/control"/>
  </ds:schemaRefs>
</ds:datastoreItem>
</file>

<file path=customXml/itemProps128.xml><?xml version="1.0" encoding="utf-8"?>
<ds:datastoreItem xmlns:ds="http://schemas.openxmlformats.org/officeDocument/2006/customXml" ds:itemID="{495D47A3-576F-464E-9313-CB04E63E2E1B}">
  <ds:schemaRefs>
    <ds:schemaRef ds:uri="http://schemas.microsoft.com/VisualStudio/2011/storyboarding/control"/>
  </ds:schemaRefs>
</ds:datastoreItem>
</file>

<file path=customXml/itemProps129.xml><?xml version="1.0" encoding="utf-8"?>
<ds:datastoreItem xmlns:ds="http://schemas.openxmlformats.org/officeDocument/2006/customXml" ds:itemID="{BF0F755C-5B52-4811-A132-FA2E422CF058}">
  <ds:schemaRefs>
    <ds:schemaRef ds:uri="http://schemas.microsoft.com/VisualStudio/2011/storyboarding/control"/>
  </ds:schemaRefs>
</ds:datastoreItem>
</file>

<file path=customXml/itemProps13.xml><?xml version="1.0" encoding="utf-8"?>
<ds:datastoreItem xmlns:ds="http://schemas.openxmlformats.org/officeDocument/2006/customXml" ds:itemID="{BD0EC1C4-6C2F-4626-A0D8-3B0EB42EC4F2}">
  <ds:schemaRefs>
    <ds:schemaRef ds:uri="http://schemas.microsoft.com/VisualStudio/2011/storyboarding/control"/>
  </ds:schemaRefs>
</ds:datastoreItem>
</file>

<file path=customXml/itemProps130.xml><?xml version="1.0" encoding="utf-8"?>
<ds:datastoreItem xmlns:ds="http://schemas.openxmlformats.org/officeDocument/2006/customXml" ds:itemID="{5CA1C5B9-73FC-416D-ACF9-F624009E98DF}">
  <ds:schemaRefs>
    <ds:schemaRef ds:uri="http://schemas.microsoft.com/VisualStudio/2011/storyboarding/control"/>
  </ds:schemaRefs>
</ds:datastoreItem>
</file>

<file path=customXml/itemProps131.xml><?xml version="1.0" encoding="utf-8"?>
<ds:datastoreItem xmlns:ds="http://schemas.openxmlformats.org/officeDocument/2006/customXml" ds:itemID="{CEFA093D-98B3-4C9F-9AE0-1FC6AF8B30DE}">
  <ds:schemaRefs>
    <ds:schemaRef ds:uri="http://schemas.microsoft.com/VisualStudio/2011/storyboarding/control"/>
  </ds:schemaRefs>
</ds:datastoreItem>
</file>

<file path=customXml/itemProps132.xml><?xml version="1.0" encoding="utf-8"?>
<ds:datastoreItem xmlns:ds="http://schemas.openxmlformats.org/officeDocument/2006/customXml" ds:itemID="{F65839FA-3C09-4BDA-923F-CE143EBA4751}">
  <ds:schemaRefs>
    <ds:schemaRef ds:uri="http://schemas.microsoft.com/VisualStudio/2011/storyboarding/control"/>
  </ds:schemaRefs>
</ds:datastoreItem>
</file>

<file path=customXml/itemProps133.xml><?xml version="1.0" encoding="utf-8"?>
<ds:datastoreItem xmlns:ds="http://schemas.openxmlformats.org/officeDocument/2006/customXml" ds:itemID="{7B0B6F63-6626-40AD-9AA0-C1423CB1C8E2}">
  <ds:schemaRefs>
    <ds:schemaRef ds:uri="http://schemas.microsoft.com/VisualStudio/2011/storyboarding/control"/>
  </ds:schemaRefs>
</ds:datastoreItem>
</file>

<file path=customXml/itemProps134.xml><?xml version="1.0" encoding="utf-8"?>
<ds:datastoreItem xmlns:ds="http://schemas.openxmlformats.org/officeDocument/2006/customXml" ds:itemID="{C769FD69-A27A-4D7C-8539-715585B5A21A}">
  <ds:schemaRefs>
    <ds:schemaRef ds:uri="http://schemas.microsoft.com/VisualStudio/2011/storyboarding/control"/>
  </ds:schemaRefs>
</ds:datastoreItem>
</file>

<file path=customXml/itemProps135.xml><?xml version="1.0" encoding="utf-8"?>
<ds:datastoreItem xmlns:ds="http://schemas.openxmlformats.org/officeDocument/2006/customXml" ds:itemID="{009AE376-C22F-4CB9-8865-69864538F5B6}">
  <ds:schemaRefs>
    <ds:schemaRef ds:uri="http://schemas.microsoft.com/VisualStudio/2011/storyboarding/control"/>
  </ds:schemaRefs>
</ds:datastoreItem>
</file>

<file path=customXml/itemProps136.xml><?xml version="1.0" encoding="utf-8"?>
<ds:datastoreItem xmlns:ds="http://schemas.openxmlformats.org/officeDocument/2006/customXml" ds:itemID="{F665C1EF-10F2-450E-AA28-CA28A7CD1413}">
  <ds:schemaRefs>
    <ds:schemaRef ds:uri="http://schemas.microsoft.com/VisualStudio/2011/storyboarding/control"/>
  </ds:schemaRefs>
</ds:datastoreItem>
</file>

<file path=customXml/itemProps137.xml><?xml version="1.0" encoding="utf-8"?>
<ds:datastoreItem xmlns:ds="http://schemas.openxmlformats.org/officeDocument/2006/customXml" ds:itemID="{41AABDD2-093E-4AB3-92F0-0F664B1D3529}">
  <ds:schemaRefs>
    <ds:schemaRef ds:uri="http://schemas.microsoft.com/VisualStudio/2011/storyboarding/control"/>
  </ds:schemaRefs>
</ds:datastoreItem>
</file>

<file path=customXml/itemProps138.xml><?xml version="1.0" encoding="utf-8"?>
<ds:datastoreItem xmlns:ds="http://schemas.openxmlformats.org/officeDocument/2006/customXml" ds:itemID="{66F48B64-4F94-4753-AB0F-DDC7CE62E7CF}">
  <ds:schemaRefs>
    <ds:schemaRef ds:uri="http://schemas.microsoft.com/VisualStudio/2011/storyboarding/control"/>
  </ds:schemaRefs>
</ds:datastoreItem>
</file>

<file path=customXml/itemProps139.xml><?xml version="1.0" encoding="utf-8"?>
<ds:datastoreItem xmlns:ds="http://schemas.openxmlformats.org/officeDocument/2006/customXml" ds:itemID="{751C91BA-F090-43B7-90AE-C7FDA9935275}">
  <ds:schemaRefs>
    <ds:schemaRef ds:uri="http://schemas.microsoft.com/VisualStudio/2011/storyboarding/control"/>
  </ds:schemaRefs>
</ds:datastoreItem>
</file>

<file path=customXml/itemProps14.xml><?xml version="1.0" encoding="utf-8"?>
<ds:datastoreItem xmlns:ds="http://schemas.openxmlformats.org/officeDocument/2006/customXml" ds:itemID="{DA4BCA12-5CFD-4AB9-B74F-58FA697CAC9F}">
  <ds:schemaRefs>
    <ds:schemaRef ds:uri="http://schemas.microsoft.com/VisualStudio/2011/storyboarding/control"/>
  </ds:schemaRefs>
</ds:datastoreItem>
</file>

<file path=customXml/itemProps140.xml><?xml version="1.0" encoding="utf-8"?>
<ds:datastoreItem xmlns:ds="http://schemas.openxmlformats.org/officeDocument/2006/customXml" ds:itemID="{EEAF559D-6ABB-4726-BC15-07720FBF5422}">
  <ds:schemaRefs>
    <ds:schemaRef ds:uri="http://schemas.microsoft.com/VisualStudio/2011/storyboarding/control"/>
  </ds:schemaRefs>
</ds:datastoreItem>
</file>

<file path=customXml/itemProps141.xml><?xml version="1.0" encoding="utf-8"?>
<ds:datastoreItem xmlns:ds="http://schemas.openxmlformats.org/officeDocument/2006/customXml" ds:itemID="{87DDB2A4-A3BB-4662-AD49-E33370743554}">
  <ds:schemaRefs>
    <ds:schemaRef ds:uri="http://schemas.microsoft.com/VisualStudio/2011/storyboarding/control"/>
  </ds:schemaRefs>
</ds:datastoreItem>
</file>

<file path=customXml/itemProps142.xml><?xml version="1.0" encoding="utf-8"?>
<ds:datastoreItem xmlns:ds="http://schemas.openxmlformats.org/officeDocument/2006/customXml" ds:itemID="{CBEC97EB-1ED7-434E-8964-24A4AE056C5A}">
  <ds:schemaRefs>
    <ds:schemaRef ds:uri="http://schemas.microsoft.com/VisualStudio/2011/storyboarding/control"/>
  </ds:schemaRefs>
</ds:datastoreItem>
</file>

<file path=customXml/itemProps143.xml><?xml version="1.0" encoding="utf-8"?>
<ds:datastoreItem xmlns:ds="http://schemas.openxmlformats.org/officeDocument/2006/customXml" ds:itemID="{EEB7FA5B-393F-4875-AAAC-421999BCB3FA}">
  <ds:schemaRefs>
    <ds:schemaRef ds:uri="http://schemas.microsoft.com/VisualStudio/2011/storyboarding/control"/>
  </ds:schemaRefs>
</ds:datastoreItem>
</file>

<file path=customXml/itemProps144.xml><?xml version="1.0" encoding="utf-8"?>
<ds:datastoreItem xmlns:ds="http://schemas.openxmlformats.org/officeDocument/2006/customXml" ds:itemID="{9797BBD6-3559-4610-9FE3-C07100ADCBE2}">
  <ds:schemaRefs>
    <ds:schemaRef ds:uri="http://schemas.microsoft.com/VisualStudio/2011/storyboarding/control"/>
  </ds:schemaRefs>
</ds:datastoreItem>
</file>

<file path=customXml/itemProps145.xml><?xml version="1.0" encoding="utf-8"?>
<ds:datastoreItem xmlns:ds="http://schemas.openxmlformats.org/officeDocument/2006/customXml" ds:itemID="{F6D72439-5F63-431F-942E-E5B83B6E582B}">
  <ds:schemaRefs>
    <ds:schemaRef ds:uri="http://schemas.microsoft.com/VisualStudio/2011/storyboarding/control"/>
  </ds:schemaRefs>
</ds:datastoreItem>
</file>

<file path=customXml/itemProps146.xml><?xml version="1.0" encoding="utf-8"?>
<ds:datastoreItem xmlns:ds="http://schemas.openxmlformats.org/officeDocument/2006/customXml" ds:itemID="{97A870FB-C27D-4587-9BC0-E03FB800A290}">
  <ds:schemaRefs>
    <ds:schemaRef ds:uri="http://schemas.microsoft.com/VisualStudio/2011/storyboarding/control"/>
  </ds:schemaRefs>
</ds:datastoreItem>
</file>

<file path=customXml/itemProps147.xml><?xml version="1.0" encoding="utf-8"?>
<ds:datastoreItem xmlns:ds="http://schemas.openxmlformats.org/officeDocument/2006/customXml" ds:itemID="{E2B1785F-18CB-4BF4-B853-899DEFF2177F}">
  <ds:schemaRefs>
    <ds:schemaRef ds:uri="http://schemas.microsoft.com/VisualStudio/2011/storyboarding/control"/>
  </ds:schemaRefs>
</ds:datastoreItem>
</file>

<file path=customXml/itemProps148.xml><?xml version="1.0" encoding="utf-8"?>
<ds:datastoreItem xmlns:ds="http://schemas.openxmlformats.org/officeDocument/2006/customXml" ds:itemID="{5FA037C0-BB1E-4746-926C-9FA5086A0F91}">
  <ds:schemaRefs>
    <ds:schemaRef ds:uri="http://schemas.microsoft.com/VisualStudio/2011/storyboarding/control"/>
  </ds:schemaRefs>
</ds:datastoreItem>
</file>

<file path=customXml/itemProps149.xml><?xml version="1.0" encoding="utf-8"?>
<ds:datastoreItem xmlns:ds="http://schemas.openxmlformats.org/officeDocument/2006/customXml" ds:itemID="{3376561D-5E0E-43BB-88B8-ABD8D662D1A4}">
  <ds:schemaRefs>
    <ds:schemaRef ds:uri="http://schemas.microsoft.com/VisualStudio/2011/storyboarding/control"/>
  </ds:schemaRefs>
</ds:datastoreItem>
</file>

<file path=customXml/itemProps15.xml><?xml version="1.0" encoding="utf-8"?>
<ds:datastoreItem xmlns:ds="http://schemas.openxmlformats.org/officeDocument/2006/customXml" ds:itemID="{5C22CF0E-6851-4AAD-BF64-70BAB0586916}">
  <ds:schemaRefs>
    <ds:schemaRef ds:uri="http://schemas.microsoft.com/VisualStudio/2011/storyboarding/control"/>
  </ds:schemaRefs>
</ds:datastoreItem>
</file>

<file path=customXml/itemProps150.xml><?xml version="1.0" encoding="utf-8"?>
<ds:datastoreItem xmlns:ds="http://schemas.openxmlformats.org/officeDocument/2006/customXml" ds:itemID="{7DE0DBB8-3251-44A0-B561-FCB409C98783}">
  <ds:schemaRefs>
    <ds:schemaRef ds:uri="http://schemas.microsoft.com/VisualStudio/2011/storyboarding/control"/>
  </ds:schemaRefs>
</ds:datastoreItem>
</file>

<file path=customXml/itemProps16.xml><?xml version="1.0" encoding="utf-8"?>
<ds:datastoreItem xmlns:ds="http://schemas.openxmlformats.org/officeDocument/2006/customXml" ds:itemID="{74A1524E-6161-4BD3-8F36-666CEFF2EB3B}">
  <ds:schemaRefs>
    <ds:schemaRef ds:uri="http://schemas.microsoft.com/VisualStudio/2011/storyboarding/control"/>
  </ds:schemaRefs>
</ds:datastoreItem>
</file>

<file path=customXml/itemProps17.xml><?xml version="1.0" encoding="utf-8"?>
<ds:datastoreItem xmlns:ds="http://schemas.openxmlformats.org/officeDocument/2006/customXml" ds:itemID="{9CC7DA74-F89F-4639-A5D6-AD7DE787043A}">
  <ds:schemaRefs>
    <ds:schemaRef ds:uri="http://schemas.microsoft.com/VisualStudio/2011/storyboarding/control"/>
  </ds:schemaRefs>
</ds:datastoreItem>
</file>

<file path=customXml/itemProps18.xml><?xml version="1.0" encoding="utf-8"?>
<ds:datastoreItem xmlns:ds="http://schemas.openxmlformats.org/officeDocument/2006/customXml" ds:itemID="{D58CACB2-FB3A-421C-AF31-9174983CFE8D}">
  <ds:schemaRefs>
    <ds:schemaRef ds:uri="http://schemas.microsoft.com/VisualStudio/2011/storyboarding/control"/>
  </ds:schemaRefs>
</ds:datastoreItem>
</file>

<file path=customXml/itemProps19.xml><?xml version="1.0" encoding="utf-8"?>
<ds:datastoreItem xmlns:ds="http://schemas.openxmlformats.org/officeDocument/2006/customXml" ds:itemID="{B4F81F4E-8DE9-4EE7-B97E-FEFEB5665977}">
  <ds:schemaRefs>
    <ds:schemaRef ds:uri="http://schemas.microsoft.com/VisualStudio/2011/storyboarding/control"/>
  </ds:schemaRefs>
</ds:datastoreItem>
</file>

<file path=customXml/itemProps2.xml><?xml version="1.0" encoding="utf-8"?>
<ds:datastoreItem xmlns:ds="http://schemas.openxmlformats.org/officeDocument/2006/customXml" ds:itemID="{57B0DE56-B157-4F1F-8315-CEB4C5B4CB76}">
  <ds:schemaRefs>
    <ds:schemaRef ds:uri="http://schemas.microsoft.com/VisualStudio/2011/storyboarding/control"/>
  </ds:schemaRefs>
</ds:datastoreItem>
</file>

<file path=customXml/itemProps20.xml><?xml version="1.0" encoding="utf-8"?>
<ds:datastoreItem xmlns:ds="http://schemas.openxmlformats.org/officeDocument/2006/customXml" ds:itemID="{817CE946-86E3-495C-AE43-4406EE862C46}">
  <ds:schemaRefs>
    <ds:schemaRef ds:uri="http://schemas.microsoft.com/VisualStudio/2011/storyboarding/control"/>
  </ds:schemaRefs>
</ds:datastoreItem>
</file>

<file path=customXml/itemProps21.xml><?xml version="1.0" encoding="utf-8"?>
<ds:datastoreItem xmlns:ds="http://schemas.openxmlformats.org/officeDocument/2006/customXml" ds:itemID="{08DA91C3-9E8C-4E3B-B736-151D6C7434DE}">
  <ds:schemaRefs>
    <ds:schemaRef ds:uri="http://schemas.microsoft.com/VisualStudio/2011/storyboarding/control"/>
  </ds:schemaRefs>
</ds:datastoreItem>
</file>

<file path=customXml/itemProps22.xml><?xml version="1.0" encoding="utf-8"?>
<ds:datastoreItem xmlns:ds="http://schemas.openxmlformats.org/officeDocument/2006/customXml" ds:itemID="{3B64F317-55C6-4B2F-8D9A-15C2FC6AF2B0}">
  <ds:schemaRefs>
    <ds:schemaRef ds:uri="http://schemas.microsoft.com/VisualStudio/2011/storyboarding/control"/>
  </ds:schemaRefs>
</ds:datastoreItem>
</file>

<file path=customXml/itemProps23.xml><?xml version="1.0" encoding="utf-8"?>
<ds:datastoreItem xmlns:ds="http://schemas.openxmlformats.org/officeDocument/2006/customXml" ds:itemID="{EBF855D8-0794-48CF-8342-218B09EC2D63}">
  <ds:schemaRefs>
    <ds:schemaRef ds:uri="http://schemas.microsoft.com/VisualStudio/2011/storyboarding/control"/>
  </ds:schemaRefs>
</ds:datastoreItem>
</file>

<file path=customXml/itemProps24.xml><?xml version="1.0" encoding="utf-8"?>
<ds:datastoreItem xmlns:ds="http://schemas.openxmlformats.org/officeDocument/2006/customXml" ds:itemID="{517591E8-B35A-4B7C-82EA-B13FA45F4D98}">
  <ds:schemaRefs>
    <ds:schemaRef ds:uri="http://schemas.microsoft.com/VisualStudio/2011/storyboarding/control"/>
  </ds:schemaRefs>
</ds:datastoreItem>
</file>

<file path=customXml/itemProps25.xml><?xml version="1.0" encoding="utf-8"?>
<ds:datastoreItem xmlns:ds="http://schemas.openxmlformats.org/officeDocument/2006/customXml" ds:itemID="{01E3ABAE-27A9-4AFF-84A0-79D09E4F82A8}">
  <ds:schemaRefs>
    <ds:schemaRef ds:uri="http://schemas.microsoft.com/VisualStudio/2011/storyboarding/control"/>
  </ds:schemaRefs>
</ds:datastoreItem>
</file>

<file path=customXml/itemProps26.xml><?xml version="1.0" encoding="utf-8"?>
<ds:datastoreItem xmlns:ds="http://schemas.openxmlformats.org/officeDocument/2006/customXml" ds:itemID="{442E4D51-0396-4DEE-8401-9D74EEF104D7}">
  <ds:schemaRefs>
    <ds:schemaRef ds:uri="http://schemas.microsoft.com/VisualStudio/2011/storyboarding/control"/>
  </ds:schemaRefs>
</ds:datastoreItem>
</file>

<file path=customXml/itemProps27.xml><?xml version="1.0" encoding="utf-8"?>
<ds:datastoreItem xmlns:ds="http://schemas.openxmlformats.org/officeDocument/2006/customXml" ds:itemID="{37427A08-ABCD-4D37-B741-2E47A469CD93}">
  <ds:schemaRefs>
    <ds:schemaRef ds:uri="http://schemas.microsoft.com/VisualStudio/2011/storyboarding/control"/>
  </ds:schemaRefs>
</ds:datastoreItem>
</file>

<file path=customXml/itemProps28.xml><?xml version="1.0" encoding="utf-8"?>
<ds:datastoreItem xmlns:ds="http://schemas.openxmlformats.org/officeDocument/2006/customXml" ds:itemID="{10E361DB-C14B-4931-B7DE-45D0EE02CBD8}">
  <ds:schemaRefs>
    <ds:schemaRef ds:uri="http://schemas.microsoft.com/VisualStudio/2011/storyboarding/control"/>
  </ds:schemaRefs>
</ds:datastoreItem>
</file>

<file path=customXml/itemProps29.xml><?xml version="1.0" encoding="utf-8"?>
<ds:datastoreItem xmlns:ds="http://schemas.openxmlformats.org/officeDocument/2006/customXml" ds:itemID="{47365708-AE26-4287-9018-3846CD59ADFA}">
  <ds:schemaRefs>
    <ds:schemaRef ds:uri="http://schemas.microsoft.com/VisualStudio/2011/storyboarding/control"/>
  </ds:schemaRefs>
</ds:datastoreItem>
</file>

<file path=customXml/itemProps3.xml><?xml version="1.0" encoding="utf-8"?>
<ds:datastoreItem xmlns:ds="http://schemas.openxmlformats.org/officeDocument/2006/customXml" ds:itemID="{9CC3E510-5295-4040-A208-F30900E0A23A}">
  <ds:schemaRefs>
    <ds:schemaRef ds:uri="http://schemas.microsoft.com/VisualStudio/2011/storyboarding/control"/>
  </ds:schemaRefs>
</ds:datastoreItem>
</file>

<file path=customXml/itemProps30.xml><?xml version="1.0" encoding="utf-8"?>
<ds:datastoreItem xmlns:ds="http://schemas.openxmlformats.org/officeDocument/2006/customXml" ds:itemID="{9ED0D019-0124-4C06-BAF7-A93446BDD58E}">
  <ds:schemaRefs>
    <ds:schemaRef ds:uri="http://schemas.microsoft.com/VisualStudio/2011/storyboarding/control"/>
  </ds:schemaRefs>
</ds:datastoreItem>
</file>

<file path=customXml/itemProps31.xml><?xml version="1.0" encoding="utf-8"?>
<ds:datastoreItem xmlns:ds="http://schemas.openxmlformats.org/officeDocument/2006/customXml" ds:itemID="{66BC53EB-3CAB-4EE7-982E-35A8C0F12B49}">
  <ds:schemaRefs>
    <ds:schemaRef ds:uri="http://schemas.microsoft.com/VisualStudio/2011/storyboarding/control"/>
  </ds:schemaRefs>
</ds:datastoreItem>
</file>

<file path=customXml/itemProps32.xml><?xml version="1.0" encoding="utf-8"?>
<ds:datastoreItem xmlns:ds="http://schemas.openxmlformats.org/officeDocument/2006/customXml" ds:itemID="{993ACFB9-90DE-45BE-9EC9-60E8ECD4A37E}">
  <ds:schemaRefs>
    <ds:schemaRef ds:uri="http://schemas.microsoft.com/VisualStudio/2011/storyboarding/control"/>
  </ds:schemaRefs>
</ds:datastoreItem>
</file>

<file path=customXml/itemProps33.xml><?xml version="1.0" encoding="utf-8"?>
<ds:datastoreItem xmlns:ds="http://schemas.openxmlformats.org/officeDocument/2006/customXml" ds:itemID="{63B3C1C7-B581-40F6-AF30-536DB49F7380}">
  <ds:schemaRefs>
    <ds:schemaRef ds:uri="http://schemas.microsoft.com/VisualStudio/2011/storyboarding/control"/>
  </ds:schemaRefs>
</ds:datastoreItem>
</file>

<file path=customXml/itemProps34.xml><?xml version="1.0" encoding="utf-8"?>
<ds:datastoreItem xmlns:ds="http://schemas.openxmlformats.org/officeDocument/2006/customXml" ds:itemID="{C591595A-49AF-4280-A8DA-CB45A20CBDAC}">
  <ds:schemaRefs>
    <ds:schemaRef ds:uri="http://schemas.microsoft.com/VisualStudio/2011/storyboarding/control"/>
  </ds:schemaRefs>
</ds:datastoreItem>
</file>

<file path=customXml/itemProps35.xml><?xml version="1.0" encoding="utf-8"?>
<ds:datastoreItem xmlns:ds="http://schemas.openxmlformats.org/officeDocument/2006/customXml" ds:itemID="{6FD09C26-9E01-4CB8-B41D-F0458F6D6021}">
  <ds:schemaRefs>
    <ds:schemaRef ds:uri="http://schemas.microsoft.com/VisualStudio/2011/storyboarding/control"/>
  </ds:schemaRefs>
</ds:datastoreItem>
</file>

<file path=customXml/itemProps36.xml><?xml version="1.0" encoding="utf-8"?>
<ds:datastoreItem xmlns:ds="http://schemas.openxmlformats.org/officeDocument/2006/customXml" ds:itemID="{08A11AF4-9E71-4615-9C88-A4C2B56E5F0E}">
  <ds:schemaRefs>
    <ds:schemaRef ds:uri="http://schemas.microsoft.com/VisualStudio/2011/storyboarding/control"/>
  </ds:schemaRefs>
</ds:datastoreItem>
</file>

<file path=customXml/itemProps37.xml><?xml version="1.0" encoding="utf-8"?>
<ds:datastoreItem xmlns:ds="http://schemas.openxmlformats.org/officeDocument/2006/customXml" ds:itemID="{A10214C5-3F13-4148-9B9A-9973B3F0129E}">
  <ds:schemaRefs>
    <ds:schemaRef ds:uri="http://schemas.microsoft.com/VisualStudio/2011/storyboarding/control"/>
  </ds:schemaRefs>
</ds:datastoreItem>
</file>

<file path=customXml/itemProps38.xml><?xml version="1.0" encoding="utf-8"?>
<ds:datastoreItem xmlns:ds="http://schemas.openxmlformats.org/officeDocument/2006/customXml" ds:itemID="{C4DA0C7F-684F-4C5F-9AFC-01F1AC7D1204}">
  <ds:schemaRefs>
    <ds:schemaRef ds:uri="http://schemas.microsoft.com/VisualStudio/2011/storyboarding/control"/>
  </ds:schemaRefs>
</ds:datastoreItem>
</file>

<file path=customXml/itemProps39.xml><?xml version="1.0" encoding="utf-8"?>
<ds:datastoreItem xmlns:ds="http://schemas.openxmlformats.org/officeDocument/2006/customXml" ds:itemID="{B1EF30F9-0351-4DC4-BA58-819C0D70AB9D}">
  <ds:schemaRefs>
    <ds:schemaRef ds:uri="http://schemas.microsoft.com/VisualStudio/2011/storyboarding/control"/>
  </ds:schemaRefs>
</ds:datastoreItem>
</file>

<file path=customXml/itemProps4.xml><?xml version="1.0" encoding="utf-8"?>
<ds:datastoreItem xmlns:ds="http://schemas.openxmlformats.org/officeDocument/2006/customXml" ds:itemID="{56D5384C-6887-4784-B35F-6BA21D5C067C}">
  <ds:schemaRefs>
    <ds:schemaRef ds:uri="http://schemas.microsoft.com/VisualStudio/2011/storyboarding/control"/>
  </ds:schemaRefs>
</ds:datastoreItem>
</file>

<file path=customXml/itemProps40.xml><?xml version="1.0" encoding="utf-8"?>
<ds:datastoreItem xmlns:ds="http://schemas.openxmlformats.org/officeDocument/2006/customXml" ds:itemID="{5B141645-55E3-462F-844D-5C1389E9C01E}">
  <ds:schemaRefs>
    <ds:schemaRef ds:uri="http://schemas.microsoft.com/VisualStudio/2011/storyboarding/control"/>
  </ds:schemaRefs>
</ds:datastoreItem>
</file>

<file path=customXml/itemProps41.xml><?xml version="1.0" encoding="utf-8"?>
<ds:datastoreItem xmlns:ds="http://schemas.openxmlformats.org/officeDocument/2006/customXml" ds:itemID="{9EEF3F90-2E32-454E-905A-CF082245DEAF}">
  <ds:schemaRefs>
    <ds:schemaRef ds:uri="http://schemas.microsoft.com/VisualStudio/2011/storyboarding/control"/>
  </ds:schemaRefs>
</ds:datastoreItem>
</file>

<file path=customXml/itemProps42.xml><?xml version="1.0" encoding="utf-8"?>
<ds:datastoreItem xmlns:ds="http://schemas.openxmlformats.org/officeDocument/2006/customXml" ds:itemID="{307F672E-8D12-4800-A1D7-77221497D849}">
  <ds:schemaRefs>
    <ds:schemaRef ds:uri="http://schemas.microsoft.com/VisualStudio/2011/storyboarding/control"/>
  </ds:schemaRefs>
</ds:datastoreItem>
</file>

<file path=customXml/itemProps43.xml><?xml version="1.0" encoding="utf-8"?>
<ds:datastoreItem xmlns:ds="http://schemas.openxmlformats.org/officeDocument/2006/customXml" ds:itemID="{2ACBCFAA-F6BD-4B80-AFDE-F0F21758C52F}">
  <ds:schemaRefs>
    <ds:schemaRef ds:uri="http://schemas.microsoft.com/VisualStudio/2011/storyboarding/control"/>
  </ds:schemaRefs>
</ds:datastoreItem>
</file>

<file path=customXml/itemProps44.xml><?xml version="1.0" encoding="utf-8"?>
<ds:datastoreItem xmlns:ds="http://schemas.openxmlformats.org/officeDocument/2006/customXml" ds:itemID="{03C0BB87-78A4-45BE-A729-8B70521005C6}">
  <ds:schemaRefs>
    <ds:schemaRef ds:uri="http://schemas.microsoft.com/VisualStudio/2011/storyboarding/control"/>
  </ds:schemaRefs>
</ds:datastoreItem>
</file>

<file path=customXml/itemProps45.xml><?xml version="1.0" encoding="utf-8"?>
<ds:datastoreItem xmlns:ds="http://schemas.openxmlformats.org/officeDocument/2006/customXml" ds:itemID="{0715CD44-F6EB-4E53-AB66-33EC385BDC06}">
  <ds:schemaRefs>
    <ds:schemaRef ds:uri="http://schemas.microsoft.com/VisualStudio/2011/storyboarding/control"/>
  </ds:schemaRefs>
</ds:datastoreItem>
</file>

<file path=customXml/itemProps46.xml><?xml version="1.0" encoding="utf-8"?>
<ds:datastoreItem xmlns:ds="http://schemas.openxmlformats.org/officeDocument/2006/customXml" ds:itemID="{25BB3D14-7BD0-40EA-8565-52F97AA81D6C}">
  <ds:schemaRefs>
    <ds:schemaRef ds:uri="http://schemas.microsoft.com/VisualStudio/2011/storyboarding/control"/>
  </ds:schemaRefs>
</ds:datastoreItem>
</file>

<file path=customXml/itemProps47.xml><?xml version="1.0" encoding="utf-8"?>
<ds:datastoreItem xmlns:ds="http://schemas.openxmlformats.org/officeDocument/2006/customXml" ds:itemID="{5EA27EFC-6692-49E4-9A10-EE7A2ABD13AE}">
  <ds:schemaRefs>
    <ds:schemaRef ds:uri="http://schemas.microsoft.com/VisualStudio/2011/storyboarding/control"/>
  </ds:schemaRefs>
</ds:datastoreItem>
</file>

<file path=customXml/itemProps48.xml><?xml version="1.0" encoding="utf-8"?>
<ds:datastoreItem xmlns:ds="http://schemas.openxmlformats.org/officeDocument/2006/customXml" ds:itemID="{BA2B2B35-A89E-42F4-9CE7-BC82D26C8AC9}">
  <ds:schemaRefs>
    <ds:schemaRef ds:uri="http://schemas.microsoft.com/VisualStudio/2011/storyboarding/control"/>
  </ds:schemaRefs>
</ds:datastoreItem>
</file>

<file path=customXml/itemProps49.xml><?xml version="1.0" encoding="utf-8"?>
<ds:datastoreItem xmlns:ds="http://schemas.openxmlformats.org/officeDocument/2006/customXml" ds:itemID="{B6BEF128-D031-4E3B-A542-436E714F781E}">
  <ds:schemaRefs>
    <ds:schemaRef ds:uri="http://schemas.microsoft.com/VisualStudio/2011/storyboarding/control"/>
  </ds:schemaRefs>
</ds:datastoreItem>
</file>

<file path=customXml/itemProps5.xml><?xml version="1.0" encoding="utf-8"?>
<ds:datastoreItem xmlns:ds="http://schemas.openxmlformats.org/officeDocument/2006/customXml" ds:itemID="{AD02BD6A-65CC-468F-A23E-D6BFD148AB99}">
  <ds:schemaRefs>
    <ds:schemaRef ds:uri="http://schemas.microsoft.com/VisualStudio/2011/storyboarding/control"/>
  </ds:schemaRefs>
</ds:datastoreItem>
</file>

<file path=customXml/itemProps50.xml><?xml version="1.0" encoding="utf-8"?>
<ds:datastoreItem xmlns:ds="http://schemas.openxmlformats.org/officeDocument/2006/customXml" ds:itemID="{E2383BF3-EB27-4233-9678-DE2EFBBC4329}">
  <ds:schemaRefs>
    <ds:schemaRef ds:uri="http://schemas.microsoft.com/VisualStudio/2011/storyboarding/control"/>
  </ds:schemaRefs>
</ds:datastoreItem>
</file>

<file path=customXml/itemProps51.xml><?xml version="1.0" encoding="utf-8"?>
<ds:datastoreItem xmlns:ds="http://schemas.openxmlformats.org/officeDocument/2006/customXml" ds:itemID="{B026B6F0-3C27-4AED-8FA7-FFEC3021BBDB}">
  <ds:schemaRefs>
    <ds:schemaRef ds:uri="http://schemas.microsoft.com/VisualStudio/2011/storyboarding/control"/>
  </ds:schemaRefs>
</ds:datastoreItem>
</file>

<file path=customXml/itemProps52.xml><?xml version="1.0" encoding="utf-8"?>
<ds:datastoreItem xmlns:ds="http://schemas.openxmlformats.org/officeDocument/2006/customXml" ds:itemID="{80EE1B6F-57AE-439C-AEFC-F9E218EDD35F}">
  <ds:schemaRefs>
    <ds:schemaRef ds:uri="http://schemas.microsoft.com/VisualStudio/2011/storyboarding/control"/>
  </ds:schemaRefs>
</ds:datastoreItem>
</file>

<file path=customXml/itemProps53.xml><?xml version="1.0" encoding="utf-8"?>
<ds:datastoreItem xmlns:ds="http://schemas.openxmlformats.org/officeDocument/2006/customXml" ds:itemID="{CCCA689B-F2B6-4B42-A7F7-90233C27F893}">
  <ds:schemaRefs>
    <ds:schemaRef ds:uri="http://schemas.microsoft.com/VisualStudio/2011/storyboarding/control"/>
  </ds:schemaRefs>
</ds:datastoreItem>
</file>

<file path=customXml/itemProps54.xml><?xml version="1.0" encoding="utf-8"?>
<ds:datastoreItem xmlns:ds="http://schemas.openxmlformats.org/officeDocument/2006/customXml" ds:itemID="{B086F7BD-FA11-4B74-BB9E-9719CB13F9FE}">
  <ds:schemaRefs>
    <ds:schemaRef ds:uri="http://schemas.microsoft.com/VisualStudio/2011/storyboarding/control"/>
  </ds:schemaRefs>
</ds:datastoreItem>
</file>

<file path=customXml/itemProps55.xml><?xml version="1.0" encoding="utf-8"?>
<ds:datastoreItem xmlns:ds="http://schemas.openxmlformats.org/officeDocument/2006/customXml" ds:itemID="{B6FC8705-B60A-469E-87F8-5506895325B0}">
  <ds:schemaRefs>
    <ds:schemaRef ds:uri="http://schemas.microsoft.com/VisualStudio/2011/storyboarding/control"/>
  </ds:schemaRefs>
</ds:datastoreItem>
</file>

<file path=customXml/itemProps56.xml><?xml version="1.0" encoding="utf-8"?>
<ds:datastoreItem xmlns:ds="http://schemas.openxmlformats.org/officeDocument/2006/customXml" ds:itemID="{0AF76D56-49D2-4070-922D-4165B0E5357D}">
  <ds:schemaRefs>
    <ds:schemaRef ds:uri="http://schemas.microsoft.com/VisualStudio/2011/storyboarding/control"/>
  </ds:schemaRefs>
</ds:datastoreItem>
</file>

<file path=customXml/itemProps57.xml><?xml version="1.0" encoding="utf-8"?>
<ds:datastoreItem xmlns:ds="http://schemas.openxmlformats.org/officeDocument/2006/customXml" ds:itemID="{0C583B0D-D29E-4AF7-8381-95E44F6A341C}">
  <ds:schemaRefs>
    <ds:schemaRef ds:uri="http://schemas.microsoft.com/VisualStudio/2011/storyboarding/control"/>
  </ds:schemaRefs>
</ds:datastoreItem>
</file>

<file path=customXml/itemProps58.xml><?xml version="1.0" encoding="utf-8"?>
<ds:datastoreItem xmlns:ds="http://schemas.openxmlformats.org/officeDocument/2006/customXml" ds:itemID="{75247A1B-9D54-4629-98EC-828F32F56EC3}">
  <ds:schemaRefs>
    <ds:schemaRef ds:uri="http://schemas.microsoft.com/VisualStudio/2011/storyboarding/control"/>
  </ds:schemaRefs>
</ds:datastoreItem>
</file>

<file path=customXml/itemProps59.xml><?xml version="1.0" encoding="utf-8"?>
<ds:datastoreItem xmlns:ds="http://schemas.openxmlformats.org/officeDocument/2006/customXml" ds:itemID="{66F891A4-1E0C-4366-AF81-C31386042B19}">
  <ds:schemaRefs>
    <ds:schemaRef ds:uri="http://schemas.microsoft.com/VisualStudio/2011/storyboarding/control"/>
  </ds:schemaRefs>
</ds:datastoreItem>
</file>

<file path=customXml/itemProps6.xml><?xml version="1.0" encoding="utf-8"?>
<ds:datastoreItem xmlns:ds="http://schemas.openxmlformats.org/officeDocument/2006/customXml" ds:itemID="{89FC1577-1E1A-4116-A06B-FD08B9AB2DF0}">
  <ds:schemaRefs>
    <ds:schemaRef ds:uri="http://schemas.microsoft.com/VisualStudio/2011/storyboarding/control"/>
  </ds:schemaRefs>
</ds:datastoreItem>
</file>

<file path=customXml/itemProps60.xml><?xml version="1.0" encoding="utf-8"?>
<ds:datastoreItem xmlns:ds="http://schemas.openxmlformats.org/officeDocument/2006/customXml" ds:itemID="{044AA928-DA9A-437D-B0C5-7B1CC1D6F437}">
  <ds:schemaRefs>
    <ds:schemaRef ds:uri="http://schemas.microsoft.com/VisualStudio/2011/storyboarding/control"/>
  </ds:schemaRefs>
</ds:datastoreItem>
</file>

<file path=customXml/itemProps61.xml><?xml version="1.0" encoding="utf-8"?>
<ds:datastoreItem xmlns:ds="http://schemas.openxmlformats.org/officeDocument/2006/customXml" ds:itemID="{3A060B6E-E4C6-46BD-9F01-42E580790DD3}">
  <ds:schemaRefs>
    <ds:schemaRef ds:uri="http://schemas.microsoft.com/VisualStudio/2011/storyboarding/control"/>
  </ds:schemaRefs>
</ds:datastoreItem>
</file>

<file path=customXml/itemProps62.xml><?xml version="1.0" encoding="utf-8"?>
<ds:datastoreItem xmlns:ds="http://schemas.openxmlformats.org/officeDocument/2006/customXml" ds:itemID="{62C97371-9463-4725-BFFA-4F7084B88D57}">
  <ds:schemaRefs>
    <ds:schemaRef ds:uri="http://schemas.microsoft.com/VisualStudio/2011/storyboarding/control"/>
  </ds:schemaRefs>
</ds:datastoreItem>
</file>

<file path=customXml/itemProps63.xml><?xml version="1.0" encoding="utf-8"?>
<ds:datastoreItem xmlns:ds="http://schemas.openxmlformats.org/officeDocument/2006/customXml" ds:itemID="{73AC646A-7B6C-476C-9341-9E4AD9C07ABC}">
  <ds:schemaRefs>
    <ds:schemaRef ds:uri="http://schemas.microsoft.com/VisualStudio/2011/storyboarding/control"/>
  </ds:schemaRefs>
</ds:datastoreItem>
</file>

<file path=customXml/itemProps64.xml><?xml version="1.0" encoding="utf-8"?>
<ds:datastoreItem xmlns:ds="http://schemas.openxmlformats.org/officeDocument/2006/customXml" ds:itemID="{846FB4E3-8A90-4638-B045-2295072D70A1}">
  <ds:schemaRefs>
    <ds:schemaRef ds:uri="http://schemas.microsoft.com/VisualStudio/2011/storyboarding/control"/>
  </ds:schemaRefs>
</ds:datastoreItem>
</file>

<file path=customXml/itemProps65.xml><?xml version="1.0" encoding="utf-8"?>
<ds:datastoreItem xmlns:ds="http://schemas.openxmlformats.org/officeDocument/2006/customXml" ds:itemID="{084C007A-DF4E-4D39-B6C4-7C4BC213F3E7}">
  <ds:schemaRefs>
    <ds:schemaRef ds:uri="http://schemas.microsoft.com/VisualStudio/2011/storyboarding/control"/>
  </ds:schemaRefs>
</ds:datastoreItem>
</file>

<file path=customXml/itemProps66.xml><?xml version="1.0" encoding="utf-8"?>
<ds:datastoreItem xmlns:ds="http://schemas.openxmlformats.org/officeDocument/2006/customXml" ds:itemID="{D4C7EECA-CD3B-4ABD-B53B-EF292A189C4E}">
  <ds:schemaRefs>
    <ds:schemaRef ds:uri="http://schemas.microsoft.com/VisualStudio/2011/storyboarding/control"/>
  </ds:schemaRefs>
</ds:datastoreItem>
</file>

<file path=customXml/itemProps67.xml><?xml version="1.0" encoding="utf-8"?>
<ds:datastoreItem xmlns:ds="http://schemas.openxmlformats.org/officeDocument/2006/customXml" ds:itemID="{3E3B3F0C-0986-42B7-986B-2CB115B5EDEF}">
  <ds:schemaRefs>
    <ds:schemaRef ds:uri="http://schemas.microsoft.com/VisualStudio/2011/storyboarding/control"/>
  </ds:schemaRefs>
</ds:datastoreItem>
</file>

<file path=customXml/itemProps68.xml><?xml version="1.0" encoding="utf-8"?>
<ds:datastoreItem xmlns:ds="http://schemas.openxmlformats.org/officeDocument/2006/customXml" ds:itemID="{AEEBFD92-4C25-4AE6-89C9-4ABC983F1A5C}">
  <ds:schemaRefs>
    <ds:schemaRef ds:uri="http://schemas.microsoft.com/VisualStudio/2011/storyboarding/control"/>
  </ds:schemaRefs>
</ds:datastoreItem>
</file>

<file path=customXml/itemProps69.xml><?xml version="1.0" encoding="utf-8"?>
<ds:datastoreItem xmlns:ds="http://schemas.openxmlformats.org/officeDocument/2006/customXml" ds:itemID="{19D9C7C1-5A85-4461-AAA3-EC6BA82DCF81}">
  <ds:schemaRefs>
    <ds:schemaRef ds:uri="http://schemas.microsoft.com/VisualStudio/2011/storyboarding/control"/>
  </ds:schemaRefs>
</ds:datastoreItem>
</file>

<file path=customXml/itemProps7.xml><?xml version="1.0" encoding="utf-8"?>
<ds:datastoreItem xmlns:ds="http://schemas.openxmlformats.org/officeDocument/2006/customXml" ds:itemID="{9F874354-5DAE-4169-B64B-C2A3DC4BC910}">
  <ds:schemaRefs>
    <ds:schemaRef ds:uri="http://schemas.microsoft.com/VisualStudio/2011/storyboarding/control"/>
  </ds:schemaRefs>
</ds:datastoreItem>
</file>

<file path=customXml/itemProps70.xml><?xml version="1.0" encoding="utf-8"?>
<ds:datastoreItem xmlns:ds="http://schemas.openxmlformats.org/officeDocument/2006/customXml" ds:itemID="{60E90F39-08BD-4FB9-91DF-16B487028BC8}">
  <ds:schemaRefs>
    <ds:schemaRef ds:uri="http://schemas.microsoft.com/VisualStudio/2011/storyboarding/control"/>
  </ds:schemaRefs>
</ds:datastoreItem>
</file>

<file path=customXml/itemProps71.xml><?xml version="1.0" encoding="utf-8"?>
<ds:datastoreItem xmlns:ds="http://schemas.openxmlformats.org/officeDocument/2006/customXml" ds:itemID="{F57B68D2-1D7C-415D-AEDA-52AEA8B0A86A}">
  <ds:schemaRefs>
    <ds:schemaRef ds:uri="http://schemas.microsoft.com/VisualStudio/2011/storyboarding/control"/>
  </ds:schemaRefs>
</ds:datastoreItem>
</file>

<file path=customXml/itemProps72.xml><?xml version="1.0" encoding="utf-8"?>
<ds:datastoreItem xmlns:ds="http://schemas.openxmlformats.org/officeDocument/2006/customXml" ds:itemID="{5C37F9AC-10D9-4A08-8396-09E9B38D6B4E}">
  <ds:schemaRefs>
    <ds:schemaRef ds:uri="http://schemas.microsoft.com/VisualStudio/2011/storyboarding/control"/>
  </ds:schemaRefs>
</ds:datastoreItem>
</file>

<file path=customXml/itemProps73.xml><?xml version="1.0" encoding="utf-8"?>
<ds:datastoreItem xmlns:ds="http://schemas.openxmlformats.org/officeDocument/2006/customXml" ds:itemID="{0883CB79-711C-40BA-95C3-3CC9CD8C31B9}">
  <ds:schemaRefs>
    <ds:schemaRef ds:uri="http://schemas.microsoft.com/VisualStudio/2011/storyboarding/control"/>
  </ds:schemaRefs>
</ds:datastoreItem>
</file>

<file path=customXml/itemProps74.xml><?xml version="1.0" encoding="utf-8"?>
<ds:datastoreItem xmlns:ds="http://schemas.openxmlformats.org/officeDocument/2006/customXml" ds:itemID="{F92EF8BB-D2BE-4418-B8AD-29FA731D55B9}">
  <ds:schemaRefs>
    <ds:schemaRef ds:uri="http://schemas.microsoft.com/VisualStudio/2011/storyboarding/control"/>
  </ds:schemaRefs>
</ds:datastoreItem>
</file>

<file path=customXml/itemProps75.xml><?xml version="1.0" encoding="utf-8"?>
<ds:datastoreItem xmlns:ds="http://schemas.openxmlformats.org/officeDocument/2006/customXml" ds:itemID="{9789EF1F-74CC-4E36-94B8-9C6BCF1276B2}">
  <ds:schemaRefs>
    <ds:schemaRef ds:uri="http://schemas.microsoft.com/VisualStudio/2011/storyboarding/control"/>
  </ds:schemaRefs>
</ds:datastoreItem>
</file>

<file path=customXml/itemProps76.xml><?xml version="1.0" encoding="utf-8"?>
<ds:datastoreItem xmlns:ds="http://schemas.openxmlformats.org/officeDocument/2006/customXml" ds:itemID="{414DD9E0-30EC-4B47-A843-FD74976D17D0}">
  <ds:schemaRefs>
    <ds:schemaRef ds:uri="http://schemas.microsoft.com/VisualStudio/2011/storyboarding/control"/>
  </ds:schemaRefs>
</ds:datastoreItem>
</file>

<file path=customXml/itemProps77.xml><?xml version="1.0" encoding="utf-8"?>
<ds:datastoreItem xmlns:ds="http://schemas.openxmlformats.org/officeDocument/2006/customXml" ds:itemID="{0FF5BBA3-544A-4DB4-845E-B4AFCC34112D}">
  <ds:schemaRefs>
    <ds:schemaRef ds:uri="http://schemas.microsoft.com/VisualStudio/2011/storyboarding/control"/>
  </ds:schemaRefs>
</ds:datastoreItem>
</file>

<file path=customXml/itemProps78.xml><?xml version="1.0" encoding="utf-8"?>
<ds:datastoreItem xmlns:ds="http://schemas.openxmlformats.org/officeDocument/2006/customXml" ds:itemID="{FC559BC3-5881-4400-8694-FFACD166D722}">
  <ds:schemaRefs>
    <ds:schemaRef ds:uri="http://schemas.microsoft.com/VisualStudio/2011/storyboarding/control"/>
  </ds:schemaRefs>
</ds:datastoreItem>
</file>

<file path=customXml/itemProps79.xml><?xml version="1.0" encoding="utf-8"?>
<ds:datastoreItem xmlns:ds="http://schemas.openxmlformats.org/officeDocument/2006/customXml" ds:itemID="{CA2E5D99-8D35-4345-8681-207DEA29CE92}">
  <ds:schemaRefs>
    <ds:schemaRef ds:uri="http://schemas.microsoft.com/VisualStudio/2011/storyboarding/control"/>
  </ds:schemaRefs>
</ds:datastoreItem>
</file>

<file path=customXml/itemProps8.xml><?xml version="1.0" encoding="utf-8"?>
<ds:datastoreItem xmlns:ds="http://schemas.openxmlformats.org/officeDocument/2006/customXml" ds:itemID="{3A6E97BB-64F7-469B-BC44-BCF9048F052D}">
  <ds:schemaRefs>
    <ds:schemaRef ds:uri="http://schemas.microsoft.com/VisualStudio/2011/storyboarding/control"/>
  </ds:schemaRefs>
</ds:datastoreItem>
</file>

<file path=customXml/itemProps80.xml><?xml version="1.0" encoding="utf-8"?>
<ds:datastoreItem xmlns:ds="http://schemas.openxmlformats.org/officeDocument/2006/customXml" ds:itemID="{98194403-41CF-4A6B-8A84-7A73DA1F5A30}">
  <ds:schemaRefs>
    <ds:schemaRef ds:uri="http://schemas.microsoft.com/VisualStudio/2011/storyboarding/control"/>
  </ds:schemaRefs>
</ds:datastoreItem>
</file>

<file path=customXml/itemProps81.xml><?xml version="1.0" encoding="utf-8"?>
<ds:datastoreItem xmlns:ds="http://schemas.openxmlformats.org/officeDocument/2006/customXml" ds:itemID="{F269F591-E4E9-4E9F-A50A-1EBD8C10E288}">
  <ds:schemaRefs>
    <ds:schemaRef ds:uri="http://schemas.microsoft.com/VisualStudio/2011/storyboarding/control"/>
  </ds:schemaRefs>
</ds:datastoreItem>
</file>

<file path=customXml/itemProps82.xml><?xml version="1.0" encoding="utf-8"?>
<ds:datastoreItem xmlns:ds="http://schemas.openxmlformats.org/officeDocument/2006/customXml" ds:itemID="{A826F1E2-52D8-4783-87A3-7075BFC4C0FB}">
  <ds:schemaRefs>
    <ds:schemaRef ds:uri="http://schemas.microsoft.com/VisualStudio/2011/storyboarding/control"/>
  </ds:schemaRefs>
</ds:datastoreItem>
</file>

<file path=customXml/itemProps83.xml><?xml version="1.0" encoding="utf-8"?>
<ds:datastoreItem xmlns:ds="http://schemas.openxmlformats.org/officeDocument/2006/customXml" ds:itemID="{70021761-42C8-4BFB-950E-339E7AA14DFE}">
  <ds:schemaRefs>
    <ds:schemaRef ds:uri="http://schemas.microsoft.com/VisualStudio/2011/storyboarding/control"/>
  </ds:schemaRefs>
</ds:datastoreItem>
</file>

<file path=customXml/itemProps84.xml><?xml version="1.0" encoding="utf-8"?>
<ds:datastoreItem xmlns:ds="http://schemas.openxmlformats.org/officeDocument/2006/customXml" ds:itemID="{20F6B8E1-EB85-40D1-A3D3-55FF1069FC9F}">
  <ds:schemaRefs>
    <ds:schemaRef ds:uri="http://schemas.microsoft.com/VisualStudio/2011/storyboarding/control"/>
  </ds:schemaRefs>
</ds:datastoreItem>
</file>

<file path=customXml/itemProps85.xml><?xml version="1.0" encoding="utf-8"?>
<ds:datastoreItem xmlns:ds="http://schemas.openxmlformats.org/officeDocument/2006/customXml" ds:itemID="{2169EC5A-6A22-400D-AC70-7C3692790B54}">
  <ds:schemaRefs>
    <ds:schemaRef ds:uri="http://schemas.microsoft.com/VisualStudio/2011/storyboarding/control"/>
  </ds:schemaRefs>
</ds:datastoreItem>
</file>

<file path=customXml/itemProps86.xml><?xml version="1.0" encoding="utf-8"?>
<ds:datastoreItem xmlns:ds="http://schemas.openxmlformats.org/officeDocument/2006/customXml" ds:itemID="{A450FB45-11F5-4FF1-B8C5-D4149938F596}">
  <ds:schemaRefs>
    <ds:schemaRef ds:uri="http://schemas.microsoft.com/VisualStudio/2011/storyboarding/control"/>
  </ds:schemaRefs>
</ds:datastoreItem>
</file>

<file path=customXml/itemProps87.xml><?xml version="1.0" encoding="utf-8"?>
<ds:datastoreItem xmlns:ds="http://schemas.openxmlformats.org/officeDocument/2006/customXml" ds:itemID="{09A3EA89-A631-4A5F-8795-733C9A3EAC1A}">
  <ds:schemaRefs>
    <ds:schemaRef ds:uri="http://schemas.microsoft.com/VisualStudio/2011/storyboarding/control"/>
  </ds:schemaRefs>
</ds:datastoreItem>
</file>

<file path=customXml/itemProps88.xml><?xml version="1.0" encoding="utf-8"?>
<ds:datastoreItem xmlns:ds="http://schemas.openxmlformats.org/officeDocument/2006/customXml" ds:itemID="{CA16E968-79AB-417B-A3C4-1F6901E69161}">
  <ds:schemaRefs>
    <ds:schemaRef ds:uri="http://schemas.microsoft.com/VisualStudio/2011/storyboarding/control"/>
  </ds:schemaRefs>
</ds:datastoreItem>
</file>

<file path=customXml/itemProps89.xml><?xml version="1.0" encoding="utf-8"?>
<ds:datastoreItem xmlns:ds="http://schemas.openxmlformats.org/officeDocument/2006/customXml" ds:itemID="{7EEB8715-F7E1-49E9-B95F-1398D04AEE4F}">
  <ds:schemaRefs>
    <ds:schemaRef ds:uri="http://schemas.microsoft.com/VisualStudio/2011/storyboarding/control"/>
  </ds:schemaRefs>
</ds:datastoreItem>
</file>

<file path=customXml/itemProps9.xml><?xml version="1.0" encoding="utf-8"?>
<ds:datastoreItem xmlns:ds="http://schemas.openxmlformats.org/officeDocument/2006/customXml" ds:itemID="{FB73D5EE-2530-4108-804E-BC9762641E83}">
  <ds:schemaRefs>
    <ds:schemaRef ds:uri="http://schemas.microsoft.com/VisualStudio/2011/storyboarding/control"/>
  </ds:schemaRefs>
</ds:datastoreItem>
</file>

<file path=customXml/itemProps90.xml><?xml version="1.0" encoding="utf-8"?>
<ds:datastoreItem xmlns:ds="http://schemas.openxmlformats.org/officeDocument/2006/customXml" ds:itemID="{E2880F58-0CC6-4E09-89FE-1F2DC16AD8C5}">
  <ds:schemaRefs>
    <ds:schemaRef ds:uri="http://schemas.microsoft.com/VisualStudio/2011/storyboarding/control"/>
  </ds:schemaRefs>
</ds:datastoreItem>
</file>

<file path=customXml/itemProps91.xml><?xml version="1.0" encoding="utf-8"?>
<ds:datastoreItem xmlns:ds="http://schemas.openxmlformats.org/officeDocument/2006/customXml" ds:itemID="{F73BC4C1-B431-4D91-8F6A-B8642D04326B}">
  <ds:schemaRefs>
    <ds:schemaRef ds:uri="http://schemas.microsoft.com/VisualStudio/2011/storyboarding/control"/>
  </ds:schemaRefs>
</ds:datastoreItem>
</file>

<file path=customXml/itemProps92.xml><?xml version="1.0" encoding="utf-8"?>
<ds:datastoreItem xmlns:ds="http://schemas.openxmlformats.org/officeDocument/2006/customXml" ds:itemID="{AB589675-9F38-48F0-B414-E2E3C5F51D3B}">
  <ds:schemaRefs>
    <ds:schemaRef ds:uri="http://schemas.microsoft.com/VisualStudio/2011/storyboarding/control"/>
  </ds:schemaRefs>
</ds:datastoreItem>
</file>

<file path=customXml/itemProps93.xml><?xml version="1.0" encoding="utf-8"?>
<ds:datastoreItem xmlns:ds="http://schemas.openxmlformats.org/officeDocument/2006/customXml" ds:itemID="{8B4ED6C5-8A0A-4DCF-94AF-A7C5D51F9F13}">
  <ds:schemaRefs>
    <ds:schemaRef ds:uri="http://schemas.microsoft.com/VisualStudio/2011/storyboarding/control"/>
  </ds:schemaRefs>
</ds:datastoreItem>
</file>

<file path=customXml/itemProps94.xml><?xml version="1.0" encoding="utf-8"?>
<ds:datastoreItem xmlns:ds="http://schemas.openxmlformats.org/officeDocument/2006/customXml" ds:itemID="{73122FA6-EEA6-4318-AA32-4D8CC919AC3D}">
  <ds:schemaRefs>
    <ds:schemaRef ds:uri="http://schemas.microsoft.com/VisualStudio/2011/storyboarding/control"/>
  </ds:schemaRefs>
</ds:datastoreItem>
</file>

<file path=customXml/itemProps95.xml><?xml version="1.0" encoding="utf-8"?>
<ds:datastoreItem xmlns:ds="http://schemas.openxmlformats.org/officeDocument/2006/customXml" ds:itemID="{025E9338-3A03-449D-A3F9-5A282F54152A}">
  <ds:schemaRefs>
    <ds:schemaRef ds:uri="http://schemas.microsoft.com/VisualStudio/2011/storyboarding/control"/>
  </ds:schemaRefs>
</ds:datastoreItem>
</file>

<file path=customXml/itemProps96.xml><?xml version="1.0" encoding="utf-8"?>
<ds:datastoreItem xmlns:ds="http://schemas.openxmlformats.org/officeDocument/2006/customXml" ds:itemID="{D8066D30-0198-4D81-B664-F42A8D9F3344}">
  <ds:schemaRefs>
    <ds:schemaRef ds:uri="http://schemas.microsoft.com/VisualStudio/2011/storyboarding/control"/>
  </ds:schemaRefs>
</ds:datastoreItem>
</file>

<file path=customXml/itemProps97.xml><?xml version="1.0" encoding="utf-8"?>
<ds:datastoreItem xmlns:ds="http://schemas.openxmlformats.org/officeDocument/2006/customXml" ds:itemID="{BDA25D10-4D4B-4D45-9122-8C648851E4DB}">
  <ds:schemaRefs>
    <ds:schemaRef ds:uri="http://schemas.microsoft.com/VisualStudio/2011/storyboarding/control"/>
  </ds:schemaRefs>
</ds:datastoreItem>
</file>

<file path=customXml/itemProps98.xml><?xml version="1.0" encoding="utf-8"?>
<ds:datastoreItem xmlns:ds="http://schemas.openxmlformats.org/officeDocument/2006/customXml" ds:itemID="{179946FC-F45E-4304-9C4D-ACCAF9EB39A2}">
  <ds:schemaRefs>
    <ds:schemaRef ds:uri="http://schemas.microsoft.com/VisualStudio/2011/storyboarding/control"/>
  </ds:schemaRefs>
</ds:datastoreItem>
</file>

<file path=customXml/itemProps99.xml><?xml version="1.0" encoding="utf-8"?>
<ds:datastoreItem xmlns:ds="http://schemas.openxmlformats.org/officeDocument/2006/customXml" ds:itemID="{BA53BBF3-7869-4224-835B-3B46C2492F5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89</TotalTime>
  <Words>452</Words>
  <Application>Microsoft Office PowerPoint</Application>
  <PresentationFormat>On-screen Show (4:3)</PresentationFormat>
  <Paragraphs>94</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Stacey</dc:creator>
  <cp:lastModifiedBy>Mark Stacey</cp:lastModifiedBy>
  <cp:revision>3</cp:revision>
  <dcterms:created xsi:type="dcterms:W3CDTF">2014-04-28T11:10:29Z</dcterms:created>
  <dcterms:modified xsi:type="dcterms:W3CDTF">2014-04-29T13:09:21Z</dcterms:modified>
</cp:coreProperties>
</file>