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customXml/itemProps221.xml" ContentType="application/vnd.openxmlformats-officedocument.customXmlProperties+xml"/>
  <Override PartName="/customXml/itemProps222.xml" ContentType="application/vnd.openxmlformats-officedocument.customXmlProperties+xml"/>
  <Override PartName="/customXml/itemProps223.xml" ContentType="application/vnd.openxmlformats-officedocument.customXmlProperties+xml"/>
  <Override PartName="/customXml/itemProps224.xml" ContentType="application/vnd.openxmlformats-officedocument.customXmlProperties+xml"/>
  <Override PartName="/customXml/itemProps225.xml" ContentType="application/vnd.openxmlformats-officedocument.customXmlProperties+xml"/>
  <Override PartName="/customXml/itemProps226.xml" ContentType="application/vnd.openxmlformats-officedocument.customXmlProperties+xml"/>
  <Override PartName="/customXml/itemProps227.xml" ContentType="application/vnd.openxmlformats-officedocument.customXmlProperties+xml"/>
  <Override PartName="/customXml/itemProps228.xml" ContentType="application/vnd.openxmlformats-officedocument.customXmlProperties+xml"/>
  <Override PartName="/customXml/itemProps229.xml" ContentType="application/vnd.openxmlformats-officedocument.customXmlProperties+xml"/>
  <Override PartName="/customXml/itemProps230.xml" ContentType="application/vnd.openxmlformats-officedocument.customXmlProperties+xml"/>
  <Override PartName="/customXml/itemProps231.xml" ContentType="application/vnd.openxmlformats-officedocument.customXmlProperties+xml"/>
  <Override PartName="/customXml/itemProps232.xml" ContentType="application/vnd.openxmlformats-officedocument.customXmlProperties+xml"/>
  <Override PartName="/customXml/itemProps233.xml" ContentType="application/vnd.openxmlformats-officedocument.customXmlProperties+xml"/>
  <Override PartName="/customXml/itemProps234.xml" ContentType="application/vnd.openxmlformats-officedocument.customXmlProperties+xml"/>
  <Override PartName="/customXml/itemProps235.xml" ContentType="application/vnd.openxmlformats-officedocument.customXmlProperties+xml"/>
  <Override PartName="/customXml/itemProps236.xml" ContentType="application/vnd.openxmlformats-officedocument.customXmlProperties+xml"/>
  <Override PartName="/customXml/itemProps237.xml" ContentType="application/vnd.openxmlformats-officedocument.customXmlProperties+xml"/>
  <Override PartName="/customXml/itemProps238.xml" ContentType="application/vnd.openxmlformats-officedocument.customXmlProperties+xml"/>
  <Override PartName="/customXml/itemProps239.xml" ContentType="application/vnd.openxmlformats-officedocument.customXmlProperties+xml"/>
  <Override PartName="/customXml/itemProps240.xml" ContentType="application/vnd.openxmlformats-officedocument.customXmlProperties+xml"/>
  <Override PartName="/customXml/itemProps241.xml" ContentType="application/vnd.openxmlformats-officedocument.customXmlProperties+xml"/>
  <Override PartName="/customXml/itemProps242.xml" ContentType="application/vnd.openxmlformats-officedocument.customXmlProperties+xml"/>
  <Override PartName="/customXml/itemProps243.xml" ContentType="application/vnd.openxmlformats-officedocument.customXmlProperties+xml"/>
  <Override PartName="/customXml/itemProps244.xml" ContentType="application/vnd.openxmlformats-officedocument.customXmlProperties+xml"/>
  <Override PartName="/customXml/itemProps245.xml" ContentType="application/vnd.openxmlformats-officedocument.customXmlProperties+xml"/>
  <Override PartName="/customXml/itemProps246.xml" ContentType="application/vnd.openxmlformats-officedocument.customXmlProperties+xml"/>
  <Override PartName="/customXml/itemProps247.xml" ContentType="application/vnd.openxmlformats-officedocument.customXmlProperties+xml"/>
  <Override PartName="/customXml/itemProps248.xml" ContentType="application/vnd.openxmlformats-officedocument.customXmlProperties+xml"/>
  <Override PartName="/customXml/itemProps249.xml" ContentType="application/vnd.openxmlformats-officedocument.customXmlProperties+xml"/>
  <Override PartName="/customXml/itemProps250.xml" ContentType="application/vnd.openxmlformats-officedocument.customXmlProperties+xml"/>
  <Override PartName="/customXml/itemProps251.xml" ContentType="application/vnd.openxmlformats-officedocument.customXmlProperties+xml"/>
  <Override PartName="/customXml/itemProps252.xml" ContentType="application/vnd.openxmlformats-officedocument.customXmlProperties+xml"/>
  <Override PartName="/customXml/itemProps253.xml" ContentType="application/vnd.openxmlformats-officedocument.customXmlProperties+xml"/>
  <Override PartName="/customXml/itemProps254.xml" ContentType="application/vnd.openxmlformats-officedocument.customXmlProperties+xml"/>
  <Override PartName="/customXml/itemProps255.xml" ContentType="application/vnd.openxmlformats-officedocument.customXmlProperties+xml"/>
  <Override PartName="/customXml/itemProps256.xml" ContentType="application/vnd.openxmlformats-officedocument.customXmlProperties+xml"/>
  <Override PartName="/customXml/itemProps257.xml" ContentType="application/vnd.openxmlformats-officedocument.customXmlProperties+xml"/>
  <Override PartName="/customXml/itemProps258.xml" ContentType="application/vnd.openxmlformats-officedocument.customXmlProperties+xml"/>
  <Override PartName="/customXml/itemProps259.xml" ContentType="application/vnd.openxmlformats-officedocument.customXmlProperties+xml"/>
  <Override PartName="/customXml/itemProps260.xml" ContentType="application/vnd.openxmlformats-officedocument.customXmlProperties+xml"/>
  <Override PartName="/customXml/itemProps261.xml" ContentType="application/vnd.openxmlformats-officedocument.customXmlProperties+xml"/>
  <Override PartName="/customXml/itemProps262.xml" ContentType="application/vnd.openxmlformats-officedocument.customXmlProperties+xml"/>
  <Override PartName="/customXml/itemProps263.xml" ContentType="application/vnd.openxmlformats-officedocument.customXmlProperties+xml"/>
  <Override PartName="/customXml/itemProps264.xml" ContentType="application/vnd.openxmlformats-officedocument.customXmlProperties+xml"/>
  <Override PartName="/customXml/itemProps265.xml" ContentType="application/vnd.openxmlformats-officedocument.customXmlProperties+xml"/>
  <Override PartName="/customXml/itemProps266.xml" ContentType="application/vnd.openxmlformats-officedocument.customXmlProperties+xml"/>
  <Override PartName="/customXml/itemProps267.xml" ContentType="application/vnd.openxmlformats-officedocument.customXmlProperties+xml"/>
  <Override PartName="/customXml/itemProps268.xml" ContentType="application/vnd.openxmlformats-officedocument.customXmlProperties+xml"/>
  <Override PartName="/customXml/itemProps269.xml" ContentType="application/vnd.openxmlformats-officedocument.customXmlProperties+xml"/>
  <Override PartName="/customXml/itemProps270.xml" ContentType="application/vnd.openxmlformats-officedocument.customXmlProperties+xml"/>
  <Override PartName="/customXml/itemProps271.xml" ContentType="application/vnd.openxmlformats-officedocument.customXmlProperties+xml"/>
  <Override PartName="/customXml/itemProps272.xml" ContentType="application/vnd.openxmlformats-officedocument.customXmlProperties+xml"/>
  <Override PartName="/customXml/itemProps273.xml" ContentType="application/vnd.openxmlformats-officedocument.customXmlProperties+xml"/>
  <Override PartName="/customXml/itemProps274.xml" ContentType="application/vnd.openxmlformats-officedocument.customXmlProperties+xml"/>
  <Override PartName="/customXml/itemProps275.xml" ContentType="application/vnd.openxmlformats-officedocument.customXmlProperties+xml"/>
  <Override PartName="/customXml/itemProps276.xml" ContentType="application/vnd.openxmlformats-officedocument.customXmlProperties+xml"/>
  <Override PartName="/customXml/itemProps277.xml" ContentType="application/vnd.openxmlformats-officedocument.customXmlProperties+xml"/>
  <Override PartName="/customXml/itemProps278.xml" ContentType="application/vnd.openxmlformats-officedocument.customXmlProperties+xml"/>
  <Override PartName="/customXml/itemProps279.xml" ContentType="application/vnd.openxmlformats-officedocument.customXmlProperties+xml"/>
  <Override PartName="/customXml/itemProps280.xml" ContentType="application/vnd.openxmlformats-officedocument.customXmlProperties+xml"/>
  <Override PartName="/customXml/itemProps281.xml" ContentType="application/vnd.openxmlformats-officedocument.customXmlProperties+xml"/>
  <Override PartName="/customXml/itemProps282.xml" ContentType="application/vnd.openxmlformats-officedocument.customXmlProperties+xml"/>
  <Override PartName="/customXml/itemProps283.xml" ContentType="application/vnd.openxmlformats-officedocument.customXmlProperties+xml"/>
  <Override PartName="/customXml/itemProps284.xml" ContentType="application/vnd.openxmlformats-officedocument.customXmlProperties+xml"/>
  <Override PartName="/customXml/itemProps285.xml" ContentType="application/vnd.openxmlformats-officedocument.customXmlProperties+xml"/>
  <Override PartName="/customXml/itemProps286.xml" ContentType="application/vnd.openxmlformats-officedocument.customXmlProperties+xml"/>
  <Override PartName="/customXml/itemProps287.xml" ContentType="application/vnd.openxmlformats-officedocument.customXmlProperties+xml"/>
  <Override PartName="/customXml/itemProps288.xml" ContentType="application/vnd.openxmlformats-officedocument.customXmlProperties+xml"/>
  <Override PartName="/customXml/itemProps289.xml" ContentType="application/vnd.openxmlformats-officedocument.customXmlProperties+xml"/>
  <Override PartName="/customXml/itemProps290.xml" ContentType="application/vnd.openxmlformats-officedocument.customXmlProperties+xml"/>
  <Override PartName="/customXml/itemProps291.xml" ContentType="application/vnd.openxmlformats-officedocument.customXmlProperties+xml"/>
  <Override PartName="/customXml/itemProps292.xml" ContentType="application/vnd.openxmlformats-officedocument.customXmlProperties+xml"/>
  <Override PartName="/customXml/itemProps293.xml" ContentType="application/vnd.openxmlformats-officedocument.customXmlProperties+xml"/>
  <Override PartName="/customXml/itemProps294.xml" ContentType="application/vnd.openxmlformats-officedocument.customXmlProperties+xml"/>
  <Override PartName="/customXml/itemProps295.xml" ContentType="application/vnd.openxmlformats-officedocument.customXmlProperties+xml"/>
  <Override PartName="/customXml/itemProps296.xml" ContentType="application/vnd.openxmlformats-officedocument.customXmlProperties+xml"/>
  <Override PartName="/customXml/itemProps297.xml" ContentType="application/vnd.openxmlformats-officedocument.customXmlProperties+xml"/>
  <Override PartName="/customXml/itemProps298.xml" ContentType="application/vnd.openxmlformats-officedocument.customXmlProperties+xml"/>
  <Override PartName="/customXml/itemProps299.xml" ContentType="application/vnd.openxmlformats-officedocument.customXmlProperties+xml"/>
  <Override PartName="/customXml/itemProps300.xml" ContentType="application/vnd.openxmlformats-officedocument.customXmlProperties+xml"/>
  <Override PartName="/customXml/itemProps301.xml" ContentType="application/vnd.openxmlformats-officedocument.customXmlProperties+xml"/>
  <Override PartName="/customXml/itemProps302.xml" ContentType="application/vnd.openxmlformats-officedocument.customXmlProperties+xml"/>
  <Override PartName="/customXml/itemProps303.xml" ContentType="application/vnd.openxmlformats-officedocument.customXmlProperties+xml"/>
  <Override PartName="/customXml/itemProps304.xml" ContentType="application/vnd.openxmlformats-officedocument.customXmlProperties+xml"/>
  <Override PartName="/customXml/itemProps305.xml" ContentType="application/vnd.openxmlformats-officedocument.customXmlProperties+xml"/>
  <Override PartName="/customXml/itemProps306.xml" ContentType="application/vnd.openxmlformats-officedocument.customXmlProperties+xml"/>
  <Override PartName="/customXml/itemProps307.xml" ContentType="application/vnd.openxmlformats-officedocument.customXmlProperties+xml"/>
  <Override PartName="/customXml/itemProps308.xml" ContentType="application/vnd.openxmlformats-officedocument.customXmlProperties+xml"/>
  <Override PartName="/customXml/itemProps309.xml" ContentType="application/vnd.openxmlformats-officedocument.customXmlProperties+xml"/>
  <Override PartName="/customXml/itemProps310.xml" ContentType="application/vnd.openxmlformats-officedocument.customXmlProperties+xml"/>
  <Override PartName="/customXml/itemProps311.xml" ContentType="application/vnd.openxmlformats-officedocument.customXmlProperties+xml"/>
  <Override PartName="/customXml/itemProps312.xml" ContentType="application/vnd.openxmlformats-officedocument.customXmlProperties+xml"/>
  <Override PartName="/customXml/itemProps313.xml" ContentType="application/vnd.openxmlformats-officedocument.customXmlProperties+xml"/>
  <Override PartName="/customXml/itemProps31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315"/>
  </p:sldMasterIdLst>
  <p:notesMasterIdLst>
    <p:notesMasterId r:id="rId324"/>
  </p:notesMasterIdLst>
  <p:sldIdLst>
    <p:sldId id="258" r:id="rId316"/>
    <p:sldId id="262" r:id="rId317"/>
    <p:sldId id="263" r:id="rId318"/>
    <p:sldId id="264" r:id="rId319"/>
    <p:sldId id="265" r:id="rId320"/>
    <p:sldId id="266" r:id="rId321"/>
    <p:sldId id="267" r:id="rId322"/>
    <p:sldId id="268" r:id="rId3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169" autoAdjust="0"/>
  </p:normalViewPr>
  <p:slideViewPr>
    <p:cSldViewPr showGuides="1">
      <p:cViewPr varScale="1">
        <p:scale>
          <a:sx n="61" d="100"/>
          <a:sy n="61" d="100"/>
        </p:scale>
        <p:origin x="1306" y="48"/>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99" Type="http://schemas.openxmlformats.org/officeDocument/2006/relationships/customXml" Target="../customXml/item299.xml"/><Relationship Id="rId21" Type="http://schemas.openxmlformats.org/officeDocument/2006/relationships/customXml" Target="../customXml/item21.xml"/><Relationship Id="rId63" Type="http://schemas.openxmlformats.org/officeDocument/2006/relationships/customXml" Target="../customXml/item63.xml"/><Relationship Id="rId159" Type="http://schemas.openxmlformats.org/officeDocument/2006/relationships/customXml" Target="../customXml/item159.xml"/><Relationship Id="rId324" Type="http://schemas.openxmlformats.org/officeDocument/2006/relationships/notesMaster" Target="notesMasters/notesMaster1.xml"/><Relationship Id="rId170" Type="http://schemas.openxmlformats.org/officeDocument/2006/relationships/customXml" Target="../customXml/item170.xml"/><Relationship Id="rId226" Type="http://schemas.openxmlformats.org/officeDocument/2006/relationships/customXml" Target="../customXml/item226.xml"/><Relationship Id="rId268" Type="http://schemas.openxmlformats.org/officeDocument/2006/relationships/customXml" Target="../customXml/item268.xml"/><Relationship Id="rId32" Type="http://schemas.openxmlformats.org/officeDocument/2006/relationships/customXml" Target="../customXml/item32.xml"/><Relationship Id="rId74" Type="http://schemas.openxmlformats.org/officeDocument/2006/relationships/customXml" Target="../customXml/item74.xml"/><Relationship Id="rId128" Type="http://schemas.openxmlformats.org/officeDocument/2006/relationships/customXml" Target="../customXml/item128.xml"/><Relationship Id="rId5" Type="http://schemas.openxmlformats.org/officeDocument/2006/relationships/customXml" Target="../customXml/item5.xml"/><Relationship Id="rId181" Type="http://schemas.openxmlformats.org/officeDocument/2006/relationships/customXml" Target="../customXml/item181.xml"/><Relationship Id="rId237" Type="http://schemas.openxmlformats.org/officeDocument/2006/relationships/customXml" Target="../customXml/item237.xml"/><Relationship Id="rId279" Type="http://schemas.openxmlformats.org/officeDocument/2006/relationships/customXml" Target="../customXml/item279.xml"/><Relationship Id="rId43" Type="http://schemas.openxmlformats.org/officeDocument/2006/relationships/customXml" Target="../customXml/item43.xml"/><Relationship Id="rId139" Type="http://schemas.openxmlformats.org/officeDocument/2006/relationships/customXml" Target="../customXml/item139.xml"/><Relationship Id="rId290" Type="http://schemas.openxmlformats.org/officeDocument/2006/relationships/customXml" Target="../customXml/item290.xml"/><Relationship Id="rId304" Type="http://schemas.openxmlformats.org/officeDocument/2006/relationships/customXml" Target="../customXml/item304.xml"/><Relationship Id="rId85" Type="http://schemas.openxmlformats.org/officeDocument/2006/relationships/customXml" Target="../customXml/item85.xml"/><Relationship Id="rId150" Type="http://schemas.openxmlformats.org/officeDocument/2006/relationships/customXml" Target="../customXml/item150.xml"/><Relationship Id="rId192" Type="http://schemas.openxmlformats.org/officeDocument/2006/relationships/customXml" Target="../customXml/item192.xml"/><Relationship Id="rId206" Type="http://schemas.openxmlformats.org/officeDocument/2006/relationships/customXml" Target="../customXml/item206.xml"/><Relationship Id="rId248" Type="http://schemas.openxmlformats.org/officeDocument/2006/relationships/customXml" Target="../customXml/item248.xml"/><Relationship Id="rId12" Type="http://schemas.openxmlformats.org/officeDocument/2006/relationships/customXml" Target="../customXml/item12.xml"/><Relationship Id="rId108" Type="http://schemas.openxmlformats.org/officeDocument/2006/relationships/customXml" Target="../customXml/item108.xml"/><Relationship Id="rId315" Type="http://schemas.openxmlformats.org/officeDocument/2006/relationships/slideMaster" Target="slideMasters/slideMaster1.xml"/><Relationship Id="rId54" Type="http://schemas.openxmlformats.org/officeDocument/2006/relationships/customXml" Target="../customXml/item54.xml"/><Relationship Id="rId96" Type="http://schemas.openxmlformats.org/officeDocument/2006/relationships/customXml" Target="../customXml/item96.xml"/><Relationship Id="rId161" Type="http://schemas.openxmlformats.org/officeDocument/2006/relationships/customXml" Target="../customXml/item161.xml"/><Relationship Id="rId217" Type="http://schemas.openxmlformats.org/officeDocument/2006/relationships/customXml" Target="../customXml/item217.xml"/><Relationship Id="rId259" Type="http://schemas.openxmlformats.org/officeDocument/2006/relationships/customXml" Target="../customXml/item259.xml"/><Relationship Id="rId23" Type="http://schemas.openxmlformats.org/officeDocument/2006/relationships/customXml" Target="../customXml/item23.xml"/><Relationship Id="rId119" Type="http://schemas.openxmlformats.org/officeDocument/2006/relationships/customXml" Target="../customXml/item119.xml"/><Relationship Id="rId270" Type="http://schemas.openxmlformats.org/officeDocument/2006/relationships/customXml" Target="../customXml/item270.xml"/><Relationship Id="rId326" Type="http://schemas.openxmlformats.org/officeDocument/2006/relationships/viewProps" Target="viewProps.xml"/><Relationship Id="rId65" Type="http://schemas.openxmlformats.org/officeDocument/2006/relationships/customXml" Target="../customXml/item65.xml"/><Relationship Id="rId130" Type="http://schemas.openxmlformats.org/officeDocument/2006/relationships/customXml" Target="../customXml/item130.xml"/><Relationship Id="rId172" Type="http://schemas.openxmlformats.org/officeDocument/2006/relationships/customXml" Target="../customXml/item172.xml"/><Relationship Id="rId228" Type="http://schemas.openxmlformats.org/officeDocument/2006/relationships/customXml" Target="../customXml/item228.xml"/><Relationship Id="rId281" Type="http://schemas.openxmlformats.org/officeDocument/2006/relationships/customXml" Target="../customXml/item281.xml"/><Relationship Id="rId34" Type="http://schemas.openxmlformats.org/officeDocument/2006/relationships/customXml" Target="../customXml/item34.xml"/><Relationship Id="rId76" Type="http://schemas.openxmlformats.org/officeDocument/2006/relationships/customXml" Target="../customXml/item76.xml"/><Relationship Id="rId141" Type="http://schemas.openxmlformats.org/officeDocument/2006/relationships/customXml" Target="../customXml/item141.xml"/><Relationship Id="rId7" Type="http://schemas.openxmlformats.org/officeDocument/2006/relationships/customXml" Target="../customXml/item7.xml"/><Relationship Id="rId162" Type="http://schemas.openxmlformats.org/officeDocument/2006/relationships/customXml" Target="../customXml/item162.xml"/><Relationship Id="rId183" Type="http://schemas.openxmlformats.org/officeDocument/2006/relationships/customXml" Target="../customXml/item183.xml"/><Relationship Id="rId218" Type="http://schemas.openxmlformats.org/officeDocument/2006/relationships/customXml" Target="../customXml/item218.xml"/><Relationship Id="rId239" Type="http://schemas.openxmlformats.org/officeDocument/2006/relationships/customXml" Target="../customXml/item239.xml"/><Relationship Id="rId250" Type="http://schemas.openxmlformats.org/officeDocument/2006/relationships/customXml" Target="../customXml/item250.xml"/><Relationship Id="rId271" Type="http://schemas.openxmlformats.org/officeDocument/2006/relationships/customXml" Target="../customXml/item271.xml"/><Relationship Id="rId292" Type="http://schemas.openxmlformats.org/officeDocument/2006/relationships/customXml" Target="../customXml/item292.xml"/><Relationship Id="rId306" Type="http://schemas.openxmlformats.org/officeDocument/2006/relationships/customXml" Target="../customXml/item306.xml"/><Relationship Id="rId24" Type="http://schemas.openxmlformats.org/officeDocument/2006/relationships/customXml" Target="../customXml/item24.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31" Type="http://schemas.openxmlformats.org/officeDocument/2006/relationships/customXml" Target="../customXml/item131.xml"/><Relationship Id="rId327" Type="http://schemas.openxmlformats.org/officeDocument/2006/relationships/theme" Target="theme/theme1.xml"/><Relationship Id="rId152" Type="http://schemas.openxmlformats.org/officeDocument/2006/relationships/customXml" Target="../customXml/item152.xml"/><Relationship Id="rId173" Type="http://schemas.openxmlformats.org/officeDocument/2006/relationships/customXml" Target="../customXml/item173.xml"/><Relationship Id="rId194" Type="http://schemas.openxmlformats.org/officeDocument/2006/relationships/customXml" Target="../customXml/item194.xml"/><Relationship Id="rId208" Type="http://schemas.openxmlformats.org/officeDocument/2006/relationships/customXml" Target="../customXml/item208.xml"/><Relationship Id="rId229" Type="http://schemas.openxmlformats.org/officeDocument/2006/relationships/customXml" Target="../customXml/item229.xml"/><Relationship Id="rId240" Type="http://schemas.openxmlformats.org/officeDocument/2006/relationships/customXml" Target="../customXml/item240.xml"/><Relationship Id="rId261" Type="http://schemas.openxmlformats.org/officeDocument/2006/relationships/customXml" Target="../customXml/item261.xml"/><Relationship Id="rId14" Type="http://schemas.openxmlformats.org/officeDocument/2006/relationships/customXml" Target="../customXml/item14.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282" Type="http://schemas.openxmlformats.org/officeDocument/2006/relationships/customXml" Target="../customXml/item282.xml"/><Relationship Id="rId317" Type="http://schemas.openxmlformats.org/officeDocument/2006/relationships/slide" Target="slides/slide2.xml"/><Relationship Id="rId8" Type="http://schemas.openxmlformats.org/officeDocument/2006/relationships/customXml" Target="../customXml/item8.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customXml" Target="../customXml/item142.xml"/><Relationship Id="rId163" Type="http://schemas.openxmlformats.org/officeDocument/2006/relationships/customXml" Target="../customXml/item163.xml"/><Relationship Id="rId184" Type="http://schemas.openxmlformats.org/officeDocument/2006/relationships/customXml" Target="../customXml/item184.xml"/><Relationship Id="rId219" Type="http://schemas.openxmlformats.org/officeDocument/2006/relationships/customXml" Target="../customXml/item219.xml"/><Relationship Id="rId230" Type="http://schemas.openxmlformats.org/officeDocument/2006/relationships/customXml" Target="../customXml/item230.xml"/><Relationship Id="rId251" Type="http://schemas.openxmlformats.org/officeDocument/2006/relationships/customXml" Target="../customXml/item251.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272" Type="http://schemas.openxmlformats.org/officeDocument/2006/relationships/customXml" Target="../customXml/item272.xml"/><Relationship Id="rId293" Type="http://schemas.openxmlformats.org/officeDocument/2006/relationships/customXml" Target="../customXml/item293.xml"/><Relationship Id="rId307" Type="http://schemas.openxmlformats.org/officeDocument/2006/relationships/customXml" Target="../customXml/item307.xml"/><Relationship Id="rId328" Type="http://schemas.openxmlformats.org/officeDocument/2006/relationships/tableStyles" Target="tableStyles.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customXml" Target="../customXml/item132.xml"/><Relationship Id="rId153" Type="http://schemas.openxmlformats.org/officeDocument/2006/relationships/customXml" Target="../customXml/item153.xml"/><Relationship Id="rId174" Type="http://schemas.openxmlformats.org/officeDocument/2006/relationships/customXml" Target="../customXml/item174.xml"/><Relationship Id="rId195" Type="http://schemas.openxmlformats.org/officeDocument/2006/relationships/customXml" Target="../customXml/item195.xml"/><Relationship Id="rId209" Type="http://schemas.openxmlformats.org/officeDocument/2006/relationships/customXml" Target="../customXml/item209.xml"/><Relationship Id="rId220" Type="http://schemas.openxmlformats.org/officeDocument/2006/relationships/customXml" Target="../customXml/item220.xml"/><Relationship Id="rId241" Type="http://schemas.openxmlformats.org/officeDocument/2006/relationships/customXml" Target="../customXml/item24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262" Type="http://schemas.openxmlformats.org/officeDocument/2006/relationships/customXml" Target="../customXml/item262.xml"/><Relationship Id="rId283" Type="http://schemas.openxmlformats.org/officeDocument/2006/relationships/customXml" Target="../customXml/item283.xml"/><Relationship Id="rId318" Type="http://schemas.openxmlformats.org/officeDocument/2006/relationships/slide" Target="slides/slide3.xml"/><Relationship Id="rId78" Type="http://schemas.openxmlformats.org/officeDocument/2006/relationships/customXml" Target="../customXml/item78.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customXml" Target="../customXml/item143.xml"/><Relationship Id="rId164" Type="http://schemas.openxmlformats.org/officeDocument/2006/relationships/customXml" Target="../customXml/item164.xml"/><Relationship Id="rId185" Type="http://schemas.openxmlformats.org/officeDocument/2006/relationships/customXml" Target="../customXml/item185.xml"/><Relationship Id="rId9" Type="http://schemas.openxmlformats.org/officeDocument/2006/relationships/customXml" Target="../customXml/item9.xml"/><Relationship Id="rId210" Type="http://schemas.openxmlformats.org/officeDocument/2006/relationships/customXml" Target="../customXml/item210.xml"/><Relationship Id="rId26" Type="http://schemas.openxmlformats.org/officeDocument/2006/relationships/customXml" Target="../customXml/item26.xml"/><Relationship Id="rId231" Type="http://schemas.openxmlformats.org/officeDocument/2006/relationships/customXml" Target="../customXml/item231.xml"/><Relationship Id="rId252" Type="http://schemas.openxmlformats.org/officeDocument/2006/relationships/customXml" Target="../customXml/item252.xml"/><Relationship Id="rId273" Type="http://schemas.openxmlformats.org/officeDocument/2006/relationships/customXml" Target="../customXml/item273.xml"/><Relationship Id="rId294" Type="http://schemas.openxmlformats.org/officeDocument/2006/relationships/customXml" Target="../customXml/item294.xml"/><Relationship Id="rId308" Type="http://schemas.openxmlformats.org/officeDocument/2006/relationships/customXml" Target="../customXml/item308.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customXml" Target="../customXml/item133.xml"/><Relationship Id="rId154" Type="http://schemas.openxmlformats.org/officeDocument/2006/relationships/customXml" Target="../customXml/item154.xml"/><Relationship Id="rId175" Type="http://schemas.openxmlformats.org/officeDocument/2006/relationships/customXml" Target="../customXml/item175.xml"/><Relationship Id="rId196" Type="http://schemas.openxmlformats.org/officeDocument/2006/relationships/customXml" Target="../customXml/item196.xml"/><Relationship Id="rId200" Type="http://schemas.openxmlformats.org/officeDocument/2006/relationships/customXml" Target="../customXml/item200.xml"/><Relationship Id="rId16" Type="http://schemas.openxmlformats.org/officeDocument/2006/relationships/customXml" Target="../customXml/item16.xml"/><Relationship Id="rId221" Type="http://schemas.openxmlformats.org/officeDocument/2006/relationships/customXml" Target="../customXml/item221.xml"/><Relationship Id="rId242" Type="http://schemas.openxmlformats.org/officeDocument/2006/relationships/customXml" Target="../customXml/item242.xml"/><Relationship Id="rId263" Type="http://schemas.openxmlformats.org/officeDocument/2006/relationships/customXml" Target="../customXml/item263.xml"/><Relationship Id="rId284" Type="http://schemas.openxmlformats.org/officeDocument/2006/relationships/customXml" Target="../customXml/item284.xml"/><Relationship Id="rId319" Type="http://schemas.openxmlformats.org/officeDocument/2006/relationships/slide" Target="slides/slide4.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customXml" Target="../customXml/item144.xml"/><Relationship Id="rId90" Type="http://schemas.openxmlformats.org/officeDocument/2006/relationships/customXml" Target="../customXml/item90.xml"/><Relationship Id="rId165" Type="http://schemas.openxmlformats.org/officeDocument/2006/relationships/customXml" Target="../customXml/item165.xml"/><Relationship Id="rId186" Type="http://schemas.openxmlformats.org/officeDocument/2006/relationships/customXml" Target="../customXml/item186.xml"/><Relationship Id="rId211" Type="http://schemas.openxmlformats.org/officeDocument/2006/relationships/customXml" Target="../customXml/item211.xml"/><Relationship Id="rId232" Type="http://schemas.openxmlformats.org/officeDocument/2006/relationships/customXml" Target="../customXml/item232.xml"/><Relationship Id="rId253" Type="http://schemas.openxmlformats.org/officeDocument/2006/relationships/customXml" Target="../customXml/item253.xml"/><Relationship Id="rId274" Type="http://schemas.openxmlformats.org/officeDocument/2006/relationships/customXml" Target="../customXml/item274.xml"/><Relationship Id="rId295" Type="http://schemas.openxmlformats.org/officeDocument/2006/relationships/customXml" Target="../customXml/item295.xml"/><Relationship Id="rId309" Type="http://schemas.openxmlformats.org/officeDocument/2006/relationships/customXml" Target="../customXml/item309.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320" Type="http://schemas.openxmlformats.org/officeDocument/2006/relationships/slide" Target="slides/slide5.xml"/><Relationship Id="rId80" Type="http://schemas.openxmlformats.org/officeDocument/2006/relationships/customXml" Target="../customXml/item80.xml"/><Relationship Id="rId155" Type="http://schemas.openxmlformats.org/officeDocument/2006/relationships/customXml" Target="../customXml/item155.xml"/><Relationship Id="rId176" Type="http://schemas.openxmlformats.org/officeDocument/2006/relationships/customXml" Target="../customXml/item176.xml"/><Relationship Id="rId197" Type="http://schemas.openxmlformats.org/officeDocument/2006/relationships/customXml" Target="../customXml/item197.xml"/><Relationship Id="rId201" Type="http://schemas.openxmlformats.org/officeDocument/2006/relationships/customXml" Target="../customXml/item201.xml"/><Relationship Id="rId222" Type="http://schemas.openxmlformats.org/officeDocument/2006/relationships/customXml" Target="../customXml/item222.xml"/><Relationship Id="rId243" Type="http://schemas.openxmlformats.org/officeDocument/2006/relationships/customXml" Target="../customXml/item243.xml"/><Relationship Id="rId264" Type="http://schemas.openxmlformats.org/officeDocument/2006/relationships/customXml" Target="../customXml/item264.xml"/><Relationship Id="rId285" Type="http://schemas.openxmlformats.org/officeDocument/2006/relationships/customXml" Target="../customXml/item285.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24" Type="http://schemas.openxmlformats.org/officeDocument/2006/relationships/customXml" Target="../customXml/item124.xml"/><Relationship Id="rId310" Type="http://schemas.openxmlformats.org/officeDocument/2006/relationships/customXml" Target="../customXml/item310.xml"/><Relationship Id="rId70" Type="http://schemas.openxmlformats.org/officeDocument/2006/relationships/customXml" Target="../customXml/item70.xml"/><Relationship Id="rId91" Type="http://schemas.openxmlformats.org/officeDocument/2006/relationships/customXml" Target="../customXml/item91.xml"/><Relationship Id="rId145" Type="http://schemas.openxmlformats.org/officeDocument/2006/relationships/customXml" Target="../customXml/item145.xml"/><Relationship Id="rId166" Type="http://schemas.openxmlformats.org/officeDocument/2006/relationships/customXml" Target="../customXml/item166.xml"/><Relationship Id="rId187" Type="http://schemas.openxmlformats.org/officeDocument/2006/relationships/customXml" Target="../customXml/item187.xml"/><Relationship Id="rId1" Type="http://schemas.openxmlformats.org/officeDocument/2006/relationships/customXml" Target="../customXml/item1.xml"/><Relationship Id="rId212" Type="http://schemas.openxmlformats.org/officeDocument/2006/relationships/customXml" Target="../customXml/item212.xml"/><Relationship Id="rId233" Type="http://schemas.openxmlformats.org/officeDocument/2006/relationships/customXml" Target="../customXml/item233.xml"/><Relationship Id="rId254" Type="http://schemas.openxmlformats.org/officeDocument/2006/relationships/customXml" Target="../customXml/item254.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275" Type="http://schemas.openxmlformats.org/officeDocument/2006/relationships/customXml" Target="../customXml/item275.xml"/><Relationship Id="rId296" Type="http://schemas.openxmlformats.org/officeDocument/2006/relationships/customXml" Target="../customXml/item296.xml"/><Relationship Id="rId300" Type="http://schemas.openxmlformats.org/officeDocument/2006/relationships/customXml" Target="../customXml/item300.xml"/><Relationship Id="rId60" Type="http://schemas.openxmlformats.org/officeDocument/2006/relationships/customXml" Target="../customXml/item60.xml"/><Relationship Id="rId81" Type="http://schemas.openxmlformats.org/officeDocument/2006/relationships/customXml" Target="../customXml/item81.xml"/><Relationship Id="rId135" Type="http://schemas.openxmlformats.org/officeDocument/2006/relationships/customXml" Target="../customXml/item135.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customXml" Target="../customXml/item198.xml"/><Relationship Id="rId321" Type="http://schemas.openxmlformats.org/officeDocument/2006/relationships/slide" Target="slides/slide6.xml"/><Relationship Id="rId202" Type="http://schemas.openxmlformats.org/officeDocument/2006/relationships/customXml" Target="../customXml/item202.xml"/><Relationship Id="rId223" Type="http://schemas.openxmlformats.org/officeDocument/2006/relationships/customXml" Target="../customXml/item223.xml"/><Relationship Id="rId244" Type="http://schemas.openxmlformats.org/officeDocument/2006/relationships/customXml" Target="../customXml/item244.xml"/><Relationship Id="rId18" Type="http://schemas.openxmlformats.org/officeDocument/2006/relationships/customXml" Target="../customXml/item18.xml"/><Relationship Id="rId39" Type="http://schemas.openxmlformats.org/officeDocument/2006/relationships/customXml" Target="../customXml/item39.xml"/><Relationship Id="rId265" Type="http://schemas.openxmlformats.org/officeDocument/2006/relationships/customXml" Target="../customXml/item265.xml"/><Relationship Id="rId286" Type="http://schemas.openxmlformats.org/officeDocument/2006/relationships/customXml" Target="../customXml/item286.xml"/><Relationship Id="rId50" Type="http://schemas.openxmlformats.org/officeDocument/2006/relationships/customXml" Target="../customXml/item50.xml"/><Relationship Id="rId104" Type="http://schemas.openxmlformats.org/officeDocument/2006/relationships/customXml" Target="../customXml/item104.xml"/><Relationship Id="rId125" Type="http://schemas.openxmlformats.org/officeDocument/2006/relationships/customXml" Target="../customXml/item125.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311" Type="http://schemas.openxmlformats.org/officeDocument/2006/relationships/customXml" Target="../customXml/item311.xml"/><Relationship Id="rId71" Type="http://schemas.openxmlformats.org/officeDocument/2006/relationships/customXml" Target="../customXml/item71.xml"/><Relationship Id="rId92" Type="http://schemas.openxmlformats.org/officeDocument/2006/relationships/customXml" Target="../customXml/item92.xml"/><Relationship Id="rId213" Type="http://schemas.openxmlformats.org/officeDocument/2006/relationships/customXml" Target="../customXml/item213.xml"/><Relationship Id="rId234" Type="http://schemas.openxmlformats.org/officeDocument/2006/relationships/customXml" Target="../customXml/item234.xml"/><Relationship Id="rId2" Type="http://schemas.openxmlformats.org/officeDocument/2006/relationships/customXml" Target="../customXml/item2.xml"/><Relationship Id="rId29" Type="http://schemas.openxmlformats.org/officeDocument/2006/relationships/customXml" Target="../customXml/item29.xml"/><Relationship Id="rId255" Type="http://schemas.openxmlformats.org/officeDocument/2006/relationships/customXml" Target="../customXml/item255.xml"/><Relationship Id="rId276" Type="http://schemas.openxmlformats.org/officeDocument/2006/relationships/customXml" Target="../customXml/item276.xml"/><Relationship Id="rId297" Type="http://schemas.openxmlformats.org/officeDocument/2006/relationships/customXml" Target="../customXml/item297.xml"/><Relationship Id="rId40" Type="http://schemas.openxmlformats.org/officeDocument/2006/relationships/customXml" Target="../customXml/item40.xml"/><Relationship Id="rId115" Type="http://schemas.openxmlformats.org/officeDocument/2006/relationships/customXml" Target="../customXml/item115.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301" Type="http://schemas.openxmlformats.org/officeDocument/2006/relationships/customXml" Target="../customXml/item301.xml"/><Relationship Id="rId322" Type="http://schemas.openxmlformats.org/officeDocument/2006/relationships/slide" Target="slides/slide7.xml"/><Relationship Id="rId61" Type="http://schemas.openxmlformats.org/officeDocument/2006/relationships/customXml" Target="../customXml/item61.xml"/><Relationship Id="rId82" Type="http://schemas.openxmlformats.org/officeDocument/2006/relationships/customXml" Target="../customXml/item82.xml"/><Relationship Id="rId199" Type="http://schemas.openxmlformats.org/officeDocument/2006/relationships/customXml" Target="../customXml/item199.xml"/><Relationship Id="rId203" Type="http://schemas.openxmlformats.org/officeDocument/2006/relationships/customXml" Target="../customXml/item203.xml"/><Relationship Id="rId19" Type="http://schemas.openxmlformats.org/officeDocument/2006/relationships/customXml" Target="../customXml/item19.xml"/><Relationship Id="rId224" Type="http://schemas.openxmlformats.org/officeDocument/2006/relationships/customXml" Target="../customXml/item224.xml"/><Relationship Id="rId245" Type="http://schemas.openxmlformats.org/officeDocument/2006/relationships/customXml" Target="../customXml/item245.xml"/><Relationship Id="rId266" Type="http://schemas.openxmlformats.org/officeDocument/2006/relationships/customXml" Target="../customXml/item266.xml"/><Relationship Id="rId287" Type="http://schemas.openxmlformats.org/officeDocument/2006/relationships/customXml" Target="../customXml/item287.xml"/><Relationship Id="rId30" Type="http://schemas.openxmlformats.org/officeDocument/2006/relationships/customXml" Target="../customXml/item3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312" Type="http://schemas.openxmlformats.org/officeDocument/2006/relationships/customXml" Target="../customXml/item312.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189" Type="http://schemas.openxmlformats.org/officeDocument/2006/relationships/customXml" Target="../customXml/item189.xml"/><Relationship Id="rId3" Type="http://schemas.openxmlformats.org/officeDocument/2006/relationships/customXml" Target="../customXml/item3.xml"/><Relationship Id="rId214" Type="http://schemas.openxmlformats.org/officeDocument/2006/relationships/customXml" Target="../customXml/item214.xml"/><Relationship Id="rId235" Type="http://schemas.openxmlformats.org/officeDocument/2006/relationships/customXml" Target="../customXml/item235.xml"/><Relationship Id="rId256" Type="http://schemas.openxmlformats.org/officeDocument/2006/relationships/customXml" Target="../customXml/item256.xml"/><Relationship Id="rId277" Type="http://schemas.openxmlformats.org/officeDocument/2006/relationships/customXml" Target="../customXml/item277.xml"/><Relationship Id="rId298" Type="http://schemas.openxmlformats.org/officeDocument/2006/relationships/customXml" Target="../customXml/item298.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302" Type="http://schemas.openxmlformats.org/officeDocument/2006/relationships/customXml" Target="../customXml/item302.xml"/><Relationship Id="rId323" Type="http://schemas.openxmlformats.org/officeDocument/2006/relationships/slide" Target="slides/slide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179" Type="http://schemas.openxmlformats.org/officeDocument/2006/relationships/customXml" Target="../customXml/item179.xml"/><Relationship Id="rId190" Type="http://schemas.openxmlformats.org/officeDocument/2006/relationships/customXml" Target="../customXml/item190.xml"/><Relationship Id="rId204" Type="http://schemas.openxmlformats.org/officeDocument/2006/relationships/customXml" Target="../customXml/item204.xml"/><Relationship Id="rId225" Type="http://schemas.openxmlformats.org/officeDocument/2006/relationships/customXml" Target="../customXml/item225.xml"/><Relationship Id="rId246" Type="http://schemas.openxmlformats.org/officeDocument/2006/relationships/customXml" Target="../customXml/item246.xml"/><Relationship Id="rId267" Type="http://schemas.openxmlformats.org/officeDocument/2006/relationships/customXml" Target="../customXml/item267.xml"/><Relationship Id="rId288" Type="http://schemas.openxmlformats.org/officeDocument/2006/relationships/customXml" Target="../customXml/item288.xml"/><Relationship Id="rId106" Type="http://schemas.openxmlformats.org/officeDocument/2006/relationships/customXml" Target="../customXml/item106.xml"/><Relationship Id="rId127" Type="http://schemas.openxmlformats.org/officeDocument/2006/relationships/customXml" Target="../customXml/item127.xml"/><Relationship Id="rId313" Type="http://schemas.openxmlformats.org/officeDocument/2006/relationships/customXml" Target="../customXml/item313.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94" Type="http://schemas.openxmlformats.org/officeDocument/2006/relationships/customXml" Target="../customXml/item94.xml"/><Relationship Id="rId148" Type="http://schemas.openxmlformats.org/officeDocument/2006/relationships/customXml" Target="../customXml/item148.xml"/><Relationship Id="rId169" Type="http://schemas.openxmlformats.org/officeDocument/2006/relationships/customXml" Target="../customXml/item169.xml"/><Relationship Id="rId4" Type="http://schemas.openxmlformats.org/officeDocument/2006/relationships/customXml" Target="../customXml/item4.xml"/><Relationship Id="rId180" Type="http://schemas.openxmlformats.org/officeDocument/2006/relationships/customXml" Target="../customXml/item180.xml"/><Relationship Id="rId215" Type="http://schemas.openxmlformats.org/officeDocument/2006/relationships/customXml" Target="../customXml/item215.xml"/><Relationship Id="rId236" Type="http://schemas.openxmlformats.org/officeDocument/2006/relationships/customXml" Target="../customXml/item236.xml"/><Relationship Id="rId257" Type="http://schemas.openxmlformats.org/officeDocument/2006/relationships/customXml" Target="../customXml/item257.xml"/><Relationship Id="rId278" Type="http://schemas.openxmlformats.org/officeDocument/2006/relationships/customXml" Target="../customXml/item278.xml"/><Relationship Id="rId303" Type="http://schemas.openxmlformats.org/officeDocument/2006/relationships/customXml" Target="../customXml/item303.xml"/><Relationship Id="rId42" Type="http://schemas.openxmlformats.org/officeDocument/2006/relationships/customXml" Target="../customXml/item42.xml"/><Relationship Id="rId84" Type="http://schemas.openxmlformats.org/officeDocument/2006/relationships/customXml" Target="../customXml/item84.xml"/><Relationship Id="rId138" Type="http://schemas.openxmlformats.org/officeDocument/2006/relationships/customXml" Target="../customXml/item138.xml"/><Relationship Id="rId191" Type="http://schemas.openxmlformats.org/officeDocument/2006/relationships/customXml" Target="../customXml/item191.xml"/><Relationship Id="rId205" Type="http://schemas.openxmlformats.org/officeDocument/2006/relationships/customXml" Target="../customXml/item205.xml"/><Relationship Id="rId247" Type="http://schemas.openxmlformats.org/officeDocument/2006/relationships/customXml" Target="../customXml/item247.xml"/><Relationship Id="rId107" Type="http://schemas.openxmlformats.org/officeDocument/2006/relationships/customXml" Target="../customXml/item107.xml"/><Relationship Id="rId289" Type="http://schemas.openxmlformats.org/officeDocument/2006/relationships/customXml" Target="../customXml/item289.xml"/><Relationship Id="rId11" Type="http://schemas.openxmlformats.org/officeDocument/2006/relationships/customXml" Target="../customXml/item11.xml"/><Relationship Id="rId53" Type="http://schemas.openxmlformats.org/officeDocument/2006/relationships/customXml" Target="../customXml/item53.xml"/><Relationship Id="rId149" Type="http://schemas.openxmlformats.org/officeDocument/2006/relationships/customXml" Target="../customXml/item149.xml"/><Relationship Id="rId314" Type="http://schemas.openxmlformats.org/officeDocument/2006/relationships/customXml" Target="../customXml/item314.xml"/><Relationship Id="rId95" Type="http://schemas.openxmlformats.org/officeDocument/2006/relationships/customXml" Target="../customXml/item95.xml"/><Relationship Id="rId160" Type="http://schemas.openxmlformats.org/officeDocument/2006/relationships/customXml" Target="../customXml/item160.xml"/><Relationship Id="rId216" Type="http://schemas.openxmlformats.org/officeDocument/2006/relationships/customXml" Target="../customXml/item216.xml"/><Relationship Id="rId258" Type="http://schemas.openxmlformats.org/officeDocument/2006/relationships/customXml" Target="../customXml/item258.xml"/><Relationship Id="rId22" Type="http://schemas.openxmlformats.org/officeDocument/2006/relationships/customXml" Target="../customXml/item22.xml"/><Relationship Id="rId64" Type="http://schemas.openxmlformats.org/officeDocument/2006/relationships/customXml" Target="../customXml/item64.xml"/><Relationship Id="rId118" Type="http://schemas.openxmlformats.org/officeDocument/2006/relationships/customXml" Target="../customXml/item118.xml"/><Relationship Id="rId325" Type="http://schemas.openxmlformats.org/officeDocument/2006/relationships/presProps" Target="presProps.xml"/><Relationship Id="rId171" Type="http://schemas.openxmlformats.org/officeDocument/2006/relationships/customXml" Target="../customXml/item171.xml"/><Relationship Id="rId227" Type="http://schemas.openxmlformats.org/officeDocument/2006/relationships/customXml" Target="../customXml/item227.xml"/><Relationship Id="rId269" Type="http://schemas.openxmlformats.org/officeDocument/2006/relationships/customXml" Target="../customXml/item269.xml"/><Relationship Id="rId33" Type="http://schemas.openxmlformats.org/officeDocument/2006/relationships/customXml" Target="../customXml/item33.xml"/><Relationship Id="rId129" Type="http://schemas.openxmlformats.org/officeDocument/2006/relationships/customXml" Target="../customXml/item129.xml"/><Relationship Id="rId280" Type="http://schemas.openxmlformats.org/officeDocument/2006/relationships/customXml" Target="../customXml/item280.xml"/><Relationship Id="rId75" Type="http://schemas.openxmlformats.org/officeDocument/2006/relationships/customXml" Target="../customXml/item75.xml"/><Relationship Id="rId140" Type="http://schemas.openxmlformats.org/officeDocument/2006/relationships/customXml" Target="../customXml/item140.xml"/><Relationship Id="rId182" Type="http://schemas.openxmlformats.org/officeDocument/2006/relationships/customXml" Target="../customXml/item182.xml"/><Relationship Id="rId6" Type="http://schemas.openxmlformats.org/officeDocument/2006/relationships/customXml" Target="../customXml/item6.xml"/><Relationship Id="rId238" Type="http://schemas.openxmlformats.org/officeDocument/2006/relationships/customXml" Target="../customXml/item238.xml"/><Relationship Id="rId291" Type="http://schemas.openxmlformats.org/officeDocument/2006/relationships/customXml" Target="../customXml/item291.xml"/><Relationship Id="rId305" Type="http://schemas.openxmlformats.org/officeDocument/2006/relationships/customXml" Target="../customXml/item305.xml"/><Relationship Id="rId44" Type="http://schemas.openxmlformats.org/officeDocument/2006/relationships/customXml" Target="../customXml/item44.xml"/><Relationship Id="rId86" Type="http://schemas.openxmlformats.org/officeDocument/2006/relationships/customXml" Target="../customXml/item86.xml"/><Relationship Id="rId151" Type="http://schemas.openxmlformats.org/officeDocument/2006/relationships/customXml" Target="../customXml/item151.xml"/><Relationship Id="rId193" Type="http://schemas.openxmlformats.org/officeDocument/2006/relationships/customXml" Target="../customXml/item193.xml"/><Relationship Id="rId207" Type="http://schemas.openxmlformats.org/officeDocument/2006/relationships/customXml" Target="../customXml/item207.xml"/><Relationship Id="rId249" Type="http://schemas.openxmlformats.org/officeDocument/2006/relationships/customXml" Target="../customXml/item249.xml"/><Relationship Id="rId13" Type="http://schemas.openxmlformats.org/officeDocument/2006/relationships/customXml" Target="../customXml/item13.xml"/><Relationship Id="rId109" Type="http://schemas.openxmlformats.org/officeDocument/2006/relationships/customXml" Target="../customXml/item109.xml"/><Relationship Id="rId260" Type="http://schemas.openxmlformats.org/officeDocument/2006/relationships/customXml" Target="../customXml/item260.xml"/><Relationship Id="rId316" Type="http://schemas.openxmlformats.org/officeDocument/2006/relationships/slide" Target="slides/slide1.xml"/><Relationship Id="rId55" Type="http://schemas.openxmlformats.org/officeDocument/2006/relationships/customXml" Target="../customXml/item55.xml"/><Relationship Id="rId97" Type="http://schemas.openxmlformats.org/officeDocument/2006/relationships/customXml" Target="../customXml/item97.xml"/><Relationship Id="rId120" Type="http://schemas.openxmlformats.org/officeDocument/2006/relationships/customXml" Target="../customXml/item1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4A6EE-E360-4005-A696-0C73C91B5E4F}" type="datetimeFigureOut">
              <a:rPr lang="en-US" smtClean="0"/>
              <a:pPr/>
              <a:t>4/17/2014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300EAD-471F-4167-8F19-70DD6DFFA2B7}" type="slidenum">
              <a:rPr lang="en-US" smtClean="0"/>
              <a:pPr/>
              <a:t>‹#›</a:t>
            </a:fld>
            <a:endParaRPr lang="en-US"/>
          </a:p>
        </p:txBody>
      </p:sp>
    </p:spTree>
    <p:extLst>
      <p:ext uri="{BB962C8B-B14F-4D97-AF65-F5344CB8AC3E}">
        <p14:creationId xmlns:p14="http://schemas.microsoft.com/office/powerpoint/2010/main" val="355900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first opening</a:t>
            </a:r>
            <a:r>
              <a:rPr lang="en-US" baseline="0" dirty="0" smtClean="0"/>
              <a:t> the indicator screen, the left hand is visible.</a:t>
            </a:r>
          </a:p>
          <a:p>
            <a:r>
              <a:rPr lang="en-US" baseline="0" dirty="0" smtClean="0"/>
              <a:t>Which disaggregation fields are shown is determined by querying the indicator table for this indicator value.</a:t>
            </a:r>
          </a:p>
          <a:p>
            <a:r>
              <a:rPr lang="en-US" baseline="0" dirty="0" smtClean="0"/>
              <a:t>In other words, for any table in the </a:t>
            </a:r>
            <a:r>
              <a:rPr lang="en-US" baseline="0" dirty="0" err="1" smtClean="0"/>
              <a:t>disagg</a:t>
            </a:r>
            <a:r>
              <a:rPr lang="en-US" baseline="0" dirty="0" smtClean="0"/>
              <a:t> schema that the indicator for this value relates to, should be left visible, and all others should be hidden. </a:t>
            </a:r>
          </a:p>
          <a:p>
            <a:r>
              <a:rPr lang="en-US" baseline="0" dirty="0" smtClean="0"/>
              <a:t>The entire right hand field is hidden, until all of Reporting Period, Location and Data Version are chosen</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1</a:t>
            </a:fld>
            <a:endParaRPr lang="en-US"/>
          </a:p>
        </p:txBody>
      </p:sp>
    </p:spTree>
    <p:extLst>
      <p:ext uri="{BB962C8B-B14F-4D97-AF65-F5344CB8AC3E}">
        <p14:creationId xmlns:p14="http://schemas.microsoft.com/office/powerpoint/2010/main" val="313199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any data, for the same reporting period, for the same location, for the same data version exists, the actual value, label , business key, notes and any </a:t>
            </a:r>
            <a:r>
              <a:rPr lang="en-US" baseline="0" dirty="0" err="1" smtClean="0"/>
              <a:t>disagg</a:t>
            </a:r>
            <a:r>
              <a:rPr lang="en-US" baseline="0" dirty="0" smtClean="0"/>
              <a:t> fields are populated at this point. This the same behavior as if the field had been chosen to be edited, and in fact this is exactly what needs to be done (</a:t>
            </a:r>
            <a:r>
              <a:rPr lang="en-US" baseline="0" dirty="0" err="1" smtClean="0"/>
              <a:t>i</a:t>
            </a:r>
            <a:r>
              <a:rPr lang="en-US" baseline="0" dirty="0" smtClean="0"/>
              <a:t>..e on save this record will be edited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2</a:t>
            </a:fld>
            <a:endParaRPr lang="en-US"/>
          </a:p>
        </p:txBody>
      </p:sp>
    </p:spTree>
    <p:extLst>
      <p:ext uri="{BB962C8B-B14F-4D97-AF65-F5344CB8AC3E}">
        <p14:creationId xmlns:p14="http://schemas.microsoft.com/office/powerpoint/2010/main" val="253886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t>
            </a:r>
            <a:r>
              <a:rPr lang="en-US" baseline="0" dirty="0" smtClean="0"/>
              <a:t>a previous version (i.e. version + 1, for instance if a version of final draft with number 3 is chosen, then the previous version is 4, </a:t>
            </a:r>
            <a:r>
              <a:rPr lang="en-US" baseline="0" dirty="0" err="1" smtClean="0"/>
              <a:t>eg</a:t>
            </a:r>
            <a:r>
              <a:rPr lang="en-US" baseline="0" dirty="0" smtClean="0"/>
              <a:t> First Draft) with the same location and reporting period exists in indicator values, then a right hand pane must be unhidden. </a:t>
            </a:r>
          </a:p>
          <a:p>
            <a:r>
              <a:rPr lang="en-US" baseline="0" dirty="0" smtClean="0"/>
              <a:t>This right hand panel shows all the values for the previous version.</a:t>
            </a:r>
          </a:p>
          <a:p>
            <a:endParaRPr lang="en-US" baseline="0" dirty="0" smtClean="0"/>
          </a:p>
          <a:p>
            <a:r>
              <a:rPr lang="en-US" baseline="0" dirty="0" smtClean="0"/>
              <a:t>A button for copying the data across is also provided.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3</a:t>
            </a:fld>
            <a:endParaRPr lang="en-US"/>
          </a:p>
        </p:txBody>
      </p:sp>
    </p:spTree>
    <p:extLst>
      <p:ext uri="{BB962C8B-B14F-4D97-AF65-F5344CB8AC3E}">
        <p14:creationId xmlns:p14="http://schemas.microsoft.com/office/powerpoint/2010/main" val="405608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“Use values” is clicked, all the values for the basic fields as well as all the </a:t>
            </a:r>
            <a:r>
              <a:rPr lang="en-US" baseline="0" dirty="0" err="1" smtClean="0"/>
              <a:t>disagg</a:t>
            </a:r>
            <a:r>
              <a:rPr lang="en-US" baseline="0" dirty="0" smtClean="0"/>
              <a:t> fields must be copied across to their appropriate fields. The user can now override them as needed.</a:t>
            </a:r>
          </a:p>
          <a:p>
            <a:endParaRPr lang="en-US" baseline="0" dirty="0" smtClean="0"/>
          </a:p>
          <a:p>
            <a:r>
              <a:rPr lang="en-US" baseline="0" dirty="0" smtClean="0"/>
              <a:t>Once they are done, they can save and have a new version created</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4</a:t>
            </a:fld>
            <a:endParaRPr lang="en-US"/>
          </a:p>
        </p:txBody>
      </p:sp>
    </p:spTree>
    <p:extLst>
      <p:ext uri="{BB962C8B-B14F-4D97-AF65-F5344CB8AC3E}">
        <p14:creationId xmlns:p14="http://schemas.microsoft.com/office/powerpoint/2010/main" val="295470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a:t>
            </a:r>
            <a:r>
              <a:rPr lang="en-US" baseline="0" dirty="0" smtClean="0"/>
              <a:t> rollup in some ways is similar to version rollup, but has some quirks, as in this case only an actual rolled up value can be used. By rolled up, this means that a SUM, Average, MAX, or Location Population (community size) is used, and can be overridden. Location rollups will match the version they roll up</a:t>
            </a:r>
            <a:endParaRPr lang="en-US" dirty="0"/>
          </a:p>
        </p:txBody>
      </p:sp>
      <p:sp>
        <p:nvSpPr>
          <p:cNvPr id="4" name="Slide Number Placeholder 3"/>
          <p:cNvSpPr>
            <a:spLocks noGrp="1"/>
          </p:cNvSpPr>
          <p:nvPr>
            <p:ph type="sldNum" sz="quarter" idx="10"/>
          </p:nvPr>
        </p:nvSpPr>
        <p:spPr/>
        <p:txBody>
          <a:bodyPr/>
          <a:lstStyle/>
          <a:p>
            <a:fld id="{59300EAD-471F-4167-8F19-70DD6DFFA2B7}" type="slidenum">
              <a:rPr lang="en-US" smtClean="0"/>
              <a:pPr/>
              <a:t>5</a:t>
            </a:fld>
            <a:endParaRPr lang="en-US"/>
          </a:p>
        </p:txBody>
      </p:sp>
    </p:spTree>
    <p:extLst>
      <p:ext uri="{BB962C8B-B14F-4D97-AF65-F5344CB8AC3E}">
        <p14:creationId xmlns:p14="http://schemas.microsoft.com/office/powerpoint/2010/main" val="2736472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a:r>
            <a:r>
              <a:rPr lang="en-US" baseline="0" dirty="0" smtClean="0"/>
              <a:t>e top level will show what percentage of the child locations have data, and then 4 buttons to show the various ways of rolling up the locations will be shown.</a:t>
            </a:r>
          </a:p>
          <a:p>
            <a:endParaRPr lang="en-US" baseline="0" dirty="0" smtClean="0"/>
          </a:p>
          <a:p>
            <a:r>
              <a:rPr lang="en-US" baseline="0" dirty="0" smtClean="0"/>
              <a:t>Only quantitative values will be shown for rollups.</a:t>
            </a:r>
          </a:p>
          <a:p>
            <a:endParaRPr lang="en-US" baseline="0" dirty="0" smtClean="0"/>
          </a:p>
          <a:p>
            <a:r>
              <a:rPr lang="en-US" baseline="0" dirty="0" smtClean="0"/>
              <a:t>A second tab where the individual values from each of the locations can be shown also becomes visible when there is data for child locations.</a:t>
            </a:r>
          </a:p>
          <a:p>
            <a:endParaRPr lang="en-US" baseline="0" dirty="0" smtClean="0"/>
          </a:p>
          <a:p>
            <a:r>
              <a:rPr lang="en-US" baseline="0" dirty="0" smtClean="0"/>
              <a:t>All disaggregation fields are disabled here. When the data is rolled up from the child locations, the same splits as are present in the locations will be carried across. For instance, if the maximum is 3500, and the max for male is 2000 and the max for female is 1500, then 2 records of 2000 and 1500 will be inserted for each one.</a:t>
            </a:r>
          </a:p>
        </p:txBody>
      </p:sp>
      <p:sp>
        <p:nvSpPr>
          <p:cNvPr id="4" name="Slide Number Placeholder 3"/>
          <p:cNvSpPr>
            <a:spLocks noGrp="1"/>
          </p:cNvSpPr>
          <p:nvPr>
            <p:ph type="sldNum" sz="quarter" idx="10"/>
          </p:nvPr>
        </p:nvSpPr>
        <p:spPr/>
        <p:txBody>
          <a:bodyPr/>
          <a:lstStyle/>
          <a:p>
            <a:fld id="{59300EAD-471F-4167-8F19-70DD6DFFA2B7}" type="slidenum">
              <a:rPr lang="en-US" smtClean="0"/>
              <a:pPr/>
              <a:t>6</a:t>
            </a:fld>
            <a:endParaRPr lang="en-US"/>
          </a:p>
        </p:txBody>
      </p:sp>
    </p:spTree>
    <p:extLst>
      <p:ext uri="{BB962C8B-B14F-4D97-AF65-F5344CB8AC3E}">
        <p14:creationId xmlns:p14="http://schemas.microsoft.com/office/powerpoint/2010/main" val="1827222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override button is hit, then</a:t>
            </a:r>
            <a:r>
              <a:rPr lang="en-US" baseline="0" dirty="0" smtClean="0"/>
              <a:t> the buttons to use rollups are disabled, and the disaggregation fields become available. Now the user has the ability to add </a:t>
            </a:r>
            <a:r>
              <a:rPr lang="en-US" baseline="0" dirty="0" err="1" smtClean="0"/>
              <a:t>invdidual</a:t>
            </a:r>
            <a:r>
              <a:rPr lang="en-US" baseline="0" dirty="0" smtClean="0"/>
              <a:t> records rather than auto create them.</a:t>
            </a:r>
          </a:p>
          <a:p>
            <a:endParaRPr lang="en-US" baseline="0" dirty="0" smtClean="0"/>
          </a:p>
          <a:p>
            <a:r>
              <a:rPr lang="en-US" baseline="0" dirty="0" smtClean="0"/>
              <a:t>If the values for individual locations need to be checked, this can be done by clicking on the individual location tab</a:t>
            </a:r>
          </a:p>
        </p:txBody>
      </p:sp>
      <p:sp>
        <p:nvSpPr>
          <p:cNvPr id="4" name="Slide Number Placeholder 3"/>
          <p:cNvSpPr>
            <a:spLocks noGrp="1"/>
          </p:cNvSpPr>
          <p:nvPr>
            <p:ph type="sldNum" sz="quarter" idx="10"/>
          </p:nvPr>
        </p:nvSpPr>
        <p:spPr/>
        <p:txBody>
          <a:bodyPr/>
          <a:lstStyle/>
          <a:p>
            <a:fld id="{59300EAD-471F-4167-8F19-70DD6DFFA2B7}" type="slidenum">
              <a:rPr lang="en-US" smtClean="0"/>
              <a:pPr/>
              <a:t>7</a:t>
            </a:fld>
            <a:endParaRPr lang="en-US"/>
          </a:p>
        </p:txBody>
      </p:sp>
    </p:spTree>
    <p:extLst>
      <p:ext uri="{BB962C8B-B14F-4D97-AF65-F5344CB8AC3E}">
        <p14:creationId xmlns:p14="http://schemas.microsoft.com/office/powerpoint/2010/main" val="385362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 indicator location details, a table of the child location information for the current data version and reporting period will be displayed. Individual items can be edited from here if necessary by clicking on the edit button</a:t>
            </a:r>
          </a:p>
        </p:txBody>
      </p:sp>
      <p:sp>
        <p:nvSpPr>
          <p:cNvPr id="4" name="Slide Number Placeholder 3"/>
          <p:cNvSpPr>
            <a:spLocks noGrp="1"/>
          </p:cNvSpPr>
          <p:nvPr>
            <p:ph type="sldNum" sz="quarter" idx="10"/>
          </p:nvPr>
        </p:nvSpPr>
        <p:spPr/>
        <p:txBody>
          <a:bodyPr/>
          <a:lstStyle/>
          <a:p>
            <a:fld id="{59300EAD-471F-4167-8F19-70DD6DFFA2B7}" type="slidenum">
              <a:rPr lang="en-US" smtClean="0"/>
              <a:pPr/>
              <a:t>8</a:t>
            </a:fld>
            <a:endParaRPr lang="en-US"/>
          </a:p>
        </p:txBody>
      </p:sp>
    </p:spTree>
    <p:extLst>
      <p:ext uri="{BB962C8B-B14F-4D97-AF65-F5344CB8AC3E}">
        <p14:creationId xmlns:p14="http://schemas.microsoft.com/office/powerpoint/2010/main" val="374013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6999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12130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5003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D0BB-003F-42B4-BF7A-CD36EAA9C443}"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33D0BB-003F-42B4-BF7A-CD36EAA9C443}" type="datetimeFigureOut">
              <a:rPr lang="en-US" smtClean="0"/>
              <a:pPr/>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80024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3D0BB-003F-42B4-BF7A-CD36EAA9C443}" type="datetimeFigureOut">
              <a:rPr lang="en-US" smtClean="0"/>
              <a:pPr/>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26916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D0BB-003F-42B4-BF7A-CD36EAA9C443}" type="datetimeFigureOut">
              <a:rPr lang="en-US" smtClean="0"/>
              <a:pPr/>
              <a:t>4/17/2014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89143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D0BB-003F-42B4-BF7A-CD36EAA9C443}" type="datetimeFigureOut">
              <a:rPr lang="en-US" smtClean="0"/>
              <a:pPr/>
              <a:t>4/17/2014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210095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D0BB-003F-42B4-BF7A-CD36EAA9C443}" type="datetimeFigureOut">
              <a:rPr lang="en-US" smtClean="0"/>
              <a:pPr/>
              <a:t>4/17/2014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23338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454949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33D0BB-003F-42B4-BF7A-CD36EAA9C443}" type="datetimeFigureOut">
              <a:rPr lang="en-US" smtClean="0"/>
              <a:pPr/>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5BBB01-C0FD-49BD-B697-ABC298F9664F}" type="slidenum">
              <a:rPr lang="en-US" smtClean="0"/>
              <a:pPr/>
              <a:t>‹#›</a:t>
            </a:fld>
            <a:endParaRPr lang="en-US"/>
          </a:p>
        </p:txBody>
      </p:sp>
    </p:spTree>
    <p:extLst>
      <p:ext uri="{BB962C8B-B14F-4D97-AF65-F5344CB8AC3E}">
        <p14:creationId xmlns:p14="http://schemas.microsoft.com/office/powerpoint/2010/main" val="358378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rgbClr val="FFFFFF"/>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tint val="75000"/>
                  </a:srgbClr>
                </a:solidFill>
              </a:defRPr>
            </a:lvl1pPr>
          </a:lstStyle>
          <a:p>
            <a:fld id="{AD33D0BB-003F-42B4-BF7A-CD36EAA9C443}" type="datetimeFigureOut">
              <a:rPr lang="en-US" smtClean="0"/>
              <a:pPr/>
              <a:t>4/17/2014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00">
                    <a:tint val="75000"/>
                  </a:srgb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00">
                    <a:tint val="75000"/>
                  </a:srgbClr>
                </a:solidFill>
              </a:defRPr>
            </a:lvl1pPr>
          </a:lstStyle>
          <a:p>
            <a:fld id="{745BBB01-C0FD-49BD-B697-ABC298F9664F}" type="slidenum">
              <a:rPr lang="en-US" smtClean="0"/>
              <a:pPr/>
              <a:t>‹#›</a:t>
            </a:fld>
            <a:endParaRPr lang="en-US"/>
          </a:p>
        </p:txBody>
      </p:sp>
    </p:spTree>
    <p:extLst>
      <p:ext uri="{BB962C8B-B14F-4D97-AF65-F5344CB8AC3E}">
        <p14:creationId xmlns:p14="http://schemas.microsoft.com/office/powerpoint/2010/main" val="113848473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000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customXml/item31.xml"/><Relationship Id="rId18" Type="http://schemas.openxmlformats.org/officeDocument/2006/relationships/customXml" Target="../../customXml/item187.xml"/><Relationship Id="rId26" Type="http://schemas.openxmlformats.org/officeDocument/2006/relationships/customXml" Target="../../customXml/item68.xml"/><Relationship Id="rId3" Type="http://schemas.openxmlformats.org/officeDocument/2006/relationships/customXml" Target="../../customXml/item292.xml"/><Relationship Id="rId21" Type="http://schemas.openxmlformats.org/officeDocument/2006/relationships/customXml" Target="../../customXml/item194.xml"/><Relationship Id="rId34" Type="http://schemas.openxmlformats.org/officeDocument/2006/relationships/image" Target="../media/image5.emf"/><Relationship Id="rId7" Type="http://schemas.openxmlformats.org/officeDocument/2006/relationships/customXml" Target="../../customXml/item115.xml"/><Relationship Id="rId12" Type="http://schemas.openxmlformats.org/officeDocument/2006/relationships/customXml" Target="../../customXml/item227.xml"/><Relationship Id="rId17" Type="http://schemas.openxmlformats.org/officeDocument/2006/relationships/customXml" Target="../../customXml/item159.xml"/><Relationship Id="rId25" Type="http://schemas.openxmlformats.org/officeDocument/2006/relationships/customXml" Target="../../customXml/item101.xml"/><Relationship Id="rId33" Type="http://schemas.openxmlformats.org/officeDocument/2006/relationships/image" Target="../media/image4.emf"/><Relationship Id="rId2" Type="http://schemas.openxmlformats.org/officeDocument/2006/relationships/customXml" Target="../../customXml/item213.xml"/><Relationship Id="rId16" Type="http://schemas.openxmlformats.org/officeDocument/2006/relationships/customXml" Target="../../customXml/item57.xml"/><Relationship Id="rId20" Type="http://schemas.openxmlformats.org/officeDocument/2006/relationships/customXml" Target="../../customXml/item204.xml"/><Relationship Id="rId29" Type="http://schemas.openxmlformats.org/officeDocument/2006/relationships/notesSlide" Target="../notesSlides/notesSlide1.xml"/><Relationship Id="rId1" Type="http://schemas.openxmlformats.org/officeDocument/2006/relationships/customXml" Target="../../customXml/item212.xml"/><Relationship Id="rId6" Type="http://schemas.openxmlformats.org/officeDocument/2006/relationships/customXml" Target="../../customXml/item144.xml"/><Relationship Id="rId11" Type="http://schemas.openxmlformats.org/officeDocument/2006/relationships/customXml" Target="../../customXml/item259.xml"/><Relationship Id="rId24" Type="http://schemas.openxmlformats.org/officeDocument/2006/relationships/customXml" Target="../../customXml/item130.xml"/><Relationship Id="rId32" Type="http://schemas.openxmlformats.org/officeDocument/2006/relationships/image" Target="../media/image3.emf"/><Relationship Id="rId5" Type="http://schemas.openxmlformats.org/officeDocument/2006/relationships/customXml" Target="../../customXml/item94.xml"/><Relationship Id="rId15" Type="http://schemas.openxmlformats.org/officeDocument/2006/relationships/customXml" Target="../../customXml/item263.xml"/><Relationship Id="rId23" Type="http://schemas.openxmlformats.org/officeDocument/2006/relationships/customXml" Target="../../customXml/item151.xml"/><Relationship Id="rId28" Type="http://schemas.openxmlformats.org/officeDocument/2006/relationships/slideLayout" Target="../slideLayouts/slideLayout7.xml"/><Relationship Id="rId10" Type="http://schemas.openxmlformats.org/officeDocument/2006/relationships/customXml" Target="../../customXml/item148.xml"/><Relationship Id="rId19" Type="http://schemas.openxmlformats.org/officeDocument/2006/relationships/customXml" Target="../../customXml/item311.xml"/><Relationship Id="rId31" Type="http://schemas.openxmlformats.org/officeDocument/2006/relationships/image" Target="../media/image2.png"/><Relationship Id="rId4" Type="http://schemas.openxmlformats.org/officeDocument/2006/relationships/customXml" Target="../../customXml/item290.xml"/><Relationship Id="rId9" Type="http://schemas.openxmlformats.org/officeDocument/2006/relationships/customXml" Target="../../customXml/item41.xml"/><Relationship Id="rId14" Type="http://schemas.openxmlformats.org/officeDocument/2006/relationships/customXml" Target="../../customXml/item235.xml"/><Relationship Id="rId22" Type="http://schemas.openxmlformats.org/officeDocument/2006/relationships/customXml" Target="../../customXml/item200.xml"/><Relationship Id="rId27" Type="http://schemas.openxmlformats.org/officeDocument/2006/relationships/customXml" Target="../../customXml/item240.xml"/><Relationship Id="rId30" Type="http://schemas.openxmlformats.org/officeDocument/2006/relationships/image" Target="../media/image1.png"/><Relationship Id="rId8" Type="http://schemas.openxmlformats.org/officeDocument/2006/relationships/customXml" Target="../../customXml/item83.xml"/></Relationships>
</file>

<file path=ppt/slides/_rels/slide2.xml.rels><?xml version="1.0" encoding="UTF-8" standalone="yes"?>
<Relationships xmlns="http://schemas.openxmlformats.org/package/2006/relationships"><Relationship Id="rId8" Type="http://schemas.openxmlformats.org/officeDocument/2006/relationships/customXml" Target="../../customXml/item169.xml"/><Relationship Id="rId13" Type="http://schemas.openxmlformats.org/officeDocument/2006/relationships/customXml" Target="../../customXml/item289.xml"/><Relationship Id="rId18" Type="http://schemas.openxmlformats.org/officeDocument/2006/relationships/customXml" Target="../../customXml/item260.xml"/><Relationship Id="rId26" Type="http://schemas.openxmlformats.org/officeDocument/2006/relationships/image" Target="../media/image1.png"/><Relationship Id="rId3" Type="http://schemas.openxmlformats.org/officeDocument/2006/relationships/customXml" Target="../../customXml/item12.xml"/><Relationship Id="rId21" Type="http://schemas.openxmlformats.org/officeDocument/2006/relationships/customXml" Target="../../customXml/item180.xml"/><Relationship Id="rId7" Type="http://schemas.openxmlformats.org/officeDocument/2006/relationships/customXml" Target="../../customXml/item136.xml"/><Relationship Id="rId12" Type="http://schemas.openxmlformats.org/officeDocument/2006/relationships/customXml" Target="../../customXml/item38.xml"/><Relationship Id="rId17" Type="http://schemas.openxmlformats.org/officeDocument/2006/relationships/customXml" Target="../../customXml/item276.xml"/><Relationship Id="rId25" Type="http://schemas.openxmlformats.org/officeDocument/2006/relationships/notesSlide" Target="../notesSlides/notesSlide2.xml"/><Relationship Id="rId2" Type="http://schemas.openxmlformats.org/officeDocument/2006/relationships/customXml" Target="../../customXml/item150.xml"/><Relationship Id="rId16" Type="http://schemas.openxmlformats.org/officeDocument/2006/relationships/customXml" Target="../../customXml/item267.xml"/><Relationship Id="rId20" Type="http://schemas.openxmlformats.org/officeDocument/2006/relationships/customXml" Target="../../customXml/item72.xml"/><Relationship Id="rId29" Type="http://schemas.openxmlformats.org/officeDocument/2006/relationships/image" Target="../media/image4.emf"/><Relationship Id="rId1" Type="http://schemas.openxmlformats.org/officeDocument/2006/relationships/customXml" Target="../../customXml/item131.xml"/><Relationship Id="rId6" Type="http://schemas.openxmlformats.org/officeDocument/2006/relationships/customXml" Target="../../customXml/item167.xml"/><Relationship Id="rId11" Type="http://schemas.openxmlformats.org/officeDocument/2006/relationships/customXml" Target="../../customXml/item271.xml"/><Relationship Id="rId24" Type="http://schemas.openxmlformats.org/officeDocument/2006/relationships/slideLayout" Target="../slideLayouts/slideLayout7.xml"/><Relationship Id="rId5" Type="http://schemas.openxmlformats.org/officeDocument/2006/relationships/customXml" Target="../../customXml/item296.xml"/><Relationship Id="rId15" Type="http://schemas.openxmlformats.org/officeDocument/2006/relationships/customXml" Target="../../customXml/item275.xml"/><Relationship Id="rId23" Type="http://schemas.openxmlformats.org/officeDocument/2006/relationships/customXml" Target="../../customXml/item153.xml"/><Relationship Id="rId28" Type="http://schemas.openxmlformats.org/officeDocument/2006/relationships/image" Target="../media/image3.emf"/><Relationship Id="rId10" Type="http://schemas.openxmlformats.org/officeDocument/2006/relationships/customXml" Target="../../customXml/item55.xml"/><Relationship Id="rId19" Type="http://schemas.openxmlformats.org/officeDocument/2006/relationships/customXml" Target="../../customXml/item186.xml"/><Relationship Id="rId4" Type="http://schemas.openxmlformats.org/officeDocument/2006/relationships/customXml" Target="../../customXml/item102.xml"/><Relationship Id="rId9" Type="http://schemas.openxmlformats.org/officeDocument/2006/relationships/customXml" Target="../../customXml/item170.xml"/><Relationship Id="rId14" Type="http://schemas.openxmlformats.org/officeDocument/2006/relationships/customXml" Target="../../customXml/item116.xml"/><Relationship Id="rId22" Type="http://schemas.openxmlformats.org/officeDocument/2006/relationships/customXml" Target="../../customXml/item152.xml"/><Relationship Id="rId27" Type="http://schemas.openxmlformats.org/officeDocument/2006/relationships/image" Target="../media/image2.png"/><Relationship Id="rId30" Type="http://schemas.openxmlformats.org/officeDocument/2006/relationships/image" Target="../media/image5.emf"/></Relationships>
</file>

<file path=ppt/slides/_rels/slide3.xml.rels><?xml version="1.0" encoding="UTF-8" standalone="yes"?>
<Relationships xmlns="http://schemas.openxmlformats.org/package/2006/relationships"><Relationship Id="rId13" Type="http://schemas.openxmlformats.org/officeDocument/2006/relationships/customXml" Target="../../customXml/item88.xml"/><Relationship Id="rId18" Type="http://schemas.openxmlformats.org/officeDocument/2006/relationships/customXml" Target="../../customXml/item218.xml"/><Relationship Id="rId26" Type="http://schemas.openxmlformats.org/officeDocument/2006/relationships/customXml" Target="../../customXml/item243.xml"/><Relationship Id="rId39" Type="http://schemas.openxmlformats.org/officeDocument/2006/relationships/image" Target="../media/image4.emf"/><Relationship Id="rId21" Type="http://schemas.openxmlformats.org/officeDocument/2006/relationships/customXml" Target="../../customXml/item110.xml"/><Relationship Id="rId34" Type="http://schemas.openxmlformats.org/officeDocument/2006/relationships/slideLayout" Target="../slideLayouts/slideLayout7.xml"/><Relationship Id="rId7" Type="http://schemas.openxmlformats.org/officeDocument/2006/relationships/customXml" Target="../../customXml/item185.xml"/><Relationship Id="rId12" Type="http://schemas.openxmlformats.org/officeDocument/2006/relationships/customXml" Target="../../customXml/item202.xml"/><Relationship Id="rId17" Type="http://schemas.openxmlformats.org/officeDocument/2006/relationships/customXml" Target="../../customXml/item249.xml"/><Relationship Id="rId25" Type="http://schemas.openxmlformats.org/officeDocument/2006/relationships/customXml" Target="../../customXml/item195.xml"/><Relationship Id="rId33" Type="http://schemas.openxmlformats.org/officeDocument/2006/relationships/customXml" Target="../../customXml/item146.xml"/><Relationship Id="rId38" Type="http://schemas.openxmlformats.org/officeDocument/2006/relationships/image" Target="../media/image3.emf"/><Relationship Id="rId2" Type="http://schemas.openxmlformats.org/officeDocument/2006/relationships/customXml" Target="../../customXml/item135.xml"/><Relationship Id="rId16" Type="http://schemas.openxmlformats.org/officeDocument/2006/relationships/customXml" Target="../../customXml/item181.xml"/><Relationship Id="rId20" Type="http://schemas.openxmlformats.org/officeDocument/2006/relationships/customXml" Target="../../customXml/item124.xml"/><Relationship Id="rId29" Type="http://schemas.openxmlformats.org/officeDocument/2006/relationships/customXml" Target="../../customXml/item310.xml"/><Relationship Id="rId1" Type="http://schemas.openxmlformats.org/officeDocument/2006/relationships/customXml" Target="../../customXml/item183.xml"/><Relationship Id="rId6" Type="http://schemas.openxmlformats.org/officeDocument/2006/relationships/customXml" Target="../../customXml/item160.xml"/><Relationship Id="rId11" Type="http://schemas.openxmlformats.org/officeDocument/2006/relationships/customXml" Target="../../customXml/item198.xml"/><Relationship Id="rId24" Type="http://schemas.openxmlformats.org/officeDocument/2006/relationships/customXml" Target="../../customXml/item216.xml"/><Relationship Id="rId32" Type="http://schemas.openxmlformats.org/officeDocument/2006/relationships/customXml" Target="../../customXml/item145.xml"/><Relationship Id="rId37" Type="http://schemas.openxmlformats.org/officeDocument/2006/relationships/image" Target="../media/image2.png"/><Relationship Id="rId40" Type="http://schemas.openxmlformats.org/officeDocument/2006/relationships/image" Target="../media/image5.emf"/><Relationship Id="rId5" Type="http://schemas.openxmlformats.org/officeDocument/2006/relationships/customXml" Target="../../customXml/item26.xml"/><Relationship Id="rId15" Type="http://schemas.openxmlformats.org/officeDocument/2006/relationships/customXml" Target="../../customXml/item103.xml"/><Relationship Id="rId23" Type="http://schemas.openxmlformats.org/officeDocument/2006/relationships/customXml" Target="../../customXml/item178.xml"/><Relationship Id="rId28" Type="http://schemas.openxmlformats.org/officeDocument/2006/relationships/customXml" Target="../../customXml/item266.xml"/><Relationship Id="rId36" Type="http://schemas.openxmlformats.org/officeDocument/2006/relationships/image" Target="../media/image1.png"/><Relationship Id="rId10" Type="http://schemas.openxmlformats.org/officeDocument/2006/relationships/customXml" Target="../../customXml/item168.xml"/><Relationship Id="rId19" Type="http://schemas.openxmlformats.org/officeDocument/2006/relationships/customXml" Target="../../customXml/item166.xml"/><Relationship Id="rId31" Type="http://schemas.openxmlformats.org/officeDocument/2006/relationships/customXml" Target="../../customXml/item66.xml"/><Relationship Id="rId4" Type="http://schemas.openxmlformats.org/officeDocument/2006/relationships/customXml" Target="../../customXml/item81.xml"/><Relationship Id="rId9" Type="http://schemas.openxmlformats.org/officeDocument/2006/relationships/customXml" Target="../../customXml/item196.xml"/><Relationship Id="rId14" Type="http://schemas.openxmlformats.org/officeDocument/2006/relationships/customXml" Target="../../customXml/item211.xml"/><Relationship Id="rId22" Type="http://schemas.openxmlformats.org/officeDocument/2006/relationships/customXml" Target="../../customXml/item190.xml"/><Relationship Id="rId27" Type="http://schemas.openxmlformats.org/officeDocument/2006/relationships/customXml" Target="../../customXml/item244.xml"/><Relationship Id="rId30" Type="http://schemas.openxmlformats.org/officeDocument/2006/relationships/customXml" Target="../../customXml/item312.xml"/><Relationship Id="rId35" Type="http://schemas.openxmlformats.org/officeDocument/2006/relationships/notesSlide" Target="../notesSlides/notesSlide3.xml"/><Relationship Id="rId8" Type="http://schemas.openxmlformats.org/officeDocument/2006/relationships/customXml" Target="../../customXml/item42.xml"/><Relationship Id="rId3" Type="http://schemas.openxmlformats.org/officeDocument/2006/relationships/customXml" Target="../../customXml/item9.xml"/></Relationships>
</file>

<file path=ppt/slides/_rels/slide4.xml.rels><?xml version="1.0" encoding="UTF-8" standalone="yes"?>
<Relationships xmlns="http://schemas.openxmlformats.org/package/2006/relationships"><Relationship Id="rId13" Type="http://schemas.openxmlformats.org/officeDocument/2006/relationships/customXml" Target="../../customXml/item248.xml"/><Relationship Id="rId18" Type="http://schemas.openxmlformats.org/officeDocument/2006/relationships/customXml" Target="../../customXml/item93.xml"/><Relationship Id="rId26" Type="http://schemas.openxmlformats.org/officeDocument/2006/relationships/customXml" Target="../../customXml/item229.xml"/><Relationship Id="rId39" Type="http://schemas.openxmlformats.org/officeDocument/2006/relationships/image" Target="../media/image2.png"/><Relationship Id="rId21" Type="http://schemas.openxmlformats.org/officeDocument/2006/relationships/customXml" Target="../../customXml/item246.xml"/><Relationship Id="rId34" Type="http://schemas.openxmlformats.org/officeDocument/2006/relationships/customXml" Target="../../customXml/item139.xml"/><Relationship Id="rId42" Type="http://schemas.openxmlformats.org/officeDocument/2006/relationships/image" Target="../media/image5.emf"/><Relationship Id="rId7" Type="http://schemas.openxmlformats.org/officeDocument/2006/relationships/customXml" Target="../../customXml/item285.xml"/><Relationship Id="rId2" Type="http://schemas.openxmlformats.org/officeDocument/2006/relationships/customXml" Target="../../customXml/item226.xml"/><Relationship Id="rId16" Type="http://schemas.openxmlformats.org/officeDocument/2006/relationships/customXml" Target="../../customXml/item201.xml"/><Relationship Id="rId20" Type="http://schemas.openxmlformats.org/officeDocument/2006/relationships/customXml" Target="../../customXml/item245.xml"/><Relationship Id="rId29" Type="http://schemas.openxmlformats.org/officeDocument/2006/relationships/customXml" Target="../../customXml/item15.xml"/><Relationship Id="rId41" Type="http://schemas.openxmlformats.org/officeDocument/2006/relationships/image" Target="../media/image4.emf"/><Relationship Id="rId1" Type="http://schemas.openxmlformats.org/officeDocument/2006/relationships/customXml" Target="../../customXml/item73.xml"/><Relationship Id="rId6" Type="http://schemas.openxmlformats.org/officeDocument/2006/relationships/customXml" Target="../../customXml/item104.xml"/><Relationship Id="rId11" Type="http://schemas.openxmlformats.org/officeDocument/2006/relationships/customXml" Target="../../customXml/item121.xml"/><Relationship Id="rId24" Type="http://schemas.openxmlformats.org/officeDocument/2006/relationships/customXml" Target="../../customXml/item269.xml"/><Relationship Id="rId32" Type="http://schemas.openxmlformats.org/officeDocument/2006/relationships/customXml" Target="../../customXml/item270.xml"/><Relationship Id="rId37" Type="http://schemas.openxmlformats.org/officeDocument/2006/relationships/notesSlide" Target="../notesSlides/notesSlide4.xml"/><Relationship Id="rId40" Type="http://schemas.openxmlformats.org/officeDocument/2006/relationships/image" Target="../media/image3.emf"/><Relationship Id="rId5" Type="http://schemas.openxmlformats.org/officeDocument/2006/relationships/customXml" Target="../../customXml/item109.xml"/><Relationship Id="rId15" Type="http://schemas.openxmlformats.org/officeDocument/2006/relationships/customXml" Target="../../customXml/item234.xml"/><Relationship Id="rId23" Type="http://schemas.openxmlformats.org/officeDocument/2006/relationships/customXml" Target="../../customXml/item3.xml"/><Relationship Id="rId28" Type="http://schemas.openxmlformats.org/officeDocument/2006/relationships/customXml" Target="../../customXml/item283.xml"/><Relationship Id="rId36" Type="http://schemas.openxmlformats.org/officeDocument/2006/relationships/slideLayout" Target="../slideLayouts/slideLayout7.xml"/><Relationship Id="rId10" Type="http://schemas.openxmlformats.org/officeDocument/2006/relationships/customXml" Target="../../customXml/item165.xml"/><Relationship Id="rId19" Type="http://schemas.openxmlformats.org/officeDocument/2006/relationships/customXml" Target="../../customXml/item209.xml"/><Relationship Id="rId31" Type="http://schemas.openxmlformats.org/officeDocument/2006/relationships/customXml" Target="../../customXml/item261.xml"/><Relationship Id="rId4" Type="http://schemas.openxmlformats.org/officeDocument/2006/relationships/customXml" Target="../../customXml/item233.xml"/><Relationship Id="rId9" Type="http://schemas.openxmlformats.org/officeDocument/2006/relationships/customXml" Target="../../customXml/item175.xml"/><Relationship Id="rId14" Type="http://schemas.openxmlformats.org/officeDocument/2006/relationships/customXml" Target="../../customXml/item306.xml"/><Relationship Id="rId22" Type="http://schemas.openxmlformats.org/officeDocument/2006/relationships/customXml" Target="../../customXml/item133.xml"/><Relationship Id="rId27" Type="http://schemas.openxmlformats.org/officeDocument/2006/relationships/customXml" Target="../../customXml/item230.xml"/><Relationship Id="rId30" Type="http://schemas.openxmlformats.org/officeDocument/2006/relationships/customXml" Target="../../customXml/item313.xml"/><Relationship Id="rId35" Type="http://schemas.openxmlformats.org/officeDocument/2006/relationships/customXml" Target="../../customXml/item161.xml"/><Relationship Id="rId8" Type="http://schemas.openxmlformats.org/officeDocument/2006/relationships/customXml" Target="../../customXml/item174.xml"/><Relationship Id="rId3" Type="http://schemas.openxmlformats.org/officeDocument/2006/relationships/customXml" Target="../../customXml/item305.xml"/><Relationship Id="rId12" Type="http://schemas.openxmlformats.org/officeDocument/2006/relationships/customXml" Target="../../customXml/item241.xml"/><Relationship Id="rId17" Type="http://schemas.openxmlformats.org/officeDocument/2006/relationships/customXml" Target="../../customXml/item156.xml"/><Relationship Id="rId25" Type="http://schemas.openxmlformats.org/officeDocument/2006/relationships/customXml" Target="../../customXml/item220.xml"/><Relationship Id="rId33" Type="http://schemas.openxmlformats.org/officeDocument/2006/relationships/customXml" Target="../../customXml/item251.xml"/><Relationship Id="rId38" Type="http://schemas.openxmlformats.org/officeDocument/2006/relationships/image" Target="../media/image1.png"/></Relationships>
</file>

<file path=ppt/slides/_rels/slide5.xml.rels><?xml version="1.0" encoding="UTF-8" standalone="yes"?>
<Relationships xmlns="http://schemas.openxmlformats.org/package/2006/relationships"><Relationship Id="rId13" Type="http://schemas.openxmlformats.org/officeDocument/2006/relationships/customXml" Target="../../customXml/item303.xml"/><Relationship Id="rId18" Type="http://schemas.openxmlformats.org/officeDocument/2006/relationships/customXml" Target="../../customXml/item112.xml"/><Relationship Id="rId26" Type="http://schemas.openxmlformats.org/officeDocument/2006/relationships/customXml" Target="../../customXml/item265.xml"/><Relationship Id="rId3" Type="http://schemas.openxmlformats.org/officeDocument/2006/relationships/customXml" Target="../../customXml/item280.xml"/><Relationship Id="rId21" Type="http://schemas.openxmlformats.org/officeDocument/2006/relationships/customXml" Target="../../customXml/item28.xml"/><Relationship Id="rId7" Type="http://schemas.openxmlformats.org/officeDocument/2006/relationships/customXml" Target="../../customXml/item22.xml"/><Relationship Id="rId12" Type="http://schemas.openxmlformats.org/officeDocument/2006/relationships/customXml" Target="../../customXml/item252.xml"/><Relationship Id="rId17" Type="http://schemas.openxmlformats.org/officeDocument/2006/relationships/customXml" Target="../../customXml/item80.xml"/><Relationship Id="rId25" Type="http://schemas.openxmlformats.org/officeDocument/2006/relationships/customXml" Target="../../customXml/item300.xml"/><Relationship Id="rId33" Type="http://schemas.openxmlformats.org/officeDocument/2006/relationships/image" Target="../media/image5.emf"/><Relationship Id="rId2" Type="http://schemas.openxmlformats.org/officeDocument/2006/relationships/customXml" Target="../../customXml/item217.xml"/><Relationship Id="rId16" Type="http://schemas.openxmlformats.org/officeDocument/2006/relationships/customXml" Target="../../customXml/item49.xml"/><Relationship Id="rId20" Type="http://schemas.openxmlformats.org/officeDocument/2006/relationships/customXml" Target="../../customXml/item19.xml"/><Relationship Id="rId29" Type="http://schemas.openxmlformats.org/officeDocument/2006/relationships/image" Target="../media/image1.png"/><Relationship Id="rId1" Type="http://schemas.openxmlformats.org/officeDocument/2006/relationships/customXml" Target="../../customXml/item231.xml"/><Relationship Id="rId6" Type="http://schemas.openxmlformats.org/officeDocument/2006/relationships/customXml" Target="../../customXml/item46.xml"/><Relationship Id="rId11" Type="http://schemas.openxmlformats.org/officeDocument/2006/relationships/customXml" Target="../../customXml/item14.xml"/><Relationship Id="rId24" Type="http://schemas.openxmlformats.org/officeDocument/2006/relationships/customXml" Target="../../customXml/item27.xml"/><Relationship Id="rId32" Type="http://schemas.openxmlformats.org/officeDocument/2006/relationships/image" Target="../media/image4.emf"/><Relationship Id="rId5" Type="http://schemas.openxmlformats.org/officeDocument/2006/relationships/customXml" Target="../../customXml/item23.xml"/><Relationship Id="rId15" Type="http://schemas.openxmlformats.org/officeDocument/2006/relationships/customXml" Target="../../customXml/item304.xml"/><Relationship Id="rId23" Type="http://schemas.openxmlformats.org/officeDocument/2006/relationships/customXml" Target="../../customXml/item62.xml"/><Relationship Id="rId28" Type="http://schemas.openxmlformats.org/officeDocument/2006/relationships/notesSlide" Target="../notesSlides/notesSlide5.xml"/><Relationship Id="rId10" Type="http://schemas.openxmlformats.org/officeDocument/2006/relationships/customXml" Target="../../customXml/item77.xml"/><Relationship Id="rId19" Type="http://schemas.openxmlformats.org/officeDocument/2006/relationships/customXml" Target="../../customXml/item247.xml"/><Relationship Id="rId31" Type="http://schemas.openxmlformats.org/officeDocument/2006/relationships/image" Target="../media/image3.emf"/><Relationship Id="rId4" Type="http://schemas.openxmlformats.org/officeDocument/2006/relationships/customXml" Target="../../customXml/item7.xml"/><Relationship Id="rId9" Type="http://schemas.openxmlformats.org/officeDocument/2006/relationships/customXml" Target="../../customXml/item45.xml"/><Relationship Id="rId14" Type="http://schemas.openxmlformats.org/officeDocument/2006/relationships/customXml" Target="../../customXml/item257.xml"/><Relationship Id="rId22" Type="http://schemas.openxmlformats.org/officeDocument/2006/relationships/customXml" Target="../../customXml/item61.xml"/><Relationship Id="rId27" Type="http://schemas.openxmlformats.org/officeDocument/2006/relationships/slideLayout" Target="../slideLayouts/slideLayout7.xml"/><Relationship Id="rId30" Type="http://schemas.openxmlformats.org/officeDocument/2006/relationships/image" Target="../media/image2.png"/><Relationship Id="rId8" Type="http://schemas.openxmlformats.org/officeDocument/2006/relationships/customXml" Target="../../customXml/item291.xml"/></Relationships>
</file>

<file path=ppt/slides/_rels/slide6.xml.rels><?xml version="1.0" encoding="UTF-8" standalone="yes"?>
<Relationships xmlns="http://schemas.openxmlformats.org/package/2006/relationships"><Relationship Id="rId13" Type="http://schemas.openxmlformats.org/officeDocument/2006/relationships/customXml" Target="../../customXml/item48.xml"/><Relationship Id="rId18" Type="http://schemas.openxmlformats.org/officeDocument/2006/relationships/customXml" Target="../../customXml/item206.xml"/><Relationship Id="rId26" Type="http://schemas.openxmlformats.org/officeDocument/2006/relationships/customXml" Target="../../customXml/item126.xml"/><Relationship Id="rId39" Type="http://schemas.openxmlformats.org/officeDocument/2006/relationships/customXml" Target="../../customXml/item221.xml"/><Relationship Id="rId21" Type="http://schemas.openxmlformats.org/officeDocument/2006/relationships/customXml" Target="../../customXml/item10.xml"/><Relationship Id="rId34" Type="http://schemas.openxmlformats.org/officeDocument/2006/relationships/customXml" Target="../../customXml/item50.xml"/><Relationship Id="rId42" Type="http://schemas.openxmlformats.org/officeDocument/2006/relationships/customXml" Target="../../customXml/item286.xml"/><Relationship Id="rId47" Type="http://schemas.openxmlformats.org/officeDocument/2006/relationships/image" Target="../media/image2.png"/><Relationship Id="rId50" Type="http://schemas.openxmlformats.org/officeDocument/2006/relationships/image" Target="../media/image5.emf"/><Relationship Id="rId7" Type="http://schemas.openxmlformats.org/officeDocument/2006/relationships/customXml" Target="../../customXml/item172.xml"/><Relationship Id="rId2" Type="http://schemas.openxmlformats.org/officeDocument/2006/relationships/customXml" Target="../../customXml/item32.xml"/><Relationship Id="rId16" Type="http://schemas.openxmlformats.org/officeDocument/2006/relationships/customXml" Target="../../customXml/item141.xml"/><Relationship Id="rId29" Type="http://schemas.openxmlformats.org/officeDocument/2006/relationships/customXml" Target="../../customXml/item222.xml"/><Relationship Id="rId11" Type="http://schemas.openxmlformats.org/officeDocument/2006/relationships/customXml" Target="../../customXml/item277.xml"/><Relationship Id="rId24" Type="http://schemas.openxmlformats.org/officeDocument/2006/relationships/customXml" Target="../../customXml/item65.xml"/><Relationship Id="rId32" Type="http://schemas.openxmlformats.org/officeDocument/2006/relationships/customXml" Target="../../customXml/item17.xml"/><Relationship Id="rId37" Type="http://schemas.openxmlformats.org/officeDocument/2006/relationships/customXml" Target="../../customXml/item157.xml"/><Relationship Id="rId40" Type="http://schemas.openxmlformats.org/officeDocument/2006/relationships/customXml" Target="../../customXml/item253.xml"/><Relationship Id="rId45" Type="http://schemas.openxmlformats.org/officeDocument/2006/relationships/notesSlide" Target="../notesSlides/notesSlide6.xml"/><Relationship Id="rId5" Type="http://schemas.openxmlformats.org/officeDocument/2006/relationships/customXml" Target="../../customXml/item111.xml"/><Relationship Id="rId15" Type="http://schemas.openxmlformats.org/officeDocument/2006/relationships/customXml" Target="../../customXml/item96.xml"/><Relationship Id="rId23" Type="http://schemas.openxmlformats.org/officeDocument/2006/relationships/customXml" Target="../../customXml/item34.xml"/><Relationship Id="rId28" Type="http://schemas.openxmlformats.org/officeDocument/2006/relationships/customXml" Target="../../customXml/item191.xml"/><Relationship Id="rId36" Type="http://schemas.openxmlformats.org/officeDocument/2006/relationships/customXml" Target="../../customXml/item125.xml"/><Relationship Id="rId49" Type="http://schemas.openxmlformats.org/officeDocument/2006/relationships/image" Target="../media/image4.emf"/><Relationship Id="rId10" Type="http://schemas.openxmlformats.org/officeDocument/2006/relationships/customXml" Target="../../customXml/item307.xml"/><Relationship Id="rId19" Type="http://schemas.openxmlformats.org/officeDocument/2006/relationships/customXml" Target="../../customXml/item237.xml"/><Relationship Id="rId31" Type="http://schemas.openxmlformats.org/officeDocument/2006/relationships/customXml" Target="../../customXml/item272.xml"/><Relationship Id="rId44" Type="http://schemas.openxmlformats.org/officeDocument/2006/relationships/slideLayout" Target="../slideLayouts/slideLayout7.xml"/><Relationship Id="rId4" Type="http://schemas.openxmlformats.org/officeDocument/2006/relationships/customXml" Target="../../customXml/item79.xml"/><Relationship Id="rId9" Type="http://schemas.openxmlformats.org/officeDocument/2006/relationships/customXml" Target="../../customXml/item236.xml"/><Relationship Id="rId14" Type="http://schemas.openxmlformats.org/officeDocument/2006/relationships/customXml" Target="../../customXml/item64.xml"/><Relationship Id="rId22" Type="http://schemas.openxmlformats.org/officeDocument/2006/relationships/customXml" Target="../../customXml/item294.xml"/><Relationship Id="rId27" Type="http://schemas.openxmlformats.org/officeDocument/2006/relationships/customXml" Target="../../customXml/item158.xml"/><Relationship Id="rId30" Type="http://schemas.openxmlformats.org/officeDocument/2006/relationships/customXml" Target="../../customXml/item254.xml"/><Relationship Id="rId35" Type="http://schemas.openxmlformats.org/officeDocument/2006/relationships/customXml" Target="../../customXml/item84.xml"/><Relationship Id="rId43" Type="http://schemas.openxmlformats.org/officeDocument/2006/relationships/customXml" Target="../../customXml/item33.xml"/><Relationship Id="rId48" Type="http://schemas.openxmlformats.org/officeDocument/2006/relationships/image" Target="../media/image3.emf"/><Relationship Id="rId8" Type="http://schemas.openxmlformats.org/officeDocument/2006/relationships/customXml" Target="../../customXml/item205.xml"/><Relationship Id="rId3" Type="http://schemas.openxmlformats.org/officeDocument/2006/relationships/customXml" Target="../../customXml/item63.xml"/><Relationship Id="rId12" Type="http://schemas.openxmlformats.org/officeDocument/2006/relationships/customXml" Target="../../customXml/item24.xml"/><Relationship Id="rId17" Type="http://schemas.openxmlformats.org/officeDocument/2006/relationships/customXml" Target="../../customXml/item173.xml"/><Relationship Id="rId25" Type="http://schemas.openxmlformats.org/officeDocument/2006/relationships/customXml" Target="../../customXml/item97.xml"/><Relationship Id="rId33" Type="http://schemas.openxmlformats.org/officeDocument/2006/relationships/customXml" Target="../../customXml/item297.xml"/><Relationship Id="rId38" Type="http://schemas.openxmlformats.org/officeDocument/2006/relationships/customXml" Target="../../customXml/item188.xml"/><Relationship Id="rId46" Type="http://schemas.openxmlformats.org/officeDocument/2006/relationships/image" Target="../media/image1.png"/><Relationship Id="rId20" Type="http://schemas.openxmlformats.org/officeDocument/2006/relationships/customXml" Target="../../customXml/item262.xml"/><Relationship Id="rId41" Type="http://schemas.openxmlformats.org/officeDocument/2006/relationships/customXml" Target="../../customXml/item314.xml"/><Relationship Id="rId1" Type="http://schemas.openxmlformats.org/officeDocument/2006/relationships/customXml" Target="../../customXml/item16.xml"/><Relationship Id="rId6" Type="http://schemas.openxmlformats.org/officeDocument/2006/relationships/customXml" Target="../../customXml/item140.xml"/></Relationships>
</file>

<file path=ppt/slides/_rels/slide7.xml.rels><?xml version="1.0" encoding="UTF-8" standalone="yes"?>
<Relationships xmlns="http://schemas.openxmlformats.org/package/2006/relationships"><Relationship Id="rId13" Type="http://schemas.openxmlformats.org/officeDocument/2006/relationships/customXml" Target="../../customXml/item162.xml"/><Relationship Id="rId18" Type="http://schemas.openxmlformats.org/officeDocument/2006/relationships/customXml" Target="../../customXml/item281.xml"/><Relationship Id="rId26" Type="http://schemas.openxmlformats.org/officeDocument/2006/relationships/customXml" Target="../../customXml/item239.xml"/><Relationship Id="rId39" Type="http://schemas.openxmlformats.org/officeDocument/2006/relationships/customXml" Target="../../customXml/item164.xml"/><Relationship Id="rId21" Type="http://schemas.openxmlformats.org/officeDocument/2006/relationships/customXml" Target="../../customXml/item85.xml"/><Relationship Id="rId34" Type="http://schemas.openxmlformats.org/officeDocument/2006/relationships/customXml" Target="../../customXml/item163.xml"/><Relationship Id="rId42" Type="http://schemas.openxmlformats.org/officeDocument/2006/relationships/customXml" Target="../../customXml/item256.xml"/><Relationship Id="rId47" Type="http://schemas.openxmlformats.org/officeDocument/2006/relationships/image" Target="../media/image1.png"/><Relationship Id="rId50" Type="http://schemas.openxmlformats.org/officeDocument/2006/relationships/image" Target="../media/image4.emf"/><Relationship Id="rId7" Type="http://schemas.openxmlformats.org/officeDocument/2006/relationships/customXml" Target="../../customXml/item278.xml"/><Relationship Id="rId2" Type="http://schemas.openxmlformats.org/officeDocument/2006/relationships/customXml" Target="../../customXml/item142.xml"/><Relationship Id="rId16" Type="http://schemas.openxmlformats.org/officeDocument/2006/relationships/customXml" Target="../../customXml/item255.xml"/><Relationship Id="rId29" Type="http://schemas.openxmlformats.org/officeDocument/2006/relationships/customXml" Target="../../customXml/item287.xml"/><Relationship Id="rId11" Type="http://schemas.openxmlformats.org/officeDocument/2006/relationships/customXml" Target="../../customXml/item98.xml"/><Relationship Id="rId24" Type="http://schemas.openxmlformats.org/officeDocument/2006/relationships/customXml" Target="../../customXml/item177.xml"/><Relationship Id="rId32" Type="http://schemas.openxmlformats.org/officeDocument/2006/relationships/customXml" Target="../../customXml/item99.xml"/><Relationship Id="rId37" Type="http://schemas.openxmlformats.org/officeDocument/2006/relationships/customXml" Target="../../customXml/item224.xml"/><Relationship Id="rId40" Type="http://schemas.openxmlformats.org/officeDocument/2006/relationships/customXml" Target="../../customXml/item199.xml"/><Relationship Id="rId45" Type="http://schemas.openxmlformats.org/officeDocument/2006/relationships/slideLayout" Target="../slideLayouts/slideLayout7.xml"/><Relationship Id="rId5" Type="http://schemas.openxmlformats.org/officeDocument/2006/relationships/customXml" Target="../../customXml/item238.xml"/><Relationship Id="rId15" Type="http://schemas.openxmlformats.org/officeDocument/2006/relationships/customXml" Target="../../customXml/item223.xml"/><Relationship Id="rId23" Type="http://schemas.openxmlformats.org/officeDocument/2006/relationships/customXml" Target="../../customXml/item143.xml"/><Relationship Id="rId28" Type="http://schemas.openxmlformats.org/officeDocument/2006/relationships/customXml" Target="../../customXml/item4.xml"/><Relationship Id="rId36" Type="http://schemas.openxmlformats.org/officeDocument/2006/relationships/customXml" Target="../../customXml/item184.xml"/><Relationship Id="rId49" Type="http://schemas.openxmlformats.org/officeDocument/2006/relationships/image" Target="../media/image3.emf"/><Relationship Id="rId10" Type="http://schemas.openxmlformats.org/officeDocument/2006/relationships/customXml" Target="../../customXml/item69.xml"/><Relationship Id="rId19" Type="http://schemas.openxmlformats.org/officeDocument/2006/relationships/customXml" Target="../../customXml/item25.xml"/><Relationship Id="rId31" Type="http://schemas.openxmlformats.org/officeDocument/2006/relationships/customXml" Target="../../customXml/item70.xml"/><Relationship Id="rId44" Type="http://schemas.openxmlformats.org/officeDocument/2006/relationships/customXml" Target="../../customXml/item288.xml"/><Relationship Id="rId4" Type="http://schemas.openxmlformats.org/officeDocument/2006/relationships/customXml" Target="../../customXml/item207.xml"/><Relationship Id="rId9" Type="http://schemas.openxmlformats.org/officeDocument/2006/relationships/customXml" Target="../../customXml/item35.xml"/><Relationship Id="rId14" Type="http://schemas.openxmlformats.org/officeDocument/2006/relationships/customXml" Target="../../customXml/item192.xml"/><Relationship Id="rId22" Type="http://schemas.openxmlformats.org/officeDocument/2006/relationships/customXml" Target="../../customXml/item114.xml"/><Relationship Id="rId27" Type="http://schemas.openxmlformats.org/officeDocument/2006/relationships/customXml" Target="../../customXml/item264.xml"/><Relationship Id="rId30" Type="http://schemas.openxmlformats.org/officeDocument/2006/relationships/customXml" Target="../../customXml/item36.xml"/><Relationship Id="rId35" Type="http://schemas.openxmlformats.org/officeDocument/2006/relationships/customXml" Target="../../customXml/item193.xml"/><Relationship Id="rId43" Type="http://schemas.openxmlformats.org/officeDocument/2006/relationships/customXml" Target="../../customXml/item5.xml"/><Relationship Id="rId48" Type="http://schemas.openxmlformats.org/officeDocument/2006/relationships/image" Target="../media/image2.png"/><Relationship Id="rId8" Type="http://schemas.openxmlformats.org/officeDocument/2006/relationships/customXml" Target="../../customXml/item20.xml"/><Relationship Id="rId51" Type="http://schemas.openxmlformats.org/officeDocument/2006/relationships/image" Target="../media/image5.emf"/><Relationship Id="rId3" Type="http://schemas.openxmlformats.org/officeDocument/2006/relationships/customXml" Target="../../customXml/item176.xml"/><Relationship Id="rId12" Type="http://schemas.openxmlformats.org/officeDocument/2006/relationships/customXml" Target="../../customXml/item127.xml"/><Relationship Id="rId17" Type="http://schemas.openxmlformats.org/officeDocument/2006/relationships/customXml" Target="../../customXml/item1.xml"/><Relationship Id="rId25" Type="http://schemas.openxmlformats.org/officeDocument/2006/relationships/customXml" Target="../../customXml/item208.xml"/><Relationship Id="rId33" Type="http://schemas.openxmlformats.org/officeDocument/2006/relationships/customXml" Target="../../customXml/item128.xml"/><Relationship Id="rId38" Type="http://schemas.openxmlformats.org/officeDocument/2006/relationships/customXml" Target="../../customXml/item302.xml"/><Relationship Id="rId46" Type="http://schemas.openxmlformats.org/officeDocument/2006/relationships/notesSlide" Target="../notesSlides/notesSlide7.xml"/><Relationship Id="rId20" Type="http://schemas.openxmlformats.org/officeDocument/2006/relationships/customXml" Target="../../customXml/item56.xml"/><Relationship Id="rId41" Type="http://schemas.openxmlformats.org/officeDocument/2006/relationships/customXml" Target="../../customXml/item228.xml"/><Relationship Id="rId1" Type="http://schemas.openxmlformats.org/officeDocument/2006/relationships/customXml" Target="../../customXml/item113.xml"/><Relationship Id="rId6" Type="http://schemas.openxmlformats.org/officeDocument/2006/relationships/customXml" Target="../../customXml/item308.xml"/></Relationships>
</file>

<file path=ppt/slides/_rels/slide8.xml.rels><?xml version="1.0" encoding="UTF-8" standalone="yes"?>
<Relationships xmlns="http://schemas.openxmlformats.org/package/2006/relationships"><Relationship Id="rId8" Type="http://schemas.openxmlformats.org/officeDocument/2006/relationships/customXml" Target="../../customXml/item149.xml"/><Relationship Id="rId3" Type="http://schemas.openxmlformats.org/officeDocument/2006/relationships/customXml" Target="../../customXml/item242.xml"/><Relationship Id="rId7" Type="http://schemas.openxmlformats.org/officeDocument/2006/relationships/customXml" Target="../../customXml/item129.xml"/><Relationship Id="rId2" Type="http://schemas.openxmlformats.org/officeDocument/2006/relationships/customXml" Target="../../customXml/item214.xml"/><Relationship Id="rId1" Type="http://schemas.openxmlformats.org/officeDocument/2006/relationships/customXml" Target="../../customXml/item37.xml"/><Relationship Id="rId6" Type="http://schemas.openxmlformats.org/officeDocument/2006/relationships/customXml" Target="../../customXml/item100.xml"/><Relationship Id="rId11" Type="http://schemas.openxmlformats.org/officeDocument/2006/relationships/image" Target="../media/image1.png"/><Relationship Id="rId5" Type="http://schemas.openxmlformats.org/officeDocument/2006/relationships/customXml" Target="../../customXml/item71.xml"/><Relationship Id="rId10" Type="http://schemas.openxmlformats.org/officeDocument/2006/relationships/notesSlide" Target="../notesSlides/notesSlide8.xml"/><Relationship Id="rId4" Type="http://schemas.openxmlformats.org/officeDocument/2006/relationships/customXml" Target="../../customXml/item268.xml"/><Relationship Id="rId9"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7"/>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6"/>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5"/>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4"/>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Reporting Period</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Data Version</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sp>
        <p:nvSpPr>
          <p:cNvPr id="86" name="MouseClick"/>
          <p:cNvSpPr/>
          <p:nvPr>
            <p:custDataLst>
              <p:custData r:id="rId15"/>
            </p:custDataLst>
          </p:nvPr>
        </p:nvSpPr>
        <p:spPr>
          <a:xfrm rot="20359169">
            <a:off x="181830" y="-3547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7" name="MouseClick"/>
          <p:cNvSpPr/>
          <p:nvPr>
            <p:custDataLst>
              <p:custData r:id="rId16"/>
            </p:custDataLst>
          </p:nvPr>
        </p:nvSpPr>
        <p:spPr>
          <a:xfrm rot="20359169">
            <a:off x="636546" y="65853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1365209" y="116494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89" name="Picture 88"/>
          <p:cNvPicPr preferRelativeResize="0">
            <a:picLocks/>
          </p:cNvPicPr>
          <p:nvPr>
            <p:custDataLst>
              <p:custData r:id="rId18"/>
            </p:custDataLst>
          </p:nvPr>
        </p:nvPicPr>
        <p:blipFill>
          <a:blip r:embed="rId32">
            <a:extLst>
              <a:ext uri="{28A0092B-C50C-407E-A947-70E740481C1C}">
                <a14:useLocalDpi xmlns:a14="http://schemas.microsoft.com/office/drawing/2010/main" val="0"/>
              </a:ext>
            </a:extLst>
          </a:blip>
          <a:stretch>
            <a:fillRect/>
          </a:stretch>
        </p:blipFill>
        <p:spPr>
          <a:xfrm>
            <a:off x="254000" y="254000"/>
            <a:ext cx="337500" cy="337500"/>
          </a:xfrm>
          <a:prstGeom prst="rect">
            <a:avLst/>
          </a:prstGeom>
        </p:spPr>
      </p:pic>
      <p:grpSp>
        <p:nvGrpSpPr>
          <p:cNvPr id="95" name="Group 94"/>
          <p:cNvGrpSpPr/>
          <p:nvPr>
            <p:custDataLst>
              <p:custData r:id="rId19"/>
            </p:custDataLst>
          </p:nvPr>
        </p:nvGrpSpPr>
        <p:grpSpPr>
          <a:xfrm>
            <a:off x="8135462" y="350363"/>
            <a:ext cx="831213" cy="350200"/>
            <a:chOff x="8135462" y="350363"/>
            <a:chExt cx="831213" cy="350200"/>
          </a:xfrm>
        </p:grpSpPr>
        <p:pic>
          <p:nvPicPr>
            <p:cNvPr id="96" name="Picture 95"/>
            <p:cNvPicPr preferRelativeResize="0">
              <a:picLocks/>
            </p:cNvPicPr>
            <p:nvPr>
              <p:custDataLst>
                <p:custData r:id="rId20"/>
              </p:custDataLst>
            </p:nvPr>
          </p:nvPicPr>
          <p:blipFill>
            <a:blip r:embed="rId32">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97" name="Picture 9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8" name="Picture 9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99" name="Picture 98"/>
            <p:cNvPicPr preferRelativeResize="0">
              <a:picLocks/>
            </p:cNvPicPr>
            <p:nvPr>
              <p:custDataLst>
                <p:custData r:id="rId23"/>
              </p:custDataLst>
            </p:nvPr>
          </p:nvPicPr>
          <p:blipFill>
            <a:blip r:embed="rId34">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66890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746 -0.0206 C -0.00364 -0.02037 0.0007 -0.02152 0.00469 -0.01921 C 0.00764 -0.01759 0.01007 -0.01296 0.01303 -0.00995 C 0.02396 0.00232 0.02882 0.02014 0.03507 0.04283 C 0.03681 0.05695 0.0382 0.07037 0.0382 0.08542 " pathEditMode="relative" rAng="0" ptsTypes="AAAAA">
                                      <p:cBhvr>
                                        <p:cTn id="6" dur="2000" fill="hold"/>
                                        <p:tgtEl>
                                          <p:spTgt spid="86"/>
                                        </p:tgtEl>
                                        <p:attrNameLst>
                                          <p:attrName>ppt_x</p:attrName>
                                          <p:attrName>ppt_y</p:attrName>
                                        </p:attrNameLst>
                                      </p:cBhvr>
                                      <p:rCtr x="2274" y="530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6"/>
                                        </p:tgtEl>
                                        <p:attrNameLst>
                                          <p:attrName>ppt_w</p:attrName>
                                        </p:attrNameLst>
                                      </p:cBhvr>
                                      <p:tavLst>
                                        <p:tav tm="0">
                                          <p:val>
                                            <p:strVal val="ppt_w"/>
                                          </p:val>
                                        </p:tav>
                                        <p:tav tm="100000">
                                          <p:val>
                                            <p:fltVal val="0"/>
                                          </p:val>
                                        </p:tav>
                                      </p:tavLst>
                                    </p:anim>
                                    <p:anim calcmode="lin" valueType="num">
                                      <p:cBhvr>
                                        <p:cTn id="10" dur="100"/>
                                        <p:tgtEl>
                                          <p:spTgt spid="86"/>
                                        </p:tgtEl>
                                        <p:attrNameLst>
                                          <p:attrName>ppt_h</p:attrName>
                                        </p:attrNameLst>
                                      </p:cBhvr>
                                      <p:tavLst>
                                        <p:tav tm="0">
                                          <p:val>
                                            <p:strVal val="ppt_h"/>
                                          </p:val>
                                        </p:tav>
                                        <p:tav tm="100000">
                                          <p:val>
                                            <p:fltVal val="0"/>
                                          </p:val>
                                        </p:tav>
                                      </p:tavLst>
                                    </p:anim>
                                    <p:set>
                                      <p:cBhvr>
                                        <p:cTn id="11" dur="1" fill="hold">
                                          <p:stCondLst>
                                            <p:cond delay="99"/>
                                          </p:stCondLst>
                                        </p:cTn>
                                        <p:tgtEl>
                                          <p:spTgt spid="8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1163 -0.01574 C -0.00434 -0.01551 0.00312 -0.01643 0.01041 -0.01481 C 0.0158 -0.01366 0.02031 -0.01018 0.02517 -0.00787 C 0.04479 0.00162 0.05312 0.01505 0.06423 0.03171 C 0.06771 0.04236 0.06962 0.05232 0.06962 0.06366 " pathEditMode="relative" rAng="0" ptsTypes="AAAAA">
                                      <p:cBhvr>
                                        <p:cTn id="15" dur="2000" fill="hold"/>
                                        <p:tgtEl>
                                          <p:spTgt spid="87"/>
                                        </p:tgtEl>
                                        <p:attrNameLst>
                                          <p:attrName>ppt_x</p:attrName>
                                          <p:attrName>ppt_y</p:attrName>
                                        </p:attrNameLst>
                                      </p:cBhvr>
                                      <p:rCtr x="4062" y="3958"/>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7"/>
                                        </p:tgtEl>
                                        <p:attrNameLst>
                                          <p:attrName>ppt_w</p:attrName>
                                        </p:attrNameLst>
                                      </p:cBhvr>
                                      <p:tavLst>
                                        <p:tav tm="0">
                                          <p:val>
                                            <p:strVal val="ppt_w"/>
                                          </p:val>
                                        </p:tav>
                                        <p:tav tm="100000">
                                          <p:val>
                                            <p:fltVal val="0"/>
                                          </p:val>
                                        </p:tav>
                                      </p:tavLst>
                                    </p:anim>
                                    <p:anim calcmode="lin" valueType="num">
                                      <p:cBhvr>
                                        <p:cTn id="19" dur="100"/>
                                        <p:tgtEl>
                                          <p:spTgt spid="87"/>
                                        </p:tgtEl>
                                        <p:attrNameLst>
                                          <p:attrName>ppt_h</p:attrName>
                                        </p:attrNameLst>
                                      </p:cBhvr>
                                      <p:tavLst>
                                        <p:tav tm="0">
                                          <p:val>
                                            <p:strVal val="ppt_h"/>
                                          </p:val>
                                        </p:tav>
                                        <p:tav tm="100000">
                                          <p:val>
                                            <p:fltVal val="0"/>
                                          </p:val>
                                        </p:tav>
                                      </p:tavLst>
                                    </p:anim>
                                    <p:set>
                                      <p:cBhvr>
                                        <p:cTn id="20" dur="1" fill="hold">
                                          <p:stCondLst>
                                            <p:cond delay="99"/>
                                          </p:stCondLst>
                                        </p:cTn>
                                        <p:tgtEl>
                                          <p:spTgt spid="8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01007 -0.01018 C -0.0165 -0.01018 -0.02292 -0.01065 -0.029 -0.00949 C -0.03369 -0.00856 -0.0375 -0.00602 -0.04167 -0.0044 C -0.05851 0.00255 -0.06563 0.01227 -0.07518 0.02477 C -0.07796 0.03241 -0.07952 0.04005 -0.07952 0.04838 " pathEditMode="relative" rAng="0" ptsTypes="AAAAA">
                                      <p:cBhvr>
                                        <p:cTn id="24" dur="2000" fill="hold"/>
                                        <p:tgtEl>
                                          <p:spTgt spid="88"/>
                                        </p:tgtEl>
                                        <p:attrNameLst>
                                          <p:attrName>ppt_x</p:attrName>
                                          <p:attrName>ppt_y</p:attrName>
                                        </p:attrNameLst>
                                      </p:cBhvr>
                                      <p:rCtr x="-3472" y="2917"/>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8"/>
                                        </p:tgtEl>
                                        <p:attrNameLst>
                                          <p:attrName>ppt_w</p:attrName>
                                        </p:attrNameLst>
                                      </p:cBhvr>
                                      <p:tavLst>
                                        <p:tav tm="0">
                                          <p:val>
                                            <p:strVal val="ppt_w"/>
                                          </p:val>
                                        </p:tav>
                                        <p:tav tm="100000">
                                          <p:val>
                                            <p:fltVal val="0"/>
                                          </p:val>
                                        </p:tav>
                                      </p:tavLst>
                                    </p:anim>
                                    <p:anim calcmode="lin" valueType="num">
                                      <p:cBhvr>
                                        <p:cTn id="28" dur="100"/>
                                        <p:tgtEl>
                                          <p:spTgt spid="88"/>
                                        </p:tgtEl>
                                        <p:attrNameLst>
                                          <p:attrName>ppt_h</p:attrName>
                                        </p:attrNameLst>
                                      </p:cBhvr>
                                      <p:tavLst>
                                        <p:tav tm="0">
                                          <p:val>
                                            <p:strVal val="ppt_h"/>
                                          </p:val>
                                        </p:tav>
                                        <p:tav tm="100000">
                                          <p:val>
                                            <p:fltVal val="0"/>
                                          </p:val>
                                        </p:tav>
                                      </p:tavLst>
                                    </p:anim>
                                    <p:set>
                                      <p:cBhvr>
                                        <p:cTn id="29"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7" grpId="0" animBg="1"/>
      <p:bldP spid="87" grpId="1" animBg="1"/>
      <p:bldP spid="88" grpId="0" animBg="1"/>
      <p:bldP spid="8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 were built</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Building was delayed because of flooding</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smtClean="0">
                  <a:latin typeface="Segoe UI" pitchFamily="34" charset="0"/>
                  <a:ea typeface="Segoe UI" pitchFamily="34" charset="0"/>
                  <a:cs typeface="Segoe UI" pitchFamily="34" charset="0"/>
                </a:rPr>
                <a:t>2013/04</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latin typeface="Segoe UI" pitchFamily="34" charset="0"/>
                  <a:ea typeface="Segoe UI" pitchFamily="34" charset="0"/>
                  <a:cs typeface="Segoe UI" pitchFamily="34" charset="0"/>
                </a:rPr>
                <a:t>Hargeisha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First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6"/>
              </p:custDataLst>
            </p:nvPr>
          </p:nvPicPr>
          <p:blipFill>
            <a:blip r:embed="rId2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17"/>
              </p:custDataLst>
            </p:nvPr>
          </p:nvPicPr>
          <p:blipFill>
            <a:blip r:embed="rId2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18"/>
              </p:custDataLst>
            </p:nvPr>
          </p:nvPicPr>
          <p:blipFill>
            <a:blip r:embed="rId2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19"/>
              </p:custDataLst>
            </p:nvPr>
          </p:nvPicPr>
          <p:blipFill>
            <a:blip r:embed="rId3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276902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Business Key</a:t>
            </a:r>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Notes</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991203" cy="230832"/>
          </a:xfrm>
          <a:prstGeom prst="rect">
            <a:avLst/>
          </a:prstGeom>
          <a:noFill/>
        </p:spPr>
        <p:txBody>
          <a:bodyPr wrap="none" lIns="91440" tIns="18288" rIns="91440" bIns="27432" rtlCol="0" anchor="ctr" anchorCtr="0">
            <a:spAutoFit/>
          </a:bodyPr>
          <a:lstStyle/>
          <a:p>
            <a:r>
              <a:rPr lang="en-US" sz="1200" dirty="0">
                <a:latin typeface="Segoe UI" pitchFamily="34" charset="0"/>
                <a:cs typeface="Segoe UI" pitchFamily="34" charset="0"/>
              </a:rPr>
              <a:t>Building was delayed because of flooding</a:t>
            </a:r>
            <a:endParaRPr lang="en-US" sz="1200" dirty="0">
              <a:solidFill>
                <a:srgbClr val="000000"/>
              </a:solidFill>
              <a:latin typeface="Segoe UI" pitchFamily="34" charset="0"/>
              <a:cs typeface="Segoe UI" pitchFamily="34" charset="0"/>
            </a:endParaRP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sp>
        <p:nvSpPr>
          <p:cNvPr id="104" name="MouseClick"/>
          <p:cNvSpPr/>
          <p:nvPr>
            <p:custDataLst>
              <p:custData r:id="rId24"/>
            </p:custDataLst>
          </p:nvPr>
        </p:nvSpPr>
        <p:spPr>
          <a:xfrm rot="20359169">
            <a:off x="4917161" y="45465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05" name="Group 104"/>
          <p:cNvGrpSpPr/>
          <p:nvPr>
            <p:custDataLst>
              <p:custData r:id="rId25"/>
            </p:custDataLst>
          </p:nvPr>
        </p:nvGrpSpPr>
        <p:grpSpPr>
          <a:xfrm>
            <a:off x="7813994" y="540863"/>
            <a:ext cx="831213" cy="350200"/>
            <a:chOff x="8135462" y="350363"/>
            <a:chExt cx="831213" cy="350200"/>
          </a:xfrm>
        </p:grpSpPr>
        <p:pic>
          <p:nvPicPr>
            <p:cNvPr id="106" name="Picture 105"/>
            <p:cNvPicPr preferRelativeResize="0">
              <a:picLocks/>
            </p:cNvPicPr>
            <p:nvPr>
              <p:custDataLst>
                <p:custData r:id="rId26"/>
              </p:custDataLst>
            </p:nvPr>
          </p:nvPicPr>
          <p:blipFill>
            <a:blip r:embed="rId3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107" name="Picture 106"/>
            <p:cNvPicPr preferRelativeResize="0">
              <a:picLocks/>
            </p:cNvPicPr>
            <p:nvPr>
              <p:custDataLst>
                <p:custData r:id="rId27"/>
              </p:custDataLst>
            </p:nvPr>
          </p:nvPicPr>
          <p:blipFill>
            <a:blip r:embed="rId3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8" name="Picture 107"/>
            <p:cNvPicPr preferRelativeResize="0">
              <a:picLocks/>
            </p:cNvPicPr>
            <p:nvPr>
              <p:custDataLst>
                <p:custData r:id="rId28"/>
              </p:custDataLst>
            </p:nvPr>
          </p:nvPicPr>
          <p:blipFill>
            <a:blip r:embed="rId3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109" name="Picture 10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Tree>
    <p:extLst>
      <p:ext uri="{BB962C8B-B14F-4D97-AF65-F5344CB8AC3E}">
        <p14:creationId xmlns:p14="http://schemas.microsoft.com/office/powerpoint/2010/main" val="31618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1.48148E-6 C 0.01024 0.00046 0.02083 -0.0007 0.0309 0.00162 C 0.03854 0.00347 0.04479 0.00879 0.05173 0.01227 C 0.07916 0.02639 0.0908 0.04629 0.10642 0.07153 C 0.11111 0.0875 0.11371 0.10278 0.11371 0.11944 " pathEditMode="relative" rAng="0" ptsTypes="AAAAA">
                                      <p:cBhvr>
                                        <p:cTn id="6" dur="2000" fill="hold"/>
                                        <p:tgtEl>
                                          <p:spTgt spid="104"/>
                                        </p:tgtEl>
                                        <p:attrNameLst>
                                          <p:attrName>ppt_x</p:attrName>
                                          <p:attrName>ppt_y</p:attrName>
                                        </p:attrNameLst>
                                      </p:cBhvr>
                                      <p:rCtr x="5677" y="5972"/>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4"/>
                                        </p:tgtEl>
                                        <p:attrNameLst>
                                          <p:attrName>ppt_w</p:attrName>
                                        </p:attrNameLst>
                                      </p:cBhvr>
                                      <p:tavLst>
                                        <p:tav tm="0">
                                          <p:val>
                                            <p:strVal val="ppt_w"/>
                                          </p:val>
                                        </p:tav>
                                        <p:tav tm="100000">
                                          <p:val>
                                            <p:fltVal val="0"/>
                                          </p:val>
                                        </p:tav>
                                      </p:tavLst>
                                    </p:anim>
                                    <p:anim calcmode="lin" valueType="num">
                                      <p:cBhvr>
                                        <p:cTn id="10" dur="100"/>
                                        <p:tgtEl>
                                          <p:spTgt spid="104"/>
                                        </p:tgtEl>
                                        <p:attrNameLst>
                                          <p:attrName>ppt_h</p:attrName>
                                        </p:attrNameLst>
                                      </p:cBhvr>
                                      <p:tavLst>
                                        <p:tav tm="0">
                                          <p:val>
                                            <p:strVal val="ppt_h"/>
                                          </p:val>
                                        </p:tav>
                                        <p:tav tm="100000">
                                          <p:val>
                                            <p:fltVal val="0"/>
                                          </p:val>
                                        </p:tav>
                                      </p:tavLst>
                                    </p:anim>
                                    <p:set>
                                      <p:cBhvr>
                                        <p:cTn id="11" dur="1" fill="hold">
                                          <p:stCondLst>
                                            <p:cond delay="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ainer"/>
          <p:cNvSpPr>
            <a:spLocks/>
          </p:cNvSpPr>
          <p:nvPr/>
        </p:nvSpPr>
        <p:spPr>
          <a:xfrm>
            <a:off x="40529" y="280298"/>
            <a:ext cx="9116171" cy="5856439"/>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3" name="ActiveTab"/>
          <p:cNvSpPr txBox="1">
            <a:spLocks/>
          </p:cNvSpPr>
          <p:nvPr/>
        </p:nvSpPr>
        <p:spPr>
          <a:xfrm>
            <a:off x="96269" y="33809"/>
            <a:ext cx="1440439" cy="246488"/>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35"/>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34"/>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33"/>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32"/>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sp>
        <p:nvSpPr>
          <p:cNvPr id="46" name="Content"/>
          <p:cNvSpPr/>
          <p:nvPr>
            <p:custDataLst>
              <p:custData r:id="rId1"/>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2"/>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58 Schools</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3"/>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4"/>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solidFill>
                  <a:srgbClr val="000000"/>
                </a:solidFill>
                <a:latin typeface="Segoe UI" pitchFamily="34" charset="0"/>
                <a:cs typeface="Segoe UI" pitchFamily="34" charset="0"/>
              </a:rPr>
              <a:t>Although there were floods, these should have been mitigated. We must investigate</a:t>
            </a:r>
          </a:p>
        </p:txBody>
      </p:sp>
      <p:grpSp>
        <p:nvGrpSpPr>
          <p:cNvPr id="50" name="DropdownBox"/>
          <p:cNvGrpSpPr/>
          <p:nvPr>
            <p:custDataLst>
              <p:custData r:id="rId5"/>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6"/>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Kenya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7"/>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8"/>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UNICEG</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9"/>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0"/>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1"/>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2"/>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3"/>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5" name="TabGroupVertical"/>
          <p:cNvGrpSpPr/>
          <p:nvPr>
            <p:custDataLst>
              <p:custData r:id="rId14"/>
            </p:custDataLst>
          </p:nvPr>
        </p:nvGrpSpPr>
        <p:grpSpPr>
          <a:xfrm>
            <a:off x="2983677" y="572841"/>
            <a:ext cx="3540076" cy="5056418"/>
            <a:chOff x="4981787" y="2723643"/>
            <a:chExt cx="1609511" cy="2054097"/>
          </a:xfrm>
        </p:grpSpPr>
        <p:sp>
          <p:nvSpPr>
            <p:cNvPr id="76" name="Container"/>
            <p:cNvSpPr>
              <a:spLocks/>
            </p:cNvSpPr>
            <p:nvPr/>
          </p:nvSpPr>
          <p:spPr>
            <a:xfrm>
              <a:off x="4982392" y="2723643"/>
              <a:ext cx="1608906"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a:spLocks/>
            </p:cNvSpPr>
            <p:nvPr/>
          </p:nvSpPr>
          <p:spPr>
            <a:xfrm>
              <a:off x="4981787" y="2741403"/>
              <a:ext cx="0" cy="81722"/>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74" name="Content"/>
          <p:cNvSpPr txBox="1"/>
          <p:nvPr>
            <p:custDataLst>
              <p:custData r:id="rId15"/>
            </p:custDataLst>
          </p:nvPr>
        </p:nvSpPr>
        <p:spPr>
          <a:xfrm>
            <a:off x="3129315" y="2099926"/>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a:t>
            </a:r>
          </a:p>
        </p:txBody>
      </p:sp>
      <p:sp>
        <p:nvSpPr>
          <p:cNvPr id="96" name="Content"/>
          <p:cNvSpPr txBox="1"/>
          <p:nvPr>
            <p:custDataLst>
              <p:custData r:id="rId16"/>
            </p:custDataLst>
          </p:nvPr>
        </p:nvSpPr>
        <p:spPr>
          <a:xfrm>
            <a:off x="3078861" y="600547"/>
            <a:ext cx="97013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2013/03/03</a:t>
            </a:r>
          </a:p>
        </p:txBody>
      </p:sp>
      <p:sp>
        <p:nvSpPr>
          <p:cNvPr id="97" name="Content"/>
          <p:cNvSpPr txBox="1"/>
          <p:nvPr>
            <p:custDataLst>
              <p:custData r:id="rId17"/>
            </p:custDataLst>
          </p:nvPr>
        </p:nvSpPr>
        <p:spPr>
          <a:xfrm>
            <a:off x="3016948" y="1083147"/>
            <a:ext cx="591380"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Kenya</a:t>
            </a:r>
          </a:p>
        </p:txBody>
      </p:sp>
      <p:sp>
        <p:nvSpPr>
          <p:cNvPr id="98" name="Content"/>
          <p:cNvSpPr txBox="1"/>
          <p:nvPr>
            <p:custDataLst>
              <p:custData r:id="rId18"/>
            </p:custDataLst>
          </p:nvPr>
        </p:nvSpPr>
        <p:spPr>
          <a:xfrm>
            <a:off x="3055048" y="1514947"/>
            <a:ext cx="853695"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First Draft</a:t>
            </a:r>
          </a:p>
        </p:txBody>
      </p:sp>
      <p:sp>
        <p:nvSpPr>
          <p:cNvPr id="99" name="Content"/>
          <p:cNvSpPr txBox="1"/>
          <p:nvPr>
            <p:custDataLst>
              <p:custData r:id="rId19"/>
            </p:custDataLst>
          </p:nvPr>
        </p:nvSpPr>
        <p:spPr>
          <a:xfrm>
            <a:off x="3129314" y="2679817"/>
            <a:ext cx="914033"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58 Schools</a:t>
            </a:r>
          </a:p>
        </p:txBody>
      </p:sp>
      <p:sp>
        <p:nvSpPr>
          <p:cNvPr id="100" name="Content"/>
          <p:cNvSpPr txBox="1"/>
          <p:nvPr>
            <p:custDataLst>
              <p:custData r:id="rId20"/>
            </p:custDataLst>
          </p:nvPr>
        </p:nvSpPr>
        <p:spPr>
          <a:xfrm>
            <a:off x="3166173" y="3196109"/>
            <a:ext cx="55015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NULL</a:t>
            </a:r>
          </a:p>
        </p:txBody>
      </p:sp>
      <p:sp>
        <p:nvSpPr>
          <p:cNvPr id="101" name="Content"/>
          <p:cNvSpPr txBox="1"/>
          <p:nvPr>
            <p:custDataLst>
              <p:custData r:id="rId21"/>
            </p:custDataLst>
          </p:nvPr>
        </p:nvSpPr>
        <p:spPr>
          <a:xfrm>
            <a:off x="3140773" y="3740622"/>
            <a:ext cx="271862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Construction delayed due to flooding</a:t>
            </a:r>
          </a:p>
        </p:txBody>
      </p:sp>
      <p:sp>
        <p:nvSpPr>
          <p:cNvPr id="102" name="Content"/>
          <p:cNvSpPr txBox="1"/>
          <p:nvPr>
            <p:custDataLst>
              <p:custData r:id="rId22"/>
            </p:custDataLst>
          </p:nvPr>
        </p:nvSpPr>
        <p:spPr>
          <a:xfrm>
            <a:off x="3179859" y="4800311"/>
            <a:ext cx="69602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UNICEF</a:t>
            </a:r>
          </a:p>
        </p:txBody>
      </p:sp>
      <p:sp>
        <p:nvSpPr>
          <p:cNvPr id="103" name="Content"/>
          <p:cNvSpPr/>
          <p:nvPr>
            <p:custDataLst>
              <p:custData r:id="rId23"/>
            </p:custDataLst>
          </p:nvPr>
        </p:nvSpPr>
        <p:spPr>
          <a:xfrm>
            <a:off x="5291879" y="526097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Values</a:t>
            </a:r>
            <a:endParaRPr lang="en-US" sz="1200" dirty="0">
              <a:solidFill>
                <a:srgbClr val="000000"/>
              </a:solidFill>
              <a:latin typeface="Segoe UI" pitchFamily="34" charset="0"/>
              <a:cs typeface="Segoe UI" pitchFamily="34" charset="0"/>
            </a:endParaRPr>
          </a:p>
        </p:txBody>
      </p:sp>
      <p:grpSp>
        <p:nvGrpSpPr>
          <p:cNvPr id="77" name="Group 76"/>
          <p:cNvGrpSpPr/>
          <p:nvPr>
            <p:custDataLst>
              <p:custData r:id="rId24"/>
            </p:custDataLst>
          </p:nvPr>
        </p:nvGrpSpPr>
        <p:grpSpPr>
          <a:xfrm>
            <a:off x="8023544" y="517050"/>
            <a:ext cx="831213" cy="350200"/>
            <a:chOff x="8135462" y="350363"/>
            <a:chExt cx="831213" cy="350200"/>
          </a:xfrm>
        </p:grpSpPr>
        <p:pic>
          <p:nvPicPr>
            <p:cNvPr id="78" name="Picture 77"/>
            <p:cNvPicPr preferRelativeResize="0">
              <a:picLocks/>
            </p:cNvPicPr>
            <p:nvPr>
              <p:custDataLst>
                <p:custData r:id="rId28"/>
              </p:custDataLst>
            </p:nvPr>
          </p:nvPicPr>
          <p:blipFill>
            <a:blip r:embed="rId40">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9" name="Picture 78"/>
            <p:cNvPicPr preferRelativeResize="0">
              <a:picLocks/>
            </p:cNvPicPr>
            <p:nvPr>
              <p:custDataLst>
                <p:custData r:id="rId29"/>
              </p:custDataLst>
            </p:nvPr>
          </p:nvPicPr>
          <p:blipFill>
            <a:blip r:embed="rId4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6" name="Picture 85"/>
            <p:cNvPicPr preferRelativeResize="0">
              <a:picLocks/>
            </p:cNvPicPr>
            <p:nvPr>
              <p:custDataLst>
                <p:custData r:id="rId30"/>
              </p:custDataLst>
            </p:nvPr>
          </p:nvPicPr>
          <p:blipFill>
            <a:blip r:embed="rId4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87" name="Picture 86"/>
            <p:cNvPicPr preferRelativeResize="0">
              <a:picLocks/>
            </p:cNvPicPr>
            <p:nvPr>
              <p:custDataLst>
                <p:custData r:id="rId31"/>
              </p:custDataLst>
            </p:nvPr>
          </p:nvPicPr>
          <p:blipFill>
            <a:blip r:embed="rId42">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8" name="MouseClick"/>
          <p:cNvSpPr/>
          <p:nvPr>
            <p:custDataLst>
              <p:custData r:id="rId25"/>
            </p:custDataLst>
          </p:nvPr>
        </p:nvSpPr>
        <p:spPr>
          <a:xfrm rot="20359169">
            <a:off x="5818861" y="5337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Content"/>
          <p:cNvSpPr/>
          <p:nvPr>
            <p:custDataLst>
              <p:custData r:id="rId26"/>
            </p:custDataLst>
          </p:nvPr>
        </p:nvSpPr>
        <p:spPr>
          <a:xfrm>
            <a:off x="640352" y="2605122"/>
            <a:ext cx="2649945" cy="1190555"/>
          </a:xfrm>
          <a:prstGeom prst="wedgeRoundRectCallout">
            <a:avLst>
              <a:gd name="adj1" fmla="val -4175"/>
              <a:gd name="adj2" fmla="val 79034"/>
              <a:gd name="adj3" fmla="val 16667"/>
            </a:avLst>
          </a:prstGeom>
          <a:solidFill>
            <a:srgbClr val="000000">
              <a:alpha val="80000"/>
            </a:srgbClr>
          </a:solidFill>
          <a:ln w="12700" cap="flat" cmpd="sng" algn="ctr">
            <a:solidFill>
              <a:sysClr val="windowText" lastClr="000000">
                <a:lumMod val="75000"/>
                <a:lumOff val="25000"/>
              </a:sys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2000" kern="0" dirty="0" smtClean="0">
                <a:solidFill>
                  <a:srgbClr val="FFFFFF"/>
                </a:solidFill>
                <a:latin typeface="Segoe UI"/>
              </a:rPr>
              <a:t>User types in new notes, or any other value</a:t>
            </a:r>
            <a:endParaRPr kumimoji="0" lang="en-US" sz="2000" b="0" i="0" u="none" strike="noStrike" kern="0" cap="none" spc="0" normalizeH="0" baseline="0" noProof="0" dirty="0" smtClean="0">
              <a:ln>
                <a:noFill/>
              </a:ln>
              <a:solidFill>
                <a:srgbClr val="FFFFFF"/>
              </a:solidFill>
              <a:effectLst/>
              <a:uLnTx/>
              <a:uFillTx/>
              <a:latin typeface="Segoe UI"/>
            </a:endParaRPr>
          </a:p>
        </p:txBody>
      </p:sp>
      <p:sp>
        <p:nvSpPr>
          <p:cNvPr id="90" name="MouseClick"/>
          <p:cNvSpPr/>
          <p:nvPr>
            <p:custDataLst>
              <p:custData r:id="rId27"/>
            </p:custDataLst>
          </p:nvPr>
        </p:nvSpPr>
        <p:spPr>
          <a:xfrm rot="20359169">
            <a:off x="640436" y="439894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96578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94444E-6 3.7037E-6 C -0.05243 -0.0007 -0.1059 0.00092 -0.15747 -0.00232 C -0.19618 -0.00486 -0.22778 -0.01204 -0.26302 -0.0169 C -0.40261 -0.03611 -0.46163 -0.06366 -0.54097 -0.09815 C -0.56511 -0.11991 -0.57795 -0.14074 -0.57795 -0.16343 " pathEditMode="relative" rAng="0" ptsTypes="AAAAA">
                                      <p:cBhvr>
                                        <p:cTn id="6" dur="2000" fill="hold"/>
                                        <p:tgtEl>
                                          <p:spTgt spid="88"/>
                                        </p:tgtEl>
                                        <p:attrNameLst>
                                          <p:attrName>ppt_x</p:attrName>
                                          <p:attrName>ppt_y</p:attrName>
                                        </p:attrNameLst>
                                      </p:cBhvr>
                                      <p:rCtr x="-28906"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8"/>
                                        </p:tgtEl>
                                        <p:attrNameLst>
                                          <p:attrName>ppt_w</p:attrName>
                                        </p:attrNameLst>
                                      </p:cBhvr>
                                      <p:tavLst>
                                        <p:tav tm="0">
                                          <p:val>
                                            <p:strVal val="ppt_w"/>
                                          </p:val>
                                        </p:tav>
                                        <p:tav tm="100000">
                                          <p:val>
                                            <p:fltVal val="0"/>
                                          </p:val>
                                        </p:tav>
                                      </p:tavLst>
                                    </p:anim>
                                    <p:anim calcmode="lin" valueType="num">
                                      <p:cBhvr>
                                        <p:cTn id="10" dur="100"/>
                                        <p:tgtEl>
                                          <p:spTgt spid="88"/>
                                        </p:tgtEl>
                                        <p:attrNameLst>
                                          <p:attrName>ppt_h</p:attrName>
                                        </p:attrNameLst>
                                      </p:cBhvr>
                                      <p:tavLst>
                                        <p:tav tm="0">
                                          <p:val>
                                            <p:strVal val="ppt_h"/>
                                          </p:val>
                                        </p:tav>
                                        <p:tav tm="100000">
                                          <p:val>
                                            <p:fltVal val="0"/>
                                          </p:val>
                                        </p:tav>
                                      </p:tavLst>
                                    </p:anim>
                                    <p:set>
                                      <p:cBhvr>
                                        <p:cTn id="11" dur="1" fill="hold">
                                          <p:stCondLst>
                                            <p:cond delay="99"/>
                                          </p:stCondLst>
                                        </p:cTn>
                                        <p:tgtEl>
                                          <p:spTgt spid="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0" nodeType="clickEffect">
                                  <p:stCondLst>
                                    <p:cond delay="0"/>
                                  </p:stCondLst>
                                  <p:childTnLst>
                                    <p:animMotion origin="layout" path="M -0.01163 -0.02662 C 0.06337 -0.02917 0.14115 -0.02384 0.21493 -0.03449 C 0.27101 -0.04329 0.31684 -0.06736 0.36771 -0.08356 C 0.56892 -0.14838 0.65417 -0.24074 0.76875 -0.35694 C 0.80313 -0.43009 0.8224 -0.50023 0.8224 -0.57616 " pathEditMode="relative" rAng="0" ptsTypes="AAAAA">
                                      <p:cBhvr>
                                        <p:cTn id="19" dur="2000" fill="hold"/>
                                        <p:tgtEl>
                                          <p:spTgt spid="90"/>
                                        </p:tgtEl>
                                        <p:attrNameLst>
                                          <p:attrName>ppt_x</p:attrName>
                                          <p:attrName>ppt_y</p:attrName>
                                        </p:attrNameLst>
                                      </p:cBhvr>
                                      <p:rCtr x="41701" y="-27477"/>
                                    </p:animMotion>
                                  </p:childTnLst>
                                </p:cTn>
                              </p:par>
                            </p:childTnLst>
                          </p:cTn>
                        </p:par>
                        <p:par>
                          <p:cTn id="20" fill="hold">
                            <p:stCondLst>
                              <p:cond delay="2000"/>
                            </p:stCondLst>
                            <p:childTnLst>
                              <p:par>
                                <p:cTn id="21" presetID="23" presetClass="exit" presetSubtype="32" fill="remove" grpId="1" nodeType="afterEffect">
                                  <p:stCondLst>
                                    <p:cond delay="0"/>
                                  </p:stCondLst>
                                  <p:childTnLst>
                                    <p:anim calcmode="lin" valueType="num">
                                      <p:cBhvr>
                                        <p:cTn id="22" dur="100"/>
                                        <p:tgtEl>
                                          <p:spTgt spid="90"/>
                                        </p:tgtEl>
                                        <p:attrNameLst>
                                          <p:attrName>ppt_w</p:attrName>
                                        </p:attrNameLst>
                                      </p:cBhvr>
                                      <p:tavLst>
                                        <p:tav tm="0">
                                          <p:val>
                                            <p:strVal val="ppt_w"/>
                                          </p:val>
                                        </p:tav>
                                        <p:tav tm="100000">
                                          <p:val>
                                            <p:fltVal val="0"/>
                                          </p:val>
                                        </p:tav>
                                      </p:tavLst>
                                    </p:anim>
                                    <p:anim calcmode="lin" valueType="num">
                                      <p:cBhvr>
                                        <p:cTn id="23" dur="100"/>
                                        <p:tgtEl>
                                          <p:spTgt spid="90"/>
                                        </p:tgtEl>
                                        <p:attrNameLst>
                                          <p:attrName>ppt_h</p:attrName>
                                        </p:attrNameLst>
                                      </p:cBhvr>
                                      <p:tavLst>
                                        <p:tav tm="0">
                                          <p:val>
                                            <p:strVal val="ppt_h"/>
                                          </p:val>
                                        </p:tav>
                                        <p:tav tm="100000">
                                          <p:val>
                                            <p:fltVal val="0"/>
                                          </p:val>
                                        </p:tav>
                                      </p:tavLst>
                                    </p:anim>
                                    <p:set>
                                      <p:cBhvr>
                                        <p:cTn id="24" dur="1" fill="hold">
                                          <p:stCondLst>
                                            <p:cond delay="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89" grpId="0" animBg="1"/>
      <p:bldP spid="90" grpId="0" animBg="1"/>
      <p:bldP spid="9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26"/>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25"/>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24"/>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23"/>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Value</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Location</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rgbClr val="000000"/>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rgbClr val="FFFFFF">
                    <a:lumMod val="50000"/>
                  </a:srgb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19"/>
              </p:custDataLst>
            </p:nvPr>
          </p:nvPicPr>
          <p:blipFill>
            <a:blip r:embed="rId31">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20"/>
              </p:custDataLst>
            </p:nvPr>
          </p:nvPicPr>
          <p:blipFill>
            <a:blip r:embed="rId31">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21"/>
              </p:custDataLst>
            </p:nvPr>
          </p:nvPicPr>
          <p:blipFill>
            <a:blip r:embed="rId32">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22"/>
              </p:custDataLst>
            </p:nvPr>
          </p:nvPicPr>
          <p:blipFill>
            <a:blip r:embed="rId33">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sp>
        <p:nvSpPr>
          <p:cNvPr id="87" name="MouseClick"/>
          <p:cNvSpPr/>
          <p:nvPr>
            <p:custDataLst>
              <p:custData r:id="rId16"/>
            </p:custDataLst>
          </p:nvPr>
        </p:nvSpPr>
        <p:spPr>
          <a:xfrm rot="20359169">
            <a:off x="135372" y="41879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8" name="MouseClick"/>
          <p:cNvSpPr/>
          <p:nvPr>
            <p:custDataLst>
              <p:custData r:id="rId17"/>
            </p:custDataLst>
          </p:nvPr>
        </p:nvSpPr>
        <p:spPr>
          <a:xfrm rot="20359169">
            <a:off x="2531148" y="67942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89" name="MouseClick"/>
          <p:cNvSpPr/>
          <p:nvPr>
            <p:custDataLst>
              <p:custData r:id="rId18"/>
            </p:custDataLst>
          </p:nvPr>
        </p:nvSpPr>
        <p:spPr>
          <a:xfrm rot="20359169">
            <a:off x="1402436" y="15366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66262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3.33333E-6 C 0.02239 3.33333E-6 0.04583 -0.00023 0.06805 0.00023 C 0.08489 0.00069 0.09861 0.00162 0.11389 0.00231 C 0.1743 0.00532 0.2 0.00926 0.23437 0.01435 C 0.24461 0.01759 0.25052 0.02083 0.25052 0.0243 " pathEditMode="relative" rAng="0" ptsTypes="AAAAA">
                                      <p:cBhvr>
                                        <p:cTn id="6" dur="2000" fill="hold"/>
                                        <p:tgtEl>
                                          <p:spTgt spid="87"/>
                                        </p:tgtEl>
                                        <p:attrNameLst>
                                          <p:attrName>ppt_x</p:attrName>
                                          <p:attrName>ppt_y</p:attrName>
                                        </p:attrNameLst>
                                      </p:cBhvr>
                                      <p:rCtr x="12517" y="120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87"/>
                                        </p:tgtEl>
                                        <p:attrNameLst>
                                          <p:attrName>ppt_w</p:attrName>
                                        </p:attrNameLst>
                                      </p:cBhvr>
                                      <p:tavLst>
                                        <p:tav tm="0">
                                          <p:val>
                                            <p:strVal val="ppt_w"/>
                                          </p:val>
                                        </p:tav>
                                        <p:tav tm="100000">
                                          <p:val>
                                            <p:fltVal val="0"/>
                                          </p:val>
                                        </p:tav>
                                      </p:tavLst>
                                    </p:anim>
                                    <p:anim calcmode="lin" valueType="num">
                                      <p:cBhvr>
                                        <p:cTn id="10" dur="100"/>
                                        <p:tgtEl>
                                          <p:spTgt spid="87"/>
                                        </p:tgtEl>
                                        <p:attrNameLst>
                                          <p:attrName>ppt_h</p:attrName>
                                        </p:attrNameLst>
                                      </p:cBhvr>
                                      <p:tavLst>
                                        <p:tav tm="0">
                                          <p:val>
                                            <p:strVal val="ppt_h"/>
                                          </p:val>
                                        </p:tav>
                                        <p:tav tm="100000">
                                          <p:val>
                                            <p:fltVal val="0"/>
                                          </p:val>
                                        </p:tav>
                                      </p:tavLst>
                                    </p:anim>
                                    <p:set>
                                      <p:cBhvr>
                                        <p:cTn id="11" dur="1" fill="hold">
                                          <p:stCondLst>
                                            <p:cond delay="99"/>
                                          </p:stCondLst>
                                        </p:cTn>
                                        <p:tgtEl>
                                          <p:spTgt spid="8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2.5E-6 -2.22222E-6 C -0.01198 0.00047 -0.02431 -0.00092 -0.03594 0.00162 C -0.04479 0.00371 -0.05191 0.00903 -0.06007 0.01297 C -0.09184 0.02755 -0.10538 0.04884 -0.12344 0.07523 C -0.12882 0.0919 -0.13177 0.10787 -0.13177 0.12547 " pathEditMode="relative" rAng="0" ptsTypes="AAAAA">
                                      <p:cBhvr>
                                        <p:cTn id="15" dur="2000" fill="hold"/>
                                        <p:tgtEl>
                                          <p:spTgt spid="88"/>
                                        </p:tgtEl>
                                        <p:attrNameLst>
                                          <p:attrName>ppt_x</p:attrName>
                                          <p:attrName>ppt_y</p:attrName>
                                        </p:attrNameLst>
                                      </p:cBhvr>
                                      <p:rCtr x="-6597" y="6273"/>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88"/>
                                        </p:tgtEl>
                                        <p:attrNameLst>
                                          <p:attrName>ppt_w</p:attrName>
                                        </p:attrNameLst>
                                      </p:cBhvr>
                                      <p:tavLst>
                                        <p:tav tm="0">
                                          <p:val>
                                            <p:strVal val="ppt_w"/>
                                          </p:val>
                                        </p:tav>
                                        <p:tav tm="100000">
                                          <p:val>
                                            <p:fltVal val="0"/>
                                          </p:val>
                                        </p:tav>
                                      </p:tavLst>
                                    </p:anim>
                                    <p:anim calcmode="lin" valueType="num">
                                      <p:cBhvr>
                                        <p:cTn id="19" dur="100"/>
                                        <p:tgtEl>
                                          <p:spTgt spid="88"/>
                                        </p:tgtEl>
                                        <p:attrNameLst>
                                          <p:attrName>ppt_h</p:attrName>
                                        </p:attrNameLst>
                                      </p:cBhvr>
                                      <p:tavLst>
                                        <p:tav tm="0">
                                          <p:val>
                                            <p:strVal val="ppt_h"/>
                                          </p:val>
                                        </p:tav>
                                        <p:tav tm="100000">
                                          <p:val>
                                            <p:fltVal val="0"/>
                                          </p:val>
                                        </p:tav>
                                      </p:tavLst>
                                    </p:anim>
                                    <p:set>
                                      <p:cBhvr>
                                        <p:cTn id="20" dur="1" fill="hold">
                                          <p:stCondLst>
                                            <p:cond delay="99"/>
                                          </p:stCondLst>
                                        </p:cTn>
                                        <p:tgtEl>
                                          <p:spTgt spid="8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59259E-6 C -0.00677 -0.00046 -0.01372 0.00023 -0.02014 -0.00092 C -0.02517 -0.00208 -0.02917 -0.00486 -0.03368 -0.00671 C -0.05156 -0.01412 -0.0592 -0.02453 -0.06927 -0.03796 C -0.0724 -0.04629 -0.07396 -0.0544 -0.07396 -0.06296 " pathEditMode="relative" rAng="0" ptsTypes="AAAAA">
                                      <p:cBhvr>
                                        <p:cTn id="24" dur="2000" fill="hold"/>
                                        <p:tgtEl>
                                          <p:spTgt spid="89"/>
                                        </p:tgtEl>
                                        <p:attrNameLst>
                                          <p:attrName>ppt_x</p:attrName>
                                          <p:attrName>ppt_y</p:attrName>
                                        </p:attrNameLst>
                                      </p:cBhvr>
                                      <p:rCtr x="-3698" y="-3148"/>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89"/>
                                        </p:tgtEl>
                                        <p:attrNameLst>
                                          <p:attrName>ppt_w</p:attrName>
                                        </p:attrNameLst>
                                      </p:cBhvr>
                                      <p:tavLst>
                                        <p:tav tm="0">
                                          <p:val>
                                            <p:strVal val="ppt_w"/>
                                          </p:val>
                                        </p:tav>
                                        <p:tav tm="100000">
                                          <p:val>
                                            <p:fltVal val="0"/>
                                          </p:val>
                                        </p:tav>
                                      </p:tavLst>
                                    </p:anim>
                                    <p:anim calcmode="lin" valueType="num">
                                      <p:cBhvr>
                                        <p:cTn id="28" dur="100"/>
                                        <p:tgtEl>
                                          <p:spTgt spid="89"/>
                                        </p:tgtEl>
                                        <p:attrNameLst>
                                          <p:attrName>ppt_h</p:attrName>
                                        </p:attrNameLst>
                                      </p:cBhvr>
                                      <p:tavLst>
                                        <p:tav tm="0">
                                          <p:val>
                                            <p:strVal val="ppt_h"/>
                                          </p:val>
                                        </p:tav>
                                        <p:tav tm="100000">
                                          <p:val>
                                            <p:fltVal val="0"/>
                                          </p:val>
                                        </p:tav>
                                      </p:tavLst>
                                    </p:anim>
                                    <p:set>
                                      <p:cBhvr>
                                        <p:cTn id="29" dur="1" fill="hold">
                                          <p:stCondLst>
                                            <p:cond delay="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animBg="1"/>
      <p:bldP spid="8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3"/>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2"/>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1"/>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0"/>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3500</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bg1">
                    <a:lumMod val="75000"/>
                  </a:schemeClr>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bg1">
                    <a:lumMod val="75000"/>
                  </a:schemeClr>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6"/>
              </p:custDataLst>
            </p:nvPr>
          </p:nvPicPr>
          <p:blipFill>
            <a:blip r:embed="rId48">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7"/>
              </p:custDataLst>
            </p:nvPr>
          </p:nvPicPr>
          <p:blipFill>
            <a:blip r:embed="rId48">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38"/>
              </p:custDataLst>
            </p:nvPr>
          </p:nvPicPr>
          <p:blipFill>
            <a:blip r:embed="rId4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t>
            </a:r>
            <a:r>
              <a:rPr lang="en-US" sz="1200" dirty="0" err="1" smtClean="0">
                <a:solidFill>
                  <a:srgbClr val="000000"/>
                </a:solidFill>
                <a:latin typeface="Segoe UI" pitchFamily="34" charset="0"/>
                <a:cs typeface="Segoe UI" pitchFamily="34" charset="0"/>
              </a:rPr>
              <a:t>populaton</a:t>
            </a:r>
            <a:endParaRPr lang="en-US" sz="1200" dirty="0">
              <a:solidFill>
                <a:srgbClr val="000000"/>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maximum</a:t>
            </a:r>
            <a:endParaRPr lang="en-US" sz="1200" dirty="0">
              <a:solidFill>
                <a:srgbClr val="000000"/>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p>
        </p:txBody>
      </p:sp>
      <p:sp>
        <p:nvSpPr>
          <p:cNvPr id="101" name="Content"/>
          <p:cNvSpPr txBox="1"/>
          <p:nvPr>
            <p:custDataLst>
              <p:custData r:id="rId26"/>
            </p:custDataLst>
          </p:nvPr>
        </p:nvSpPr>
        <p:spPr>
          <a:xfrm>
            <a:off x="5027631" y="1527145"/>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3500</a:t>
            </a: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average</a:t>
            </a:r>
            <a:endParaRPr lang="en-US" sz="1200" dirty="0">
              <a:solidFill>
                <a:srgbClr val="000000"/>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p>
        </p:txBody>
      </p:sp>
      <p:sp>
        <p:nvSpPr>
          <p:cNvPr id="104" name="Content"/>
          <p:cNvSpPr txBox="1"/>
          <p:nvPr>
            <p:custDataLst>
              <p:custData r:id="rId29"/>
            </p:custDataLst>
          </p:nvPr>
        </p:nvSpPr>
        <p:spPr>
          <a:xfrm>
            <a:off x="5018647" y="1891369"/>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2200</a:t>
            </a: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Use sum</a:t>
            </a:r>
            <a:endParaRPr lang="en-US" sz="1200" dirty="0">
              <a:solidFill>
                <a:srgbClr val="000000"/>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p>
        </p:txBody>
      </p:sp>
      <p:sp>
        <p:nvSpPr>
          <p:cNvPr id="107" name="Content"/>
          <p:cNvSpPr txBox="1"/>
          <p:nvPr>
            <p:custDataLst>
              <p:custData r:id="rId32"/>
            </p:custDataLst>
          </p:nvPr>
        </p:nvSpPr>
        <p:spPr>
          <a:xfrm>
            <a:off x="5018647" y="2315467"/>
            <a:ext cx="60144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20800</a:t>
            </a: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6599911" y="17049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Tree>
    <p:extLst>
      <p:ext uri="{BB962C8B-B14F-4D97-AF65-F5344CB8AC3E}">
        <p14:creationId xmlns:p14="http://schemas.microsoft.com/office/powerpoint/2010/main" val="6316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6076 0.00069 0.12378 -0.00116 0.18368 0.00278 C 0.22916 0.00579 0.26632 0.01458 0.30764 0.0206 C 0.47083 0.04421 0.53993 0.07801 0.63298 0.12037 C 0.66076 0.14722 0.67639 0.17269 0.67639 0.20069 " pathEditMode="relative" rAng="0" ptsTypes="AAAAA">
                                      <p:cBhvr>
                                        <p:cTn id="6" dur="2000" fill="hold"/>
                                        <p:tgtEl>
                                          <p:spTgt spid="108"/>
                                        </p:tgtEl>
                                        <p:attrNameLst>
                                          <p:attrName>ppt_x</p:attrName>
                                          <p:attrName>ppt_y</p:attrName>
                                        </p:attrNameLst>
                                      </p:cBhvr>
                                      <p:rCtr x="33819" y="10023"/>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1"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44"/>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43"/>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42"/>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41"/>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Indicator Values</a:t>
                </a:r>
                <a:endParaRPr lang="en-US" sz="1200" dirty="0">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46" name="Content"/>
          <p:cNvSpPr/>
          <p:nvPr>
            <p:custDataLst>
              <p:custData r:id="rId2"/>
            </p:custDataLst>
          </p:nvPr>
        </p:nvSpPr>
        <p:spPr>
          <a:xfrm>
            <a:off x="242988" y="2045480"/>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3500</a:t>
            </a:r>
            <a:endParaRPr lang="en-US" sz="1200" dirty="0">
              <a:solidFill>
                <a:srgbClr val="000000"/>
              </a:solidFill>
              <a:latin typeface="Segoe UI" pitchFamily="34" charset="0"/>
              <a:cs typeface="Segoe UI" pitchFamily="34" charset="0"/>
            </a:endParaRPr>
          </a:p>
        </p:txBody>
      </p:sp>
      <p:sp>
        <p:nvSpPr>
          <p:cNvPr id="47" name="Content"/>
          <p:cNvSpPr/>
          <p:nvPr>
            <p:custDataLst>
              <p:custData r:id="rId3"/>
            </p:custDataLst>
          </p:nvPr>
        </p:nvSpPr>
        <p:spPr>
          <a:xfrm>
            <a:off x="266434" y="2616494"/>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Actual label</a:t>
            </a:r>
            <a:endParaRPr lang="en-US" sz="1200" dirty="0">
              <a:solidFill>
                <a:srgbClr val="000000"/>
              </a:solidFill>
              <a:latin typeface="Segoe UI" pitchFamily="34" charset="0"/>
              <a:cs typeface="Segoe UI" pitchFamily="34" charset="0"/>
            </a:endParaRPr>
          </a:p>
        </p:txBody>
      </p:sp>
      <p:sp>
        <p:nvSpPr>
          <p:cNvPr id="48" name="Content"/>
          <p:cNvSpPr/>
          <p:nvPr>
            <p:custDataLst>
              <p:custData r:id="rId4"/>
            </p:custDataLst>
          </p:nvPr>
        </p:nvSpPr>
        <p:spPr>
          <a:xfrm>
            <a:off x="237126" y="3192285"/>
            <a:ext cx="2365826" cy="284162"/>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49" name="Content"/>
          <p:cNvSpPr/>
          <p:nvPr>
            <p:custDataLst>
              <p:custData r:id="rId5"/>
            </p:custDataLst>
          </p:nvPr>
        </p:nvSpPr>
        <p:spPr>
          <a:xfrm>
            <a:off x="180485" y="3728262"/>
            <a:ext cx="2386217" cy="818516"/>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45720" tIns="27432" rIns="0" bIns="0" rtlCol="0" anchor="t" anchorCtr="0"/>
          <a:lstStyle/>
          <a:p>
            <a:r>
              <a:rPr lang="en-US" sz="1200" dirty="0" smtClean="0">
                <a:latin typeface="Segoe UI" pitchFamily="34" charset="0"/>
                <a:cs typeface="Segoe UI" pitchFamily="34" charset="0"/>
              </a:rPr>
              <a:t>Notes</a:t>
            </a:r>
            <a:endParaRPr lang="en-US" sz="1200" dirty="0" smtClean="0">
              <a:solidFill>
                <a:srgbClr val="000000"/>
              </a:solidFill>
              <a:latin typeface="Segoe UI" pitchFamily="34" charset="0"/>
              <a:cs typeface="Segoe UI" pitchFamily="34" charset="0"/>
            </a:endParaRPr>
          </a:p>
        </p:txBody>
      </p:sp>
      <p:grpSp>
        <p:nvGrpSpPr>
          <p:cNvPr id="50" name="DropdownBox"/>
          <p:cNvGrpSpPr/>
          <p:nvPr>
            <p:custDataLst>
              <p:custData r:id="rId6"/>
            </p:custDataLst>
          </p:nvPr>
        </p:nvGrpSpPr>
        <p:grpSpPr>
          <a:xfrm>
            <a:off x="266434" y="572841"/>
            <a:ext cx="2425190" cy="228600"/>
            <a:chOff x="4016824" y="3329202"/>
            <a:chExt cx="1097652" cy="131149"/>
          </a:xfrm>
        </p:grpSpPr>
        <p:sp>
          <p:nvSpPr>
            <p:cNvPr id="51" name="Content"/>
            <p:cNvSpPr>
              <a:spLocks/>
            </p:cNvSpPr>
            <p:nvPr/>
          </p:nvSpPr>
          <p:spPr>
            <a:xfrm>
              <a:off x="4016824" y="3329202"/>
              <a:ext cx="1097652" cy="131149"/>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2013/03</a:t>
              </a:r>
              <a:endParaRPr lang="en-US" sz="1200" dirty="0">
                <a:solidFill>
                  <a:srgbClr val="000000"/>
                </a:solidFill>
                <a:latin typeface="Segoe UI" pitchFamily="34" charset="0"/>
                <a:ea typeface="Segoe UI" pitchFamily="34" charset="0"/>
                <a:cs typeface="Segoe UI" pitchFamily="34" charset="0"/>
              </a:endParaRPr>
            </a:p>
          </p:txBody>
        </p:sp>
        <p:sp>
          <p:nvSpPr>
            <p:cNvPr id="52" name="DownArrow"/>
            <p:cNvSpPr>
              <a:spLocks noChangeAspect="1"/>
            </p:cNvSpPr>
            <p:nvPr/>
          </p:nvSpPr>
          <p:spPr>
            <a:xfrm rot="10800000">
              <a:off x="5058912" y="3387139"/>
              <a:ext cx="36800" cy="27978"/>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6" name="DropdownBox"/>
          <p:cNvGrpSpPr/>
          <p:nvPr>
            <p:custDataLst>
              <p:custData r:id="rId7"/>
            </p:custDataLst>
          </p:nvPr>
        </p:nvGrpSpPr>
        <p:grpSpPr>
          <a:xfrm>
            <a:off x="276022" y="1047491"/>
            <a:ext cx="1342521" cy="228600"/>
            <a:chOff x="3952186" y="3387134"/>
            <a:chExt cx="1143526" cy="129445"/>
          </a:xfrm>
        </p:grpSpPr>
        <p:sp>
          <p:nvSpPr>
            <p:cNvPr id="57"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latin typeface="Segoe UI" pitchFamily="34" charset="0"/>
                  <a:ea typeface="Segoe UI" pitchFamily="34" charset="0"/>
                  <a:cs typeface="Segoe UI" pitchFamily="34" charset="0"/>
                </a:rPr>
                <a:t>Somalia</a:t>
              </a:r>
              <a:endParaRPr lang="en-US" sz="1200" dirty="0">
                <a:solidFill>
                  <a:srgbClr val="000000"/>
                </a:solidFill>
                <a:latin typeface="Segoe UI" pitchFamily="34" charset="0"/>
                <a:ea typeface="Segoe UI" pitchFamily="34" charset="0"/>
                <a:cs typeface="Segoe UI" pitchFamily="34" charset="0"/>
              </a:endParaRPr>
            </a:p>
          </p:txBody>
        </p:sp>
        <p:sp>
          <p:nvSpPr>
            <p:cNvPr id="58"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59" name="SearchBox"/>
          <p:cNvGrpSpPr/>
          <p:nvPr>
            <p:custDataLst>
              <p:custData r:id="rId8"/>
            </p:custDataLst>
          </p:nvPr>
        </p:nvGrpSpPr>
        <p:grpSpPr>
          <a:xfrm>
            <a:off x="1914308" y="1063753"/>
            <a:ext cx="787738" cy="310896"/>
            <a:chOff x="4744284" y="3293648"/>
            <a:chExt cx="1721152" cy="3880168"/>
          </a:xfrm>
        </p:grpSpPr>
        <p:sp>
          <p:nvSpPr>
            <p:cNvPr id="60"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61"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2" name="DropdownBox"/>
          <p:cNvGrpSpPr/>
          <p:nvPr>
            <p:custDataLst>
              <p:custData r:id="rId9"/>
            </p:custDataLst>
          </p:nvPr>
        </p:nvGrpSpPr>
        <p:grpSpPr>
          <a:xfrm>
            <a:off x="181487" y="4553577"/>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63"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64"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65" name="SearchBox"/>
          <p:cNvGrpSpPr/>
          <p:nvPr>
            <p:custDataLst>
              <p:custData r:id="rId10"/>
            </p:custDataLst>
          </p:nvPr>
        </p:nvGrpSpPr>
        <p:grpSpPr>
          <a:xfrm>
            <a:off x="1816841" y="4776445"/>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66"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67"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68" name="DropdownBox"/>
          <p:cNvGrpSpPr/>
          <p:nvPr>
            <p:custDataLst>
              <p:custData r:id="rId11"/>
            </p:custDataLst>
          </p:nvPr>
        </p:nvGrpSpPr>
        <p:grpSpPr>
          <a:xfrm>
            <a:off x="266434" y="1446110"/>
            <a:ext cx="1342521" cy="228600"/>
            <a:chOff x="3952186" y="3387134"/>
            <a:chExt cx="1143526" cy="129445"/>
          </a:xfrm>
        </p:grpSpPr>
        <p:sp>
          <p:nvSpPr>
            <p:cNvPr id="69" name="Content"/>
            <p:cNvSpPr>
              <a:spLocks/>
            </p:cNvSpPr>
            <p:nvPr/>
          </p:nvSpPr>
          <p:spPr>
            <a:xfrm>
              <a:off x="3952186" y="3387134"/>
              <a:ext cx="1143526" cy="129445"/>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smtClean="0">
                  <a:solidFill>
                    <a:srgbClr val="000000"/>
                  </a:solidFill>
                  <a:latin typeface="Segoe UI" pitchFamily="34" charset="0"/>
                  <a:ea typeface="Segoe UI" pitchFamily="34" charset="0"/>
                  <a:cs typeface="Segoe UI" pitchFamily="34" charset="0"/>
                </a:rPr>
                <a:t>Final draft</a:t>
              </a:r>
              <a:endParaRPr lang="en-US" sz="1200" dirty="0">
                <a:solidFill>
                  <a:srgbClr val="000000"/>
                </a:solidFill>
                <a:latin typeface="Segoe UI" pitchFamily="34" charset="0"/>
                <a:ea typeface="Segoe UI" pitchFamily="34" charset="0"/>
                <a:cs typeface="Segoe UI" pitchFamily="34" charset="0"/>
              </a:endParaRPr>
            </a:p>
          </p:txBody>
        </p:sp>
        <p:sp>
          <p:nvSpPr>
            <p:cNvPr id="70" name="DownArrow"/>
            <p:cNvSpPr>
              <a:spLocks noChangeAspect="1"/>
            </p:cNvSpPr>
            <p:nvPr/>
          </p:nvSpPr>
          <p:spPr>
            <a:xfrm rot="10800000">
              <a:off x="4991143" y="3444325"/>
              <a:ext cx="69255" cy="27614"/>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grpSp>
        <p:nvGrpSpPr>
          <p:cNvPr id="71" name="SearchBox"/>
          <p:cNvGrpSpPr/>
          <p:nvPr>
            <p:custDataLst>
              <p:custData r:id="rId12"/>
            </p:custDataLst>
          </p:nvPr>
        </p:nvGrpSpPr>
        <p:grpSpPr>
          <a:xfrm>
            <a:off x="1904720" y="1462372"/>
            <a:ext cx="787738" cy="310896"/>
            <a:chOff x="4744284" y="3293648"/>
            <a:chExt cx="1721152" cy="3880168"/>
          </a:xfrm>
        </p:grpSpPr>
        <p:sp>
          <p:nvSpPr>
            <p:cNvPr id="72" name="Content"/>
            <p:cNvSpPr>
              <a:spLocks/>
            </p:cNvSpPr>
            <p:nvPr/>
          </p:nvSpPr>
          <p:spPr>
            <a:xfrm>
              <a:off x="4744284" y="3293648"/>
              <a:ext cx="1607798" cy="2853065"/>
            </a:xfrm>
            <a:prstGeom prst="rect">
              <a:avLst/>
            </a:prstGeom>
            <a:solidFill>
              <a:srgbClr val="FFFFFF"/>
            </a:solid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rgbClr val="FFFFFF">
                      <a:lumMod val="50000"/>
                    </a:srgbClr>
                  </a:solidFill>
                  <a:latin typeface="Segoe UI" pitchFamily="34" charset="0"/>
                  <a:ea typeface="Segoe UI" pitchFamily="34" charset="0"/>
                  <a:cs typeface="Segoe UI" pitchFamily="34" charset="0"/>
                </a:rPr>
                <a:t>search</a:t>
              </a:r>
              <a:endParaRPr lang="en-US" sz="1050" i="1" dirty="0">
                <a:solidFill>
                  <a:srgbClr val="FFFFFF">
                    <a:lumMod val="50000"/>
                  </a:srgbClr>
                </a:solidFill>
                <a:latin typeface="Segoe UI" pitchFamily="34" charset="0"/>
                <a:ea typeface="Segoe UI" pitchFamily="34" charset="0"/>
                <a:cs typeface="Segoe UI" pitchFamily="34" charset="0"/>
              </a:endParaRPr>
            </a:p>
          </p:txBody>
        </p:sp>
        <p:pic>
          <p:nvPicPr>
            <p:cNvPr id="73"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6150" y="3293648"/>
              <a:ext cx="679286" cy="3880168"/>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0" name="DropdownBox"/>
          <p:cNvGrpSpPr/>
          <p:nvPr>
            <p:custDataLst>
              <p:custData r:id="rId13"/>
            </p:custDataLst>
          </p:nvPr>
        </p:nvGrpSpPr>
        <p:grpSpPr>
          <a:xfrm>
            <a:off x="171899" y="5076756"/>
            <a:ext cx="1450531" cy="451468"/>
            <a:chOff x="3824872" y="3444325"/>
            <a:chExt cx="1235526" cy="255644"/>
          </a:xfrm>
          <a:solidFill>
            <a:schemeClr val="bg1">
              <a:lumMod val="85000"/>
              <a:alpha val="48000"/>
            </a:schemeClr>
          </a:solidFill>
          <a:effectLst>
            <a:outerShdw blurRad="50800" dist="50800" dir="5400000" algn="ctr" rotWithShape="0">
              <a:schemeClr val="bg1">
                <a:lumMod val="75000"/>
              </a:schemeClr>
            </a:outerShdw>
          </a:effectLst>
        </p:grpSpPr>
        <p:sp>
          <p:nvSpPr>
            <p:cNvPr id="81" name="Content"/>
            <p:cNvSpPr>
              <a:spLocks/>
            </p:cNvSpPr>
            <p:nvPr/>
          </p:nvSpPr>
          <p:spPr>
            <a:xfrm>
              <a:off x="3824872" y="3570524"/>
              <a:ext cx="1143526" cy="129445"/>
            </a:xfrm>
            <a:prstGeom prst="rect">
              <a:avLst/>
            </a:prstGeom>
            <a:grp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err="1"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Disagg</a:t>
              </a:r>
              <a:r>
                <a:rPr lang="en-US" sz="1200"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 fields</a:t>
              </a:r>
              <a:endParaRPr lang="en-US" sz="1200"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sp>
          <p:nvSpPr>
            <p:cNvPr id="82" name="DownArrow"/>
            <p:cNvSpPr>
              <a:spLocks noChangeAspect="1"/>
            </p:cNvSpPr>
            <p:nvPr/>
          </p:nvSpPr>
          <p:spPr>
            <a:xfrm rot="10800000">
              <a:off x="4991143" y="3444325"/>
              <a:ext cx="69255" cy="27614"/>
            </a:xfrm>
            <a:prstGeom prst="triangle">
              <a:avLst/>
            </a:prstGeom>
            <a:grp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solidFill>
                  <a:schemeClr val="tx1"/>
                </a:solidFill>
                <a:effectLst>
                  <a:outerShdw blurRad="50800" dist="50800" dir="5400000" algn="ctr" rotWithShape="0">
                    <a:schemeClr val="bg1">
                      <a:lumMod val="75000"/>
                    </a:schemeClr>
                  </a:outerShdw>
                </a:effectLst>
              </a:endParaRPr>
            </a:p>
          </p:txBody>
        </p:sp>
      </p:grpSp>
      <p:grpSp>
        <p:nvGrpSpPr>
          <p:cNvPr id="83" name="SearchBox"/>
          <p:cNvGrpSpPr/>
          <p:nvPr>
            <p:custDataLst>
              <p:custData r:id="rId14"/>
            </p:custDataLst>
          </p:nvPr>
        </p:nvGrpSpPr>
        <p:grpSpPr>
          <a:xfrm>
            <a:off x="1807253" y="5299624"/>
            <a:ext cx="735860" cy="310896"/>
            <a:chOff x="4864315" y="1099735"/>
            <a:chExt cx="1601121" cy="5424738"/>
          </a:xfrm>
          <a:solidFill>
            <a:schemeClr val="bg1">
              <a:lumMod val="85000"/>
              <a:alpha val="48000"/>
            </a:schemeClr>
          </a:solidFill>
          <a:effectLst>
            <a:outerShdw blurRad="50800" dist="50800" dir="5400000" algn="ctr" rotWithShape="0">
              <a:schemeClr val="bg1">
                <a:lumMod val="75000"/>
              </a:schemeClr>
            </a:outerShdw>
          </a:effectLst>
        </p:grpSpPr>
        <p:sp>
          <p:nvSpPr>
            <p:cNvPr id="84" name="Content"/>
            <p:cNvSpPr>
              <a:spLocks/>
            </p:cNvSpPr>
            <p:nvPr/>
          </p:nvSpPr>
          <p:spPr>
            <a:xfrm>
              <a:off x="4864315" y="1706392"/>
              <a:ext cx="1507897" cy="3988778"/>
            </a:xfrm>
            <a:prstGeom prst="rect">
              <a:avLst/>
            </a:prstGeom>
            <a:grpFill/>
            <a:ln w="3175">
              <a:solidFill>
                <a:srgbClr val="000000">
                  <a:lumMod val="50000"/>
                  <a:lumOff val="50000"/>
                </a:srgbClr>
              </a:solidFill>
            </a:ln>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r>
                <a:rPr lang="en-US" sz="1200" i="1" dirty="0" smtClean="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rPr>
                <a:t>search</a:t>
              </a:r>
              <a:endParaRPr lang="en-US" sz="1050" i="1" dirty="0">
                <a:solidFill>
                  <a:schemeClr val="tx1"/>
                </a:solidFill>
                <a:effectLst>
                  <a:outerShdw blurRad="50800" dist="50800" dir="5400000" algn="ctr" rotWithShape="0">
                    <a:schemeClr val="bg1">
                      <a:lumMod val="75000"/>
                    </a:schemeClr>
                  </a:outerShdw>
                </a:effectLst>
                <a:latin typeface="Segoe UI" pitchFamily="34" charset="0"/>
                <a:ea typeface="Segoe UI" pitchFamily="34" charset="0"/>
                <a:cs typeface="Segoe UI" pitchFamily="34" charset="0"/>
              </a:endParaRPr>
            </a:p>
          </p:txBody>
        </p:sp>
        <p:pic>
          <p:nvPicPr>
            <p:cNvPr id="85" name="Icon" descr="C:\Users\t-dantay\Documents\WPIcons\appbar.feature.search.rest.png"/>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5788973" y="1099735"/>
              <a:ext cx="676463" cy="5424738"/>
            </a:xfrm>
            <a:prstGeom prst="rect">
              <a:avLst/>
            </a:prstGeom>
            <a:grpFill/>
            <a:ln>
              <a:noFill/>
            </a:ln>
            <a:extLst/>
          </p:spPr>
        </p:pic>
      </p:grpSp>
      <p:grpSp>
        <p:nvGrpSpPr>
          <p:cNvPr id="74" name="Group 73"/>
          <p:cNvGrpSpPr/>
          <p:nvPr>
            <p:custDataLst>
              <p:custData r:id="rId15"/>
            </p:custDataLst>
          </p:nvPr>
        </p:nvGrpSpPr>
        <p:grpSpPr>
          <a:xfrm>
            <a:off x="7950519" y="480538"/>
            <a:ext cx="831213" cy="350200"/>
            <a:chOff x="8135462" y="350363"/>
            <a:chExt cx="831213" cy="350200"/>
          </a:xfrm>
        </p:grpSpPr>
        <p:pic>
          <p:nvPicPr>
            <p:cNvPr id="75" name="Picture 74"/>
            <p:cNvPicPr preferRelativeResize="0">
              <a:picLocks/>
            </p:cNvPicPr>
            <p:nvPr>
              <p:custDataLst>
                <p:custData r:id="rId37"/>
              </p:custDataLst>
            </p:nvPr>
          </p:nvPicPr>
          <p:blipFill>
            <a:blip r:embed="rId49">
              <a:extLst>
                <a:ext uri="{28A0092B-C50C-407E-A947-70E740481C1C}">
                  <a14:useLocalDpi xmlns:a14="http://schemas.microsoft.com/office/drawing/2010/main" val="0"/>
                </a:ext>
              </a:extLst>
            </a:blip>
            <a:stretch>
              <a:fillRect/>
            </a:stretch>
          </p:blipFill>
          <p:spPr>
            <a:xfrm>
              <a:off x="8629175" y="363063"/>
              <a:ext cx="337500" cy="337500"/>
            </a:xfrm>
            <a:prstGeom prst="rect">
              <a:avLst/>
            </a:prstGeom>
          </p:spPr>
        </p:pic>
        <p:pic>
          <p:nvPicPr>
            <p:cNvPr id="76" name="Picture 75"/>
            <p:cNvPicPr preferRelativeResize="0">
              <a:picLocks/>
            </p:cNvPicPr>
            <p:nvPr>
              <p:custDataLst>
                <p:custData r:id="rId38"/>
              </p:custDataLst>
            </p:nvPr>
          </p:nvPicPr>
          <p:blipFill>
            <a:blip r:embed="rId49">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7" name="Picture 76"/>
            <p:cNvPicPr preferRelativeResize="0">
              <a:picLocks/>
            </p:cNvPicPr>
            <p:nvPr>
              <p:custDataLst>
                <p:custData r:id="rId39"/>
              </p:custDataLst>
            </p:nvPr>
          </p:nvPicPr>
          <p:blipFill>
            <a:blip r:embed="rId50">
              <a:extLst>
                <a:ext uri="{28A0092B-C50C-407E-A947-70E740481C1C}">
                  <a14:useLocalDpi xmlns:a14="http://schemas.microsoft.com/office/drawing/2010/main" val="0"/>
                </a:ext>
              </a:extLst>
            </a:blip>
            <a:stretch>
              <a:fillRect/>
            </a:stretch>
          </p:blipFill>
          <p:spPr>
            <a:xfrm>
              <a:off x="8135462" y="350363"/>
              <a:ext cx="337500" cy="337500"/>
            </a:xfrm>
            <a:prstGeom prst="rect">
              <a:avLst/>
            </a:prstGeom>
          </p:spPr>
        </p:pic>
        <p:pic>
          <p:nvPicPr>
            <p:cNvPr id="78" name="Picture 77"/>
            <p:cNvPicPr preferRelativeResize="0">
              <a:picLocks/>
            </p:cNvPicPr>
            <p:nvPr>
              <p:custDataLst>
                <p:custData r:id="rId40"/>
              </p:custDataLst>
            </p:nvPr>
          </p:nvPicPr>
          <p:blipFill>
            <a:blip r:embed="rId51">
              <a:extLst>
                <a:ext uri="{28A0092B-C50C-407E-A947-70E740481C1C}">
                  <a14:useLocalDpi xmlns:a14="http://schemas.microsoft.com/office/drawing/2010/main" val="0"/>
                </a:ext>
              </a:extLst>
            </a:blip>
            <a:stretch>
              <a:fillRect/>
            </a:stretch>
          </p:blipFill>
          <p:spPr>
            <a:xfrm>
              <a:off x="8593725" y="350363"/>
              <a:ext cx="371250" cy="337500"/>
            </a:xfrm>
            <a:prstGeom prst="rect">
              <a:avLst/>
            </a:prstGeom>
          </p:spPr>
        </p:pic>
      </p:grpSp>
      <p:grpSp>
        <p:nvGrpSpPr>
          <p:cNvPr id="79" name="TabGroupVertical"/>
          <p:cNvGrpSpPr/>
          <p:nvPr>
            <p:custDataLst>
              <p:custData r:id="rId16"/>
            </p:custDataLst>
          </p:nvPr>
        </p:nvGrpSpPr>
        <p:grpSpPr>
          <a:xfrm>
            <a:off x="3133753" y="399931"/>
            <a:ext cx="4757399" cy="5229328"/>
            <a:chOff x="5430221" y="2723643"/>
            <a:chExt cx="1161077" cy="2054097"/>
          </a:xfrm>
        </p:grpSpPr>
        <p:sp>
          <p:nvSpPr>
            <p:cNvPr id="86" name="Container"/>
            <p:cNvSpPr>
              <a:spLocks/>
            </p:cNvSpPr>
            <p:nvPr/>
          </p:nvSpPr>
          <p:spPr>
            <a:xfrm>
              <a:off x="5430546" y="2723643"/>
              <a:ext cx="1160752" cy="2054097"/>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87" name="ActiveTab"/>
            <p:cNvSpPr>
              <a:spLocks/>
            </p:cNvSpPr>
            <p:nvPr/>
          </p:nvSpPr>
          <p:spPr>
            <a:xfrm>
              <a:off x="5430221" y="2740816"/>
              <a:ext cx="0" cy="7901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1907" y="33807"/>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sp>
        <p:nvSpPr>
          <p:cNvPr id="92" name="Content"/>
          <p:cNvSpPr/>
          <p:nvPr>
            <p:custDataLst>
              <p:custData r:id="rId17"/>
            </p:custDataLst>
          </p:nvPr>
        </p:nvSpPr>
        <p:spPr>
          <a:xfrm>
            <a:off x="5808298" y="113506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t>
            </a:r>
            <a:r>
              <a:rPr lang="en-US" sz="1200" dirty="0" err="1" smtClean="0">
                <a:solidFill>
                  <a:schemeClr val="bg1">
                    <a:lumMod val="85000"/>
                  </a:schemeClr>
                </a:solidFill>
                <a:latin typeface="Segoe UI" pitchFamily="34" charset="0"/>
                <a:cs typeface="Segoe UI" pitchFamily="34" charset="0"/>
              </a:rPr>
              <a:t>populaton</a:t>
            </a:r>
            <a:endParaRPr lang="en-US" sz="1200" dirty="0">
              <a:solidFill>
                <a:schemeClr val="bg1">
                  <a:lumMod val="85000"/>
                </a:schemeClr>
              </a:solidFill>
              <a:latin typeface="Segoe UI" pitchFamily="34" charset="0"/>
              <a:cs typeface="Segoe UI" pitchFamily="34" charset="0"/>
            </a:endParaRPr>
          </a:p>
        </p:txBody>
      </p:sp>
      <p:sp>
        <p:nvSpPr>
          <p:cNvPr id="93" name="Content"/>
          <p:cNvSpPr txBox="1"/>
          <p:nvPr>
            <p:custDataLst>
              <p:custData r:id="rId18"/>
            </p:custDataLst>
          </p:nvPr>
        </p:nvSpPr>
        <p:spPr>
          <a:xfrm>
            <a:off x="3132836" y="570384"/>
            <a:ext cx="149912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Locations with data</a:t>
            </a:r>
          </a:p>
        </p:txBody>
      </p:sp>
      <p:sp>
        <p:nvSpPr>
          <p:cNvPr id="94" name="Content"/>
          <p:cNvSpPr txBox="1"/>
          <p:nvPr>
            <p:custDataLst>
              <p:custData r:id="rId19"/>
            </p:custDataLst>
          </p:nvPr>
        </p:nvSpPr>
        <p:spPr>
          <a:xfrm>
            <a:off x="4733036"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5" name="Content"/>
          <p:cNvSpPr txBox="1"/>
          <p:nvPr>
            <p:custDataLst>
              <p:custData r:id="rId20"/>
            </p:custDataLst>
          </p:nvPr>
        </p:nvSpPr>
        <p:spPr>
          <a:xfrm>
            <a:off x="5174361" y="570384"/>
            <a:ext cx="157947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Total Child Locations</a:t>
            </a:r>
          </a:p>
        </p:txBody>
      </p:sp>
      <p:sp>
        <p:nvSpPr>
          <p:cNvPr id="96" name="Content"/>
          <p:cNvSpPr txBox="1"/>
          <p:nvPr>
            <p:custDataLst>
              <p:custData r:id="rId21"/>
            </p:custDataLst>
          </p:nvPr>
        </p:nvSpPr>
        <p:spPr>
          <a:xfrm>
            <a:off x="6827147" y="600547"/>
            <a:ext cx="351378"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14</a:t>
            </a:r>
          </a:p>
        </p:txBody>
      </p:sp>
      <p:sp>
        <p:nvSpPr>
          <p:cNvPr id="97" name="Content"/>
          <p:cNvSpPr txBox="1"/>
          <p:nvPr>
            <p:custDataLst>
              <p:custData r:id="rId22"/>
            </p:custDataLst>
          </p:nvPr>
        </p:nvSpPr>
        <p:spPr>
          <a:xfrm>
            <a:off x="3209036" y="1103784"/>
            <a:ext cx="1531894"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Location Population</a:t>
            </a:r>
          </a:p>
        </p:txBody>
      </p:sp>
      <p:sp>
        <p:nvSpPr>
          <p:cNvPr id="98" name="Content"/>
          <p:cNvSpPr txBox="1"/>
          <p:nvPr>
            <p:custDataLst>
              <p:custData r:id="rId23"/>
            </p:custDataLst>
          </p:nvPr>
        </p:nvSpPr>
        <p:spPr>
          <a:xfrm>
            <a:off x="4991798" y="1133947"/>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5000</a:t>
            </a:r>
          </a:p>
        </p:txBody>
      </p:sp>
      <p:sp>
        <p:nvSpPr>
          <p:cNvPr id="99" name="Content"/>
          <p:cNvSpPr/>
          <p:nvPr>
            <p:custDataLst>
              <p:custData r:id="rId24"/>
            </p:custDataLst>
          </p:nvPr>
        </p:nvSpPr>
        <p:spPr>
          <a:xfrm>
            <a:off x="5844131" y="1528261"/>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maximum</a:t>
            </a:r>
            <a:endParaRPr lang="en-US" sz="1200" dirty="0">
              <a:solidFill>
                <a:schemeClr val="bg1">
                  <a:lumMod val="85000"/>
                </a:schemeClr>
              </a:solidFill>
              <a:latin typeface="Segoe UI" pitchFamily="34" charset="0"/>
              <a:cs typeface="Segoe UI" pitchFamily="34" charset="0"/>
            </a:endParaRPr>
          </a:p>
        </p:txBody>
      </p:sp>
      <p:sp>
        <p:nvSpPr>
          <p:cNvPr id="100" name="Content"/>
          <p:cNvSpPr txBox="1"/>
          <p:nvPr>
            <p:custDataLst>
              <p:custData r:id="rId25"/>
            </p:custDataLst>
          </p:nvPr>
        </p:nvSpPr>
        <p:spPr>
          <a:xfrm>
            <a:off x="3244869" y="1496982"/>
            <a:ext cx="125592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Maximum value</a:t>
            </a:r>
          </a:p>
        </p:txBody>
      </p:sp>
      <p:sp>
        <p:nvSpPr>
          <p:cNvPr id="101" name="Content"/>
          <p:cNvSpPr txBox="1"/>
          <p:nvPr>
            <p:custDataLst>
              <p:custData r:id="rId26"/>
            </p:custDataLst>
          </p:nvPr>
        </p:nvSpPr>
        <p:spPr>
          <a:xfrm>
            <a:off x="5027631" y="1527145"/>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3500</a:t>
            </a:r>
          </a:p>
        </p:txBody>
      </p:sp>
      <p:sp>
        <p:nvSpPr>
          <p:cNvPr id="102" name="Content"/>
          <p:cNvSpPr/>
          <p:nvPr>
            <p:custDataLst>
              <p:custData r:id="rId27"/>
            </p:custDataLst>
          </p:nvPr>
        </p:nvSpPr>
        <p:spPr>
          <a:xfrm>
            <a:off x="5835147" y="1892485"/>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average</a:t>
            </a:r>
            <a:endParaRPr lang="en-US" sz="1200" dirty="0">
              <a:solidFill>
                <a:schemeClr val="bg1">
                  <a:lumMod val="85000"/>
                </a:schemeClr>
              </a:solidFill>
              <a:latin typeface="Segoe UI" pitchFamily="34" charset="0"/>
              <a:cs typeface="Segoe UI" pitchFamily="34" charset="0"/>
            </a:endParaRPr>
          </a:p>
        </p:txBody>
      </p:sp>
      <p:sp>
        <p:nvSpPr>
          <p:cNvPr id="103" name="Content"/>
          <p:cNvSpPr txBox="1"/>
          <p:nvPr>
            <p:custDataLst>
              <p:custData r:id="rId28"/>
            </p:custDataLst>
          </p:nvPr>
        </p:nvSpPr>
        <p:spPr>
          <a:xfrm>
            <a:off x="3235885" y="1861206"/>
            <a:ext cx="1131592"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Average value</a:t>
            </a:r>
          </a:p>
        </p:txBody>
      </p:sp>
      <p:sp>
        <p:nvSpPr>
          <p:cNvPr id="104" name="Content"/>
          <p:cNvSpPr txBox="1"/>
          <p:nvPr>
            <p:custDataLst>
              <p:custData r:id="rId29"/>
            </p:custDataLst>
          </p:nvPr>
        </p:nvSpPr>
        <p:spPr>
          <a:xfrm>
            <a:off x="5018647" y="1891369"/>
            <a:ext cx="518091"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2200</a:t>
            </a:r>
          </a:p>
        </p:txBody>
      </p:sp>
      <p:sp>
        <p:nvSpPr>
          <p:cNvPr id="105" name="Content"/>
          <p:cNvSpPr/>
          <p:nvPr>
            <p:custDataLst>
              <p:custData r:id="rId30"/>
            </p:custDataLst>
          </p:nvPr>
        </p:nvSpPr>
        <p:spPr>
          <a:xfrm>
            <a:off x="5835147" y="2316583"/>
            <a:ext cx="1337107" cy="229716"/>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chemeClr val="bg1">
                    <a:lumMod val="85000"/>
                  </a:schemeClr>
                </a:solidFill>
                <a:latin typeface="Segoe UI" pitchFamily="34" charset="0"/>
                <a:cs typeface="Segoe UI" pitchFamily="34" charset="0"/>
              </a:rPr>
              <a:t>Use sum</a:t>
            </a:r>
            <a:endParaRPr lang="en-US" sz="1200" dirty="0">
              <a:solidFill>
                <a:schemeClr val="bg1">
                  <a:lumMod val="85000"/>
                </a:schemeClr>
              </a:solidFill>
              <a:latin typeface="Segoe UI" pitchFamily="34" charset="0"/>
              <a:cs typeface="Segoe UI" pitchFamily="34" charset="0"/>
            </a:endParaRPr>
          </a:p>
        </p:txBody>
      </p:sp>
      <p:sp>
        <p:nvSpPr>
          <p:cNvPr id="106" name="Content"/>
          <p:cNvSpPr txBox="1"/>
          <p:nvPr>
            <p:custDataLst>
              <p:custData r:id="rId31"/>
            </p:custDataLst>
          </p:nvPr>
        </p:nvSpPr>
        <p:spPr>
          <a:xfrm>
            <a:off x="3235885" y="2285304"/>
            <a:ext cx="894989"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Sum Value</a:t>
            </a:r>
          </a:p>
        </p:txBody>
      </p:sp>
      <p:sp>
        <p:nvSpPr>
          <p:cNvPr id="107" name="Content"/>
          <p:cNvSpPr txBox="1"/>
          <p:nvPr>
            <p:custDataLst>
              <p:custData r:id="rId32"/>
            </p:custDataLst>
          </p:nvPr>
        </p:nvSpPr>
        <p:spPr>
          <a:xfrm>
            <a:off x="5018647" y="2315467"/>
            <a:ext cx="601447" cy="230832"/>
          </a:xfrm>
          <a:prstGeom prst="rect">
            <a:avLst/>
          </a:prstGeom>
          <a:noFill/>
        </p:spPr>
        <p:txBody>
          <a:bodyPr wrap="none" lIns="91440" tIns="18288" rIns="91440" bIns="27432" rtlCol="0" anchor="ctr" anchorCtr="0">
            <a:spAutoFit/>
          </a:bodyPr>
          <a:lstStyle/>
          <a:p>
            <a:r>
              <a:rPr lang="en-US" sz="1200" dirty="0" smtClean="0">
                <a:solidFill>
                  <a:srgbClr val="000000"/>
                </a:solidFill>
                <a:latin typeface="Segoe UI" pitchFamily="34" charset="0"/>
                <a:ea typeface="Segoe UI" pitchFamily="34" charset="0"/>
                <a:cs typeface="Segoe UI" pitchFamily="34" charset="0"/>
              </a:rPr>
              <a:t>20800</a:t>
            </a:r>
          </a:p>
        </p:txBody>
      </p:sp>
      <p:sp>
        <p:nvSpPr>
          <p:cNvPr id="108" name="MouseClick"/>
          <p:cNvSpPr/>
          <p:nvPr>
            <p:custDataLst>
              <p:custData r:id="rId33"/>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09" name="MouseClick"/>
          <p:cNvSpPr/>
          <p:nvPr>
            <p:custDataLst>
              <p:custData r:id="rId34"/>
            </p:custDataLst>
          </p:nvPr>
        </p:nvSpPr>
        <p:spPr>
          <a:xfrm rot="20359169">
            <a:off x="3543876" y="2739771"/>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110" name="CheckBoxUnchecked"/>
          <p:cNvGrpSpPr/>
          <p:nvPr>
            <p:custDataLst>
              <p:custData r:id="rId35"/>
            </p:custDataLst>
          </p:nvPr>
        </p:nvGrpSpPr>
        <p:grpSpPr>
          <a:xfrm>
            <a:off x="3318166" y="2719859"/>
            <a:ext cx="794965" cy="230832"/>
            <a:chOff x="5179844" y="2087449"/>
            <a:chExt cx="745042" cy="216403"/>
          </a:xfrm>
        </p:grpSpPr>
        <p:sp>
          <p:nvSpPr>
            <p:cNvPr id="111" name="Content"/>
            <p:cNvSpPr txBox="1">
              <a:spLocks/>
            </p:cNvSpPr>
            <p:nvPr/>
          </p:nvSpPr>
          <p:spPr>
            <a:xfrm>
              <a:off x="5179848" y="2087449"/>
              <a:ext cx="745038" cy="216403"/>
            </a:xfrm>
            <a:prstGeom prst="rect">
              <a:avLst/>
            </a:prstGeom>
            <a:noFill/>
          </p:spPr>
          <p:txBody>
            <a:bodyPr wrap="none" lIns="164592" tIns="18288" rIns="45720" bIns="27432" rtlCol="0" anchor="ctr" anchorCtr="0">
              <a:spAutoFit/>
            </a:bodyPr>
            <a:lstStyle/>
            <a:p>
              <a:r>
                <a:rPr lang="en-US" sz="1200" dirty="0" smtClean="0">
                  <a:latin typeface="Segoe UI" pitchFamily="34" charset="0"/>
                  <a:ea typeface="Segoe UI" pitchFamily="34" charset="0"/>
                  <a:cs typeface="Segoe UI" pitchFamily="34" charset="0"/>
                </a:rPr>
                <a:t>Override</a:t>
              </a:r>
            </a:p>
          </p:txBody>
        </p:sp>
        <p:sp>
          <p:nvSpPr>
            <p:cNvPr id="112" name="CheckBox"/>
            <p:cNvSpPr>
              <a:spLocks/>
            </p:cNvSpPr>
            <p:nvPr/>
          </p:nvSpPr>
          <p:spPr>
            <a:xfrm>
              <a:off x="5179844"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88" name="MouseClick"/>
          <p:cNvSpPr/>
          <p:nvPr>
            <p:custDataLst>
              <p:custData r:id="rId36"/>
            </p:custDataLst>
          </p:nvPr>
        </p:nvSpPr>
        <p:spPr>
          <a:xfrm rot="20359169">
            <a:off x="292871" y="27269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302524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22222E-6 -3.7037E-7 C 0.03125 0.00116 0.06389 -0.00231 0.09496 0.00486 C 0.11857 0.01042 0.13802 0.02639 0.15937 0.03727 C 0.24392 0.07986 0.27969 0.14097 0.32795 0.21782 C 0.34236 0.2662 0.35069 0.3125 0.35069 0.36319 " pathEditMode="relative" rAng="0" ptsTypes="AAAAA">
                                      <p:cBhvr>
                                        <p:cTn id="6" dur="2000" fill="hold"/>
                                        <p:tgtEl>
                                          <p:spTgt spid="108"/>
                                        </p:tgtEl>
                                        <p:attrNameLst>
                                          <p:attrName>ppt_x</p:attrName>
                                          <p:attrName>ppt_y</p:attrName>
                                        </p:attrNameLst>
                                      </p:cBhvr>
                                      <p:rCtr x="17535" y="18148"/>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108"/>
                                        </p:tgtEl>
                                        <p:attrNameLst>
                                          <p:attrName>ppt_w</p:attrName>
                                        </p:attrNameLst>
                                      </p:cBhvr>
                                      <p:tavLst>
                                        <p:tav tm="0">
                                          <p:val>
                                            <p:strVal val="ppt_w"/>
                                          </p:val>
                                        </p:tav>
                                        <p:tav tm="100000">
                                          <p:val>
                                            <p:fltVal val="0"/>
                                          </p:val>
                                        </p:tav>
                                      </p:tavLst>
                                    </p:anim>
                                    <p:anim calcmode="lin" valueType="num">
                                      <p:cBhvr>
                                        <p:cTn id="10" dur="100"/>
                                        <p:tgtEl>
                                          <p:spTgt spid="108"/>
                                        </p:tgtEl>
                                        <p:attrNameLst>
                                          <p:attrName>ppt_h</p:attrName>
                                        </p:attrNameLst>
                                      </p:cBhvr>
                                      <p:tavLst>
                                        <p:tav tm="0">
                                          <p:val>
                                            <p:strVal val="ppt_h"/>
                                          </p:val>
                                        </p:tav>
                                        <p:tav tm="100000">
                                          <p:val>
                                            <p:fltVal val="0"/>
                                          </p:val>
                                        </p:tav>
                                      </p:tavLst>
                                    </p:anim>
                                    <p:set>
                                      <p:cBhvr>
                                        <p:cTn id="11" dur="1" fill="hold">
                                          <p:stCondLst>
                                            <p:cond delay="99"/>
                                          </p:stCondLst>
                                        </p:cTn>
                                        <p:tgtEl>
                                          <p:spTgt spid="108"/>
                                        </p:tgtEl>
                                        <p:attrNameLst>
                                          <p:attrName>style.visibility</p:attrName>
                                        </p:attrNameLst>
                                      </p:cBhvr>
                                      <p:to>
                                        <p:strVal val="hidden"/>
                                      </p:to>
                                    </p:set>
                                  </p:childTnLst>
                                </p:cTn>
                              </p:par>
                            </p:childTnLst>
                          </p:cTn>
                        </p:par>
                        <p:par>
                          <p:cTn id="12" fill="hold">
                            <p:stCondLst>
                              <p:cond delay="2100"/>
                            </p:stCondLst>
                            <p:childTnLst>
                              <p:par>
                                <p:cTn id="13" presetID="23" presetClass="exit" presetSubtype="32" fill="remove" grpId="0" nodeType="afterEffect">
                                  <p:stCondLst>
                                    <p:cond delay="0"/>
                                  </p:stCondLst>
                                  <p:childTnLst>
                                    <p:anim calcmode="lin" valueType="num">
                                      <p:cBhvr>
                                        <p:cTn id="14" dur="100"/>
                                        <p:tgtEl>
                                          <p:spTgt spid="109"/>
                                        </p:tgtEl>
                                        <p:attrNameLst>
                                          <p:attrName>ppt_w</p:attrName>
                                        </p:attrNameLst>
                                      </p:cBhvr>
                                      <p:tavLst>
                                        <p:tav tm="0">
                                          <p:val>
                                            <p:strVal val="ppt_w"/>
                                          </p:val>
                                        </p:tav>
                                        <p:tav tm="100000">
                                          <p:val>
                                            <p:fltVal val="0"/>
                                          </p:val>
                                        </p:tav>
                                      </p:tavLst>
                                    </p:anim>
                                    <p:anim calcmode="lin" valueType="num">
                                      <p:cBhvr>
                                        <p:cTn id="15" dur="100"/>
                                        <p:tgtEl>
                                          <p:spTgt spid="109"/>
                                        </p:tgtEl>
                                        <p:attrNameLst>
                                          <p:attrName>ppt_h</p:attrName>
                                        </p:attrNameLst>
                                      </p:cBhvr>
                                      <p:tavLst>
                                        <p:tav tm="0">
                                          <p:val>
                                            <p:strVal val="ppt_h"/>
                                          </p:val>
                                        </p:tav>
                                        <p:tav tm="100000">
                                          <p:val>
                                            <p:fltVal val="0"/>
                                          </p:val>
                                        </p:tav>
                                      </p:tavLst>
                                    </p:anim>
                                    <p:set>
                                      <p:cBhvr>
                                        <p:cTn id="16" dur="1" fill="hold">
                                          <p:stCondLst>
                                            <p:cond delay="99"/>
                                          </p:stCondLst>
                                        </p:cTn>
                                        <p:tgtEl>
                                          <p:spTgt spid="10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0" nodeType="clickEffect">
                                  <p:stCondLst>
                                    <p:cond delay="0"/>
                                  </p:stCondLst>
                                  <p:childTnLst>
                                    <p:animMotion origin="layout" path="M 0.35069 0.36319 C 0.33993 0.36134 0.32882 0.36505 0.31823 0.35741 C 0.31041 0.35162 0.30382 0.33495 0.2967 0.32361 C 0.26805 0.27894 0.2559 0.21505 0.23958 0.13472 C 0.23472 0.08403 0.23212 0.03565 0.23212 -0.0169 " pathEditMode="relative" rAng="0" ptsTypes="AAAAA">
                                      <p:cBhvr>
                                        <p:cTn id="20" dur="2000" fill="hold"/>
                                        <p:tgtEl>
                                          <p:spTgt spid="88"/>
                                        </p:tgtEl>
                                        <p:attrNameLst>
                                          <p:attrName>ppt_x</p:attrName>
                                          <p:attrName>ppt_y</p:attrName>
                                        </p:attrNameLst>
                                      </p:cBhvr>
                                      <p:rCtr x="-5937" y="-19005"/>
                                    </p:animMotion>
                                  </p:childTnLst>
                                </p:cTn>
                              </p:par>
                            </p:childTnLst>
                          </p:cTn>
                        </p:par>
                        <p:par>
                          <p:cTn id="21" fill="hold">
                            <p:stCondLst>
                              <p:cond delay="2000"/>
                            </p:stCondLst>
                            <p:childTnLst>
                              <p:par>
                                <p:cTn id="22" presetID="23" presetClass="exit" presetSubtype="32" fill="remove" grpId="1" nodeType="afterEffect">
                                  <p:stCondLst>
                                    <p:cond delay="0"/>
                                  </p:stCondLst>
                                  <p:childTnLst>
                                    <p:anim calcmode="lin" valueType="num">
                                      <p:cBhvr>
                                        <p:cTn id="23" dur="100"/>
                                        <p:tgtEl>
                                          <p:spTgt spid="88"/>
                                        </p:tgtEl>
                                        <p:attrNameLst>
                                          <p:attrName>ppt_w</p:attrName>
                                        </p:attrNameLst>
                                      </p:cBhvr>
                                      <p:tavLst>
                                        <p:tav tm="0">
                                          <p:val>
                                            <p:strVal val="ppt_w"/>
                                          </p:val>
                                        </p:tav>
                                        <p:tav tm="100000">
                                          <p:val>
                                            <p:fltVal val="0"/>
                                          </p:val>
                                        </p:tav>
                                      </p:tavLst>
                                    </p:anim>
                                    <p:anim calcmode="lin" valueType="num">
                                      <p:cBhvr>
                                        <p:cTn id="24" dur="100"/>
                                        <p:tgtEl>
                                          <p:spTgt spid="88"/>
                                        </p:tgtEl>
                                        <p:attrNameLst>
                                          <p:attrName>ppt_h</p:attrName>
                                        </p:attrNameLst>
                                      </p:cBhvr>
                                      <p:tavLst>
                                        <p:tav tm="0">
                                          <p:val>
                                            <p:strVal val="ppt_h"/>
                                          </p:val>
                                        </p:tav>
                                        <p:tav tm="100000">
                                          <p:val>
                                            <p:fltVal val="0"/>
                                          </p:val>
                                        </p:tav>
                                      </p:tavLst>
                                    </p:anim>
                                    <p:set>
                                      <p:cBhvr>
                                        <p:cTn id="25" dur="1" fill="hold">
                                          <p:stCondLst>
                                            <p:cond delay="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9" grpId="0" animBg="1"/>
      <p:bldP spid="88" grpId="0" animBg="1"/>
      <p:bldP spid="8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ckground"/>
          <p:cNvSpPr/>
          <p:nvPr/>
        </p:nvSpPr>
        <p:spPr>
          <a:xfrm>
            <a:off x="0" y="6217920"/>
            <a:ext cx="9144000" cy="640080"/>
          </a:xfrm>
          <a:prstGeom prst="rect">
            <a:avLst/>
          </a:prstGeom>
          <a:solidFill>
            <a:srgbClr val="000000"/>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solidFill>
                <a:srgbClr val="FFFFFF">
                  <a:lumMod val="50000"/>
                </a:srgbClr>
              </a:solidFill>
            </a:endParaRPr>
          </a:p>
        </p:txBody>
      </p:sp>
      <p:grpSp>
        <p:nvGrpSpPr>
          <p:cNvPr id="5" name="Group 4"/>
          <p:cNvGrpSpPr/>
          <p:nvPr/>
        </p:nvGrpSpPr>
        <p:grpSpPr>
          <a:xfrm>
            <a:off x="8539561" y="6380286"/>
            <a:ext cx="267760" cy="280737"/>
            <a:chOff x="7933908" y="6458958"/>
            <a:chExt cx="268296" cy="280737"/>
          </a:xfrm>
        </p:grpSpPr>
        <p:sp>
          <p:nvSpPr>
            <p:cNvPr id="19" name="Oval127"/>
            <p:cNvSpPr/>
            <p:nvPr/>
          </p:nvSpPr>
          <p:spPr>
            <a:xfrm>
              <a:off x="7933908" y="6458958"/>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20" name="Right"/>
            <p:cNvSpPr>
              <a:spLocks noChangeAspect="1"/>
            </p:cNvSpPr>
            <p:nvPr>
              <p:custDataLst>
                <p:custData r:id="rId8"/>
              </p:custDataLst>
            </p:nvPr>
          </p:nvSpPr>
          <p:spPr bwMode="black">
            <a:xfrm>
              <a:off x="8009790" y="6551973"/>
              <a:ext cx="115732"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6" name="Group 5"/>
          <p:cNvGrpSpPr/>
          <p:nvPr/>
        </p:nvGrpSpPr>
        <p:grpSpPr>
          <a:xfrm>
            <a:off x="7533325" y="6380286"/>
            <a:ext cx="267760" cy="280737"/>
            <a:chOff x="7482756" y="6476313"/>
            <a:chExt cx="268296" cy="280737"/>
          </a:xfrm>
        </p:grpSpPr>
        <p:sp>
          <p:nvSpPr>
            <p:cNvPr id="17" name="Oval126"/>
            <p:cNvSpPr/>
            <p:nvPr/>
          </p:nvSpPr>
          <p:spPr>
            <a:xfrm>
              <a:off x="7482756" y="647631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8" name="Pin"/>
            <p:cNvSpPr>
              <a:spLocks noChangeAspect="1"/>
            </p:cNvSpPr>
            <p:nvPr>
              <p:custDataLst>
                <p:custData r:id="rId7"/>
              </p:custDataLst>
            </p:nvPr>
          </p:nvSpPr>
          <p:spPr bwMode="black">
            <a:xfrm>
              <a:off x="7555059" y="6548700"/>
              <a:ext cx="123689" cy="135962"/>
            </a:xfrm>
            <a:custGeom>
              <a:avLst/>
              <a:gdLst>
                <a:gd name="T0" fmla="*/ 63 w 75"/>
                <a:gd name="T1" fmla="*/ 29 h 75"/>
                <a:gd name="T2" fmla="*/ 44 w 75"/>
                <a:gd name="T3" fmla="*/ 48 h 75"/>
                <a:gd name="T4" fmla="*/ 40 w 75"/>
                <a:gd name="T5" fmla="*/ 68 h 75"/>
                <a:gd name="T6" fmla="*/ 26 w 75"/>
                <a:gd name="T7" fmla="*/ 54 h 75"/>
                <a:gd name="T8" fmla="*/ 0 w 75"/>
                <a:gd name="T9" fmla="*/ 74 h 75"/>
                <a:gd name="T10" fmla="*/ 0 w 75"/>
                <a:gd name="T11" fmla="*/ 74 h 75"/>
                <a:gd name="T12" fmla="*/ 0 w 75"/>
                <a:gd name="T13" fmla="*/ 74 h 75"/>
                <a:gd name="T14" fmla="*/ 0 w 75"/>
                <a:gd name="T15" fmla="*/ 74 h 75"/>
                <a:gd name="T16" fmla="*/ 0 w 75"/>
                <a:gd name="T17" fmla="*/ 74 h 75"/>
                <a:gd name="T18" fmla="*/ 20 w 75"/>
                <a:gd name="T19" fmla="*/ 49 h 75"/>
                <a:gd name="T20" fmla="*/ 6 w 75"/>
                <a:gd name="T21" fmla="*/ 35 h 75"/>
                <a:gd name="T22" fmla="*/ 27 w 75"/>
                <a:gd name="T23" fmla="*/ 31 h 75"/>
                <a:gd name="T24" fmla="*/ 46 w 75"/>
                <a:gd name="T25" fmla="*/ 11 h 75"/>
                <a:gd name="T26" fmla="*/ 50 w 75"/>
                <a:gd name="T27" fmla="*/ 0 h 75"/>
                <a:gd name="T28" fmla="*/ 75 w 75"/>
                <a:gd name="T29" fmla="*/ 25 h 75"/>
                <a:gd name="T30" fmla="*/ 63 w 75"/>
                <a:gd name="T3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75">
                  <a:moveTo>
                    <a:pt x="63" y="29"/>
                  </a:moveTo>
                  <a:cubicBezTo>
                    <a:pt x="44" y="48"/>
                    <a:pt x="44" y="48"/>
                    <a:pt x="44" y="48"/>
                  </a:cubicBezTo>
                  <a:cubicBezTo>
                    <a:pt x="47" y="55"/>
                    <a:pt x="46" y="63"/>
                    <a:pt x="40" y="68"/>
                  </a:cubicBezTo>
                  <a:cubicBezTo>
                    <a:pt x="26" y="54"/>
                    <a:pt x="26" y="54"/>
                    <a:pt x="26" y="54"/>
                  </a:cubicBezTo>
                  <a:cubicBezTo>
                    <a:pt x="11" y="67"/>
                    <a:pt x="2" y="75"/>
                    <a:pt x="0" y="74"/>
                  </a:cubicBezTo>
                  <a:cubicBezTo>
                    <a:pt x="0" y="74"/>
                    <a:pt x="0" y="74"/>
                    <a:pt x="0" y="74"/>
                  </a:cubicBezTo>
                  <a:cubicBezTo>
                    <a:pt x="0" y="74"/>
                    <a:pt x="0" y="74"/>
                    <a:pt x="0" y="74"/>
                  </a:cubicBezTo>
                  <a:cubicBezTo>
                    <a:pt x="0" y="74"/>
                    <a:pt x="0" y="74"/>
                    <a:pt x="0" y="74"/>
                  </a:cubicBezTo>
                  <a:cubicBezTo>
                    <a:pt x="0" y="74"/>
                    <a:pt x="0" y="74"/>
                    <a:pt x="0" y="74"/>
                  </a:cubicBezTo>
                  <a:cubicBezTo>
                    <a:pt x="0" y="73"/>
                    <a:pt x="7" y="63"/>
                    <a:pt x="20" y="49"/>
                  </a:cubicBezTo>
                  <a:cubicBezTo>
                    <a:pt x="6" y="35"/>
                    <a:pt x="6" y="35"/>
                    <a:pt x="6" y="35"/>
                  </a:cubicBezTo>
                  <a:cubicBezTo>
                    <a:pt x="12" y="29"/>
                    <a:pt x="20" y="28"/>
                    <a:pt x="27" y="31"/>
                  </a:cubicBezTo>
                  <a:cubicBezTo>
                    <a:pt x="46" y="11"/>
                    <a:pt x="46" y="11"/>
                    <a:pt x="46" y="11"/>
                  </a:cubicBezTo>
                  <a:cubicBezTo>
                    <a:pt x="45" y="7"/>
                    <a:pt x="46" y="3"/>
                    <a:pt x="50" y="0"/>
                  </a:cubicBezTo>
                  <a:cubicBezTo>
                    <a:pt x="75" y="25"/>
                    <a:pt x="75" y="25"/>
                    <a:pt x="75" y="25"/>
                  </a:cubicBezTo>
                  <a:cubicBezTo>
                    <a:pt x="72" y="28"/>
                    <a:pt x="67" y="30"/>
                    <a:pt x="63" y="29"/>
                  </a:cubicBez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8" name="Group 7"/>
          <p:cNvGrpSpPr/>
          <p:nvPr/>
        </p:nvGrpSpPr>
        <p:grpSpPr>
          <a:xfrm>
            <a:off x="7067777" y="6380286"/>
            <a:ext cx="267760" cy="280737"/>
            <a:chOff x="7134583" y="6466673"/>
            <a:chExt cx="268296" cy="280737"/>
          </a:xfrm>
        </p:grpSpPr>
        <p:sp>
          <p:nvSpPr>
            <p:cNvPr id="15" name="Oval138"/>
            <p:cNvSpPr/>
            <p:nvPr/>
          </p:nvSpPr>
          <p:spPr>
            <a:xfrm>
              <a:off x="7134583" y="6466673"/>
              <a:ext cx="268296"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6" name="Refresh"/>
            <p:cNvSpPr>
              <a:spLocks noChangeAspect="1"/>
            </p:cNvSpPr>
            <p:nvPr>
              <p:custDataLst>
                <p:custData r:id="rId6"/>
              </p:custDataLst>
            </p:nvPr>
          </p:nvSpPr>
          <p:spPr bwMode="black">
            <a:xfrm>
              <a:off x="7212367" y="6550234"/>
              <a:ext cx="112727" cy="11361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9" name="Group 8"/>
          <p:cNvGrpSpPr/>
          <p:nvPr/>
        </p:nvGrpSpPr>
        <p:grpSpPr>
          <a:xfrm>
            <a:off x="242988" y="6403878"/>
            <a:ext cx="267760" cy="280737"/>
            <a:chOff x="242988" y="6397592"/>
            <a:chExt cx="267760" cy="280737"/>
          </a:xfrm>
        </p:grpSpPr>
        <p:sp>
          <p:nvSpPr>
            <p:cNvPr id="13" name="Oval124"/>
            <p:cNvSpPr/>
            <p:nvPr/>
          </p:nvSpPr>
          <p:spPr>
            <a:xfrm>
              <a:off x="242988" y="6397592"/>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sp>
          <p:nvSpPr>
            <p:cNvPr id="14" name="Right"/>
            <p:cNvSpPr>
              <a:spLocks noChangeAspect="1"/>
            </p:cNvSpPr>
            <p:nvPr>
              <p:custDataLst>
                <p:custData r:id="rId5"/>
              </p:custDataLst>
            </p:nvPr>
          </p:nvSpPr>
          <p:spPr bwMode="black">
            <a:xfrm flipH="1">
              <a:off x="319118" y="6486688"/>
              <a:ext cx="115501" cy="102544"/>
            </a:xfrm>
            <a:custGeom>
              <a:avLst/>
              <a:gdLst>
                <a:gd name="T0" fmla="*/ 86 w 131"/>
                <a:gd name="T1" fmla="*/ 35 h 96"/>
                <a:gd name="T2" fmla="*/ 48 w 131"/>
                <a:gd name="T3" fmla="*/ 0 h 96"/>
                <a:gd name="T4" fmla="*/ 79 w 131"/>
                <a:gd name="T5" fmla="*/ 0 h 96"/>
                <a:gd name="T6" fmla="*/ 131 w 131"/>
                <a:gd name="T7" fmla="*/ 48 h 96"/>
                <a:gd name="T8" fmla="*/ 79 w 131"/>
                <a:gd name="T9" fmla="*/ 96 h 96"/>
                <a:gd name="T10" fmla="*/ 48 w 131"/>
                <a:gd name="T11" fmla="*/ 96 h 96"/>
                <a:gd name="T12" fmla="*/ 86 w 131"/>
                <a:gd name="T13" fmla="*/ 60 h 96"/>
                <a:gd name="T14" fmla="*/ 0 w 131"/>
                <a:gd name="T15" fmla="*/ 60 h 96"/>
                <a:gd name="T16" fmla="*/ 0 w 131"/>
                <a:gd name="T17" fmla="*/ 35 h 96"/>
                <a:gd name="T18" fmla="*/ 86 w 131"/>
                <a:gd name="T19"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86" y="35"/>
                  </a:moveTo>
                  <a:lnTo>
                    <a:pt x="48" y="0"/>
                  </a:lnTo>
                  <a:lnTo>
                    <a:pt x="79" y="0"/>
                  </a:lnTo>
                  <a:lnTo>
                    <a:pt x="131" y="48"/>
                  </a:lnTo>
                  <a:lnTo>
                    <a:pt x="79" y="96"/>
                  </a:lnTo>
                  <a:lnTo>
                    <a:pt x="48" y="96"/>
                  </a:lnTo>
                  <a:lnTo>
                    <a:pt x="86" y="60"/>
                  </a:lnTo>
                  <a:lnTo>
                    <a:pt x="0" y="60"/>
                  </a:lnTo>
                  <a:lnTo>
                    <a:pt x="0" y="35"/>
                  </a:lnTo>
                  <a:lnTo>
                    <a:pt x="86" y="35"/>
                  </a:lnTo>
                  <a:close/>
                </a:path>
              </a:pathLst>
            </a:custGeom>
            <a:solidFill>
              <a:srgbClr val="FFFFFF"/>
            </a:solidFill>
            <a:ln>
              <a:noFill/>
            </a:ln>
            <a:extLst/>
          </p:spPr>
          <p:txBody>
            <a:bodyPr vert="horz" wrap="square" lIns="97576" tIns="48788" rIns="97576" bIns="48788" numCol="1" anchor="t" anchorCtr="0" compatLnSpc="1">
              <a:prstTxWarp prst="textNoShape">
                <a:avLst/>
              </a:prstTxWarp>
            </a:bodyPr>
            <a:lstStyle/>
            <a:p>
              <a:endParaRPr lang="en-US"/>
            </a:p>
          </p:txBody>
        </p:sp>
      </p:grpSp>
      <p:grpSp>
        <p:nvGrpSpPr>
          <p:cNvPr id="10" name="Group 9"/>
          <p:cNvGrpSpPr/>
          <p:nvPr/>
        </p:nvGrpSpPr>
        <p:grpSpPr>
          <a:xfrm>
            <a:off x="7998873" y="6349204"/>
            <a:ext cx="342900" cy="342900"/>
            <a:chOff x="7989560" y="6349204"/>
            <a:chExt cx="342900" cy="342900"/>
          </a:xfrm>
        </p:grpSpPr>
        <p:sp>
          <p:nvSpPr>
            <p:cNvPr id="11" name="Oval128"/>
            <p:cNvSpPr/>
            <p:nvPr/>
          </p:nvSpPr>
          <p:spPr>
            <a:xfrm>
              <a:off x="8027130" y="6380286"/>
              <a:ext cx="267760" cy="280737"/>
            </a:xfrm>
            <a:prstGeom prst="ellipse">
              <a:avLst/>
            </a:prstGeom>
            <a:noFill/>
            <a:ln w="19050">
              <a:solidFill>
                <a:srgbClr val="FFFFFF"/>
              </a:solid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89560" y="6349204"/>
              <a:ext cx="342900" cy="342900"/>
            </a:xfrm>
            <a:prstGeom prst="rect">
              <a:avLst/>
            </a:prstGeom>
          </p:spPr>
        </p:pic>
      </p:grpSp>
      <p:grpSp>
        <p:nvGrpSpPr>
          <p:cNvPr id="38" name="TabGroup"/>
          <p:cNvGrpSpPr/>
          <p:nvPr>
            <p:custDataLst>
              <p:custData r:id="rId1"/>
            </p:custDataLst>
          </p:nvPr>
        </p:nvGrpSpPr>
        <p:grpSpPr>
          <a:xfrm>
            <a:off x="40529" y="33809"/>
            <a:ext cx="9116171" cy="6102928"/>
            <a:chOff x="3138993" y="2600343"/>
            <a:chExt cx="3513043" cy="2017375"/>
          </a:xfrm>
        </p:grpSpPr>
        <p:sp>
          <p:nvSpPr>
            <p:cNvPr id="39" name="Container"/>
            <p:cNvSpPr>
              <a:spLocks/>
            </p:cNvSpPr>
            <p:nvPr/>
          </p:nvSpPr>
          <p:spPr>
            <a:xfrm>
              <a:off x="3138993" y="2681822"/>
              <a:ext cx="3513043" cy="1935896"/>
            </a:xfrm>
            <a:prstGeom prst="rect">
              <a:avLst/>
            </a:prstGeom>
            <a:solidFill>
              <a:sysClr val="window" lastClr="FFFFFF"/>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nvGrpSpPr>
            <p:cNvPr id="42" name="Group 41"/>
            <p:cNvGrpSpPr/>
            <p:nvPr/>
          </p:nvGrpSpPr>
          <p:grpSpPr>
            <a:xfrm>
              <a:off x="3160473" y="2600343"/>
              <a:ext cx="555093" cy="81480"/>
              <a:chOff x="3451409" y="2698418"/>
              <a:chExt cx="359289" cy="69520"/>
            </a:xfrm>
          </p:grpSpPr>
          <p:sp>
            <p:nvSpPr>
              <p:cNvPr id="44" name="ActiveTab"/>
              <p:cNvSpPr txBox="1">
                <a:spLocks/>
              </p:cNvSpPr>
              <p:nvPr/>
            </p:nvSpPr>
            <p:spPr>
              <a:xfrm>
                <a:off x="3451409" y="2698418"/>
                <a:ext cx="359289" cy="69519"/>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solidFill>
                      <a:schemeClr val="bg1">
                        <a:lumMod val="65000"/>
                      </a:schemeClr>
                    </a:solidFill>
                    <a:latin typeface="Segoe UI" pitchFamily="34" charset="0"/>
                    <a:ea typeface="Segoe UI" pitchFamily="34" charset="0"/>
                    <a:cs typeface="Segoe UI" pitchFamily="34" charset="0"/>
                  </a:rPr>
                  <a:t>Indicator Values</a:t>
                </a:r>
                <a:endParaRPr lang="en-US" sz="1200" dirty="0">
                  <a:solidFill>
                    <a:schemeClr val="bg1">
                      <a:lumMod val="65000"/>
                    </a:schemeClr>
                  </a:solidFill>
                  <a:latin typeface="Segoe UI" pitchFamily="34" charset="0"/>
                  <a:ea typeface="Segoe UI" pitchFamily="34" charset="0"/>
                  <a:cs typeface="Segoe UI" pitchFamily="34" charset="0"/>
                </a:endParaRPr>
              </a:p>
            </p:txBody>
          </p:sp>
          <p:sp>
            <p:nvSpPr>
              <p:cNvPr id="45" name="TabLine"/>
              <p:cNvSpPr>
                <a:spLocks/>
              </p:cNvSpPr>
              <p:nvPr/>
            </p:nvSpPr>
            <p:spPr>
              <a:xfrm>
                <a:off x="3453816" y="2767938"/>
                <a:ext cx="219799" cy="0"/>
              </a:xfrm>
              <a:prstGeom prst="rect">
                <a:avLst/>
              </a:prstGeom>
              <a:solidFill>
                <a:sysClr val="window" lastClr="FFFFFF"/>
              </a:solidFill>
              <a:ln w="12700"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grpSp>
      <p:sp>
        <p:nvSpPr>
          <p:cNvPr id="90" name="ActiveTab"/>
          <p:cNvSpPr>
            <a:spLocks/>
          </p:cNvSpPr>
          <p:nvPr/>
        </p:nvSpPr>
        <p:spPr>
          <a:xfrm>
            <a:off x="-2839442" y="768960"/>
            <a:ext cx="0" cy="201169"/>
          </a:xfrm>
          <a:prstGeom prst="rect">
            <a:avLst/>
          </a:prstGeom>
          <a:solidFill>
            <a:sysClr val="window" lastClr="FFFFFF"/>
          </a:solidFill>
          <a:ln w="3175" cap="flat" cmpd="sng" algn="ctr">
            <a:solidFill>
              <a:srgbClr val="FFFFFF"/>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91" name="ActiveTab"/>
          <p:cNvSpPr txBox="1">
            <a:spLocks/>
          </p:cNvSpPr>
          <p:nvPr/>
        </p:nvSpPr>
        <p:spPr>
          <a:xfrm>
            <a:off x="1536708" y="-4644"/>
            <a:ext cx="2201893" cy="284941"/>
          </a:xfrm>
          <a:prstGeom prst="rect">
            <a:avLst/>
          </a:prstGeom>
          <a:solidFill>
            <a:srgbClr val="FFFFFF"/>
          </a:solidFill>
          <a:ln w="3175">
            <a:solidFill>
              <a:srgbClr val="FFFFFF">
                <a:lumMod val="50000"/>
              </a:srgbClr>
            </a:solidFill>
          </a:ln>
        </p:spPr>
        <p:txBody>
          <a:bodyPr vertOverflow="ellipsis" lIns="0" tIns="18288" rIns="45720" rtlCol="0">
            <a:noAutofit/>
          </a:bodyPr>
          <a:lstStyle/>
          <a:p>
            <a:pPr algn="ctr"/>
            <a:r>
              <a:rPr lang="en-US" sz="1200" dirty="0" smtClean="0">
                <a:latin typeface="Segoe UI" pitchFamily="34" charset="0"/>
                <a:ea typeface="Segoe UI" pitchFamily="34" charset="0"/>
                <a:cs typeface="Segoe UI" pitchFamily="34" charset="0"/>
              </a:rPr>
              <a:t>Individual Location Details</a:t>
            </a:r>
            <a:endParaRPr lang="en-US" sz="1200" dirty="0">
              <a:latin typeface="Segoe UI" pitchFamily="34" charset="0"/>
              <a:ea typeface="Segoe UI" pitchFamily="34" charset="0"/>
              <a:cs typeface="Segoe UI" pitchFamily="34" charset="0"/>
            </a:endParaRPr>
          </a:p>
        </p:txBody>
      </p:sp>
      <p:graphicFrame>
        <p:nvGraphicFramePr>
          <p:cNvPr id="88" name="Table"/>
          <p:cNvGraphicFramePr>
            <a:graphicFrameLocks noGrp="1"/>
          </p:cNvGraphicFramePr>
          <p:nvPr>
            <p:custDataLst>
              <p:custData r:id="rId2"/>
            </p:custDataLst>
            <p:extLst>
              <p:ext uri="{D42A27DB-BD31-4B8C-83A1-F6EECF244321}">
                <p14:modId xmlns:p14="http://schemas.microsoft.com/office/powerpoint/2010/main" val="3871023119"/>
              </p:ext>
            </p:extLst>
          </p:nvPr>
        </p:nvGraphicFramePr>
        <p:xfrm>
          <a:off x="173038" y="526795"/>
          <a:ext cx="8634284" cy="4706880"/>
        </p:xfrm>
        <a:graphic>
          <a:graphicData uri="http://schemas.openxmlformats.org/drawingml/2006/table">
            <a:tbl>
              <a:tblPr firstRow="1" bandRow="1">
                <a:tableStyleId>{8EC20E35-A176-4012-BC5E-935CFFF8708E}</a:tableStyleId>
              </a:tblPr>
              <a:tblGrid>
                <a:gridCol w="1057761"/>
                <a:gridCol w="1057761"/>
                <a:gridCol w="1080310"/>
                <a:gridCol w="1080310"/>
                <a:gridCol w="1022913"/>
                <a:gridCol w="1157307"/>
                <a:gridCol w="1021764"/>
                <a:gridCol w="1156158"/>
              </a:tblGrid>
              <a:tr h="192025">
                <a:tc>
                  <a:txBody>
                    <a:bodyPr/>
                    <a:lstStyle/>
                    <a:p>
                      <a:r>
                        <a:rPr lang="en-US" sz="1100" dirty="0" smtClean="0">
                          <a:solidFill>
                            <a:srgbClr val="000000"/>
                          </a:solidFill>
                        </a:rPr>
                        <a:t>Edit</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Location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Gender</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Age Band</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Institution</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Community</a:t>
                      </a:r>
                      <a:r>
                        <a:rPr lang="en-US" sz="1100" baseline="0" dirty="0" smtClean="0">
                          <a:solidFill>
                            <a:srgbClr val="000000"/>
                          </a:solidFill>
                        </a:rPr>
                        <a:t> Type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Value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r>
                        <a:rPr lang="en-US" sz="1100" dirty="0" smtClean="0">
                          <a:solidFill>
                            <a:srgbClr val="000000"/>
                          </a:solidFill>
                        </a:rPr>
                        <a:t>Actual</a:t>
                      </a:r>
                      <a:r>
                        <a:rPr lang="en-US" sz="1100" baseline="0" dirty="0" smtClean="0">
                          <a:solidFill>
                            <a:srgbClr val="000000"/>
                          </a:solidFill>
                        </a:rPr>
                        <a:t> </a:t>
                      </a:r>
                      <a:r>
                        <a:rPr lang="en-US" sz="1100" baseline="0" dirty="0" err="1" smtClean="0">
                          <a:solidFill>
                            <a:srgbClr val="000000"/>
                          </a:solidFill>
                        </a:rPr>
                        <a:t>Lable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Female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r>
              <a:tr h="8847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err="1" smtClean="0">
                          <a:solidFill>
                            <a:srgbClr val="000000"/>
                          </a:solidFill>
                        </a:rPr>
                        <a:t>Hargeisha</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Male</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10- 25</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smtClean="0">
                          <a:solidFill>
                            <a:srgbClr val="000000"/>
                          </a:solidFill>
                        </a:rPr>
                        <a:t>34</a:t>
                      </a: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74329">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52538">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130747">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r>
            </a:tbl>
          </a:graphicData>
        </a:graphic>
      </p:graphicFrame>
      <p:sp>
        <p:nvSpPr>
          <p:cNvPr id="89" name="Content"/>
          <p:cNvSpPr/>
          <p:nvPr>
            <p:custDataLst>
              <p:custData r:id="rId3"/>
            </p:custDataLst>
          </p:nvPr>
        </p:nvSpPr>
        <p:spPr>
          <a:xfrm>
            <a:off x="319118" y="744773"/>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
        <p:nvSpPr>
          <p:cNvPr id="113" name="Content"/>
          <p:cNvSpPr/>
          <p:nvPr>
            <p:custDataLst>
              <p:custData r:id="rId4"/>
            </p:custDataLst>
          </p:nvPr>
        </p:nvSpPr>
        <p:spPr>
          <a:xfrm>
            <a:off x="319117" y="930731"/>
            <a:ext cx="744135" cy="14137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Edit</a:t>
            </a:r>
            <a:endParaRPr lang="en-US" sz="1200" dirty="0">
              <a:solidFill>
                <a:srgbClr val="000000"/>
              </a:solidFill>
              <a:latin typeface="Segoe UI" pitchFamily="34" charset="0"/>
              <a:cs typeface="Segoe UI" pitchFamily="34" charset="0"/>
            </a:endParaRPr>
          </a:p>
        </p:txBody>
      </p:sp>
    </p:spTree>
    <p:extLst>
      <p:ext uri="{BB962C8B-B14F-4D97-AF65-F5344CB8AC3E}">
        <p14:creationId xmlns:p14="http://schemas.microsoft.com/office/powerpoint/2010/main" val="2912126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21.xml.rels><?xml version="1.0" encoding="UTF-8" standalone="yes"?>
<Relationships xmlns="http://schemas.openxmlformats.org/package/2006/relationships"><Relationship Id="rId1" Type="http://schemas.openxmlformats.org/officeDocument/2006/relationships/customXmlProps" Target="itemProps221.xml"/></Relationships>
</file>

<file path=customXml/_rels/item222.xml.rels><?xml version="1.0" encoding="UTF-8" standalone="yes"?>
<Relationships xmlns="http://schemas.openxmlformats.org/package/2006/relationships"><Relationship Id="rId1" Type="http://schemas.openxmlformats.org/officeDocument/2006/relationships/customXmlProps" Target="itemProps222.xml"/></Relationships>
</file>

<file path=customXml/_rels/item223.xml.rels><?xml version="1.0" encoding="UTF-8" standalone="yes"?>
<Relationships xmlns="http://schemas.openxmlformats.org/package/2006/relationships"><Relationship Id="rId1" Type="http://schemas.openxmlformats.org/officeDocument/2006/relationships/customXmlProps" Target="itemProps223.xml"/></Relationships>
</file>

<file path=customXml/_rels/item224.xml.rels><?xml version="1.0" encoding="UTF-8" standalone="yes"?>
<Relationships xmlns="http://schemas.openxmlformats.org/package/2006/relationships"><Relationship Id="rId1" Type="http://schemas.openxmlformats.org/officeDocument/2006/relationships/customXmlProps" Target="itemProps224.xml"/></Relationships>
</file>

<file path=customXml/_rels/item225.xml.rels><?xml version="1.0" encoding="UTF-8" standalone="yes"?>
<Relationships xmlns="http://schemas.openxmlformats.org/package/2006/relationships"><Relationship Id="rId1" Type="http://schemas.openxmlformats.org/officeDocument/2006/relationships/customXmlProps" Target="itemProps225.xml"/></Relationships>
</file>

<file path=customXml/_rels/item226.xml.rels><?xml version="1.0" encoding="UTF-8" standalone="yes"?>
<Relationships xmlns="http://schemas.openxmlformats.org/package/2006/relationships"><Relationship Id="rId1" Type="http://schemas.openxmlformats.org/officeDocument/2006/relationships/customXmlProps" Target="itemProps226.xml"/></Relationships>
</file>

<file path=customXml/_rels/item227.xml.rels><?xml version="1.0" encoding="UTF-8" standalone="yes"?>
<Relationships xmlns="http://schemas.openxmlformats.org/package/2006/relationships"><Relationship Id="rId1" Type="http://schemas.openxmlformats.org/officeDocument/2006/relationships/customXmlProps" Target="itemProps227.xml"/></Relationships>
</file>

<file path=customXml/_rels/item228.xml.rels><?xml version="1.0" encoding="UTF-8" standalone="yes"?>
<Relationships xmlns="http://schemas.openxmlformats.org/package/2006/relationships"><Relationship Id="rId1" Type="http://schemas.openxmlformats.org/officeDocument/2006/relationships/customXmlProps" Target="itemProps228.xml"/></Relationships>
</file>

<file path=customXml/_rels/item229.xml.rels><?xml version="1.0" encoding="UTF-8" standalone="yes"?>
<Relationships xmlns="http://schemas.openxmlformats.org/package/2006/relationships"><Relationship Id="rId1" Type="http://schemas.openxmlformats.org/officeDocument/2006/relationships/customXmlProps" Target="itemProps229.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30.xml.rels><?xml version="1.0" encoding="UTF-8" standalone="yes"?>
<Relationships xmlns="http://schemas.openxmlformats.org/package/2006/relationships"><Relationship Id="rId1" Type="http://schemas.openxmlformats.org/officeDocument/2006/relationships/customXmlProps" Target="itemProps230.xml"/></Relationships>
</file>

<file path=customXml/_rels/item231.xml.rels><?xml version="1.0" encoding="UTF-8" standalone="yes"?>
<Relationships xmlns="http://schemas.openxmlformats.org/package/2006/relationships"><Relationship Id="rId1" Type="http://schemas.openxmlformats.org/officeDocument/2006/relationships/customXmlProps" Target="itemProps231.xml"/></Relationships>
</file>

<file path=customXml/_rels/item232.xml.rels><?xml version="1.0" encoding="UTF-8" standalone="yes"?>
<Relationships xmlns="http://schemas.openxmlformats.org/package/2006/relationships"><Relationship Id="rId1" Type="http://schemas.openxmlformats.org/officeDocument/2006/relationships/customXmlProps" Target="itemProps232.xml"/></Relationships>
</file>

<file path=customXml/_rels/item233.xml.rels><?xml version="1.0" encoding="UTF-8" standalone="yes"?>
<Relationships xmlns="http://schemas.openxmlformats.org/package/2006/relationships"><Relationship Id="rId1" Type="http://schemas.openxmlformats.org/officeDocument/2006/relationships/customXmlProps" Target="itemProps233.xml"/></Relationships>
</file>

<file path=customXml/_rels/item234.xml.rels><?xml version="1.0" encoding="UTF-8" standalone="yes"?>
<Relationships xmlns="http://schemas.openxmlformats.org/package/2006/relationships"><Relationship Id="rId1" Type="http://schemas.openxmlformats.org/officeDocument/2006/relationships/customXmlProps" Target="itemProps234.xml"/></Relationships>
</file>

<file path=customXml/_rels/item235.xml.rels><?xml version="1.0" encoding="UTF-8" standalone="yes"?>
<Relationships xmlns="http://schemas.openxmlformats.org/package/2006/relationships"><Relationship Id="rId1" Type="http://schemas.openxmlformats.org/officeDocument/2006/relationships/customXmlProps" Target="itemProps235.xml"/></Relationships>
</file>

<file path=customXml/_rels/item236.xml.rels><?xml version="1.0" encoding="UTF-8" standalone="yes"?>
<Relationships xmlns="http://schemas.openxmlformats.org/package/2006/relationships"><Relationship Id="rId1" Type="http://schemas.openxmlformats.org/officeDocument/2006/relationships/customXmlProps" Target="itemProps236.xml"/></Relationships>
</file>

<file path=customXml/_rels/item237.xml.rels><?xml version="1.0" encoding="UTF-8" standalone="yes"?>
<Relationships xmlns="http://schemas.openxmlformats.org/package/2006/relationships"><Relationship Id="rId1" Type="http://schemas.openxmlformats.org/officeDocument/2006/relationships/customXmlProps" Target="itemProps237.xml"/></Relationships>
</file>

<file path=customXml/_rels/item238.xml.rels><?xml version="1.0" encoding="UTF-8" standalone="yes"?>
<Relationships xmlns="http://schemas.openxmlformats.org/package/2006/relationships"><Relationship Id="rId1" Type="http://schemas.openxmlformats.org/officeDocument/2006/relationships/customXmlProps" Target="itemProps238.xml"/></Relationships>
</file>

<file path=customXml/_rels/item239.xml.rels><?xml version="1.0" encoding="UTF-8" standalone="yes"?>
<Relationships xmlns="http://schemas.openxmlformats.org/package/2006/relationships"><Relationship Id="rId1" Type="http://schemas.openxmlformats.org/officeDocument/2006/relationships/customXmlProps" Target="itemProps239.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40.xml.rels><?xml version="1.0" encoding="UTF-8" standalone="yes"?>
<Relationships xmlns="http://schemas.openxmlformats.org/package/2006/relationships"><Relationship Id="rId1" Type="http://schemas.openxmlformats.org/officeDocument/2006/relationships/customXmlProps" Target="itemProps240.xml"/></Relationships>
</file>

<file path=customXml/_rels/item241.xml.rels><?xml version="1.0" encoding="UTF-8" standalone="yes"?>
<Relationships xmlns="http://schemas.openxmlformats.org/package/2006/relationships"><Relationship Id="rId1" Type="http://schemas.openxmlformats.org/officeDocument/2006/relationships/customXmlProps" Target="itemProps241.xml"/></Relationships>
</file>

<file path=customXml/_rels/item242.xml.rels><?xml version="1.0" encoding="UTF-8" standalone="yes"?>
<Relationships xmlns="http://schemas.openxmlformats.org/package/2006/relationships"><Relationship Id="rId1" Type="http://schemas.openxmlformats.org/officeDocument/2006/relationships/customXmlProps" Target="itemProps242.xml"/></Relationships>
</file>

<file path=customXml/_rels/item243.xml.rels><?xml version="1.0" encoding="UTF-8" standalone="yes"?>
<Relationships xmlns="http://schemas.openxmlformats.org/package/2006/relationships"><Relationship Id="rId1" Type="http://schemas.openxmlformats.org/officeDocument/2006/relationships/customXmlProps" Target="itemProps243.xml"/></Relationships>
</file>

<file path=customXml/_rels/item244.xml.rels><?xml version="1.0" encoding="UTF-8" standalone="yes"?>
<Relationships xmlns="http://schemas.openxmlformats.org/package/2006/relationships"><Relationship Id="rId1" Type="http://schemas.openxmlformats.org/officeDocument/2006/relationships/customXmlProps" Target="itemProps244.xml"/></Relationships>
</file>

<file path=customXml/_rels/item245.xml.rels><?xml version="1.0" encoding="UTF-8" standalone="yes"?>
<Relationships xmlns="http://schemas.openxmlformats.org/package/2006/relationships"><Relationship Id="rId1" Type="http://schemas.openxmlformats.org/officeDocument/2006/relationships/customXmlProps" Target="itemProps245.xml"/></Relationships>
</file>

<file path=customXml/_rels/item246.xml.rels><?xml version="1.0" encoding="UTF-8" standalone="yes"?>
<Relationships xmlns="http://schemas.openxmlformats.org/package/2006/relationships"><Relationship Id="rId1" Type="http://schemas.openxmlformats.org/officeDocument/2006/relationships/customXmlProps" Target="itemProps246.xml"/></Relationships>
</file>

<file path=customXml/_rels/item247.xml.rels><?xml version="1.0" encoding="UTF-8" standalone="yes"?>
<Relationships xmlns="http://schemas.openxmlformats.org/package/2006/relationships"><Relationship Id="rId1" Type="http://schemas.openxmlformats.org/officeDocument/2006/relationships/customXmlProps" Target="itemProps247.xml"/></Relationships>
</file>

<file path=customXml/_rels/item248.xml.rels><?xml version="1.0" encoding="UTF-8" standalone="yes"?>
<Relationships xmlns="http://schemas.openxmlformats.org/package/2006/relationships"><Relationship Id="rId1" Type="http://schemas.openxmlformats.org/officeDocument/2006/relationships/customXmlProps" Target="itemProps248.xml"/></Relationships>
</file>

<file path=customXml/_rels/item249.xml.rels><?xml version="1.0" encoding="UTF-8" standalone="yes"?>
<Relationships xmlns="http://schemas.openxmlformats.org/package/2006/relationships"><Relationship Id="rId1" Type="http://schemas.openxmlformats.org/officeDocument/2006/relationships/customXmlProps" Target="itemProps249.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50.xml.rels><?xml version="1.0" encoding="UTF-8" standalone="yes"?>
<Relationships xmlns="http://schemas.openxmlformats.org/package/2006/relationships"><Relationship Id="rId1" Type="http://schemas.openxmlformats.org/officeDocument/2006/relationships/customXmlProps" Target="itemProps250.xml"/></Relationships>
</file>

<file path=customXml/_rels/item251.xml.rels><?xml version="1.0" encoding="UTF-8" standalone="yes"?>
<Relationships xmlns="http://schemas.openxmlformats.org/package/2006/relationships"><Relationship Id="rId1" Type="http://schemas.openxmlformats.org/officeDocument/2006/relationships/customXmlProps" Target="itemProps251.xml"/></Relationships>
</file>

<file path=customXml/_rels/item252.xml.rels><?xml version="1.0" encoding="UTF-8" standalone="yes"?>
<Relationships xmlns="http://schemas.openxmlformats.org/package/2006/relationships"><Relationship Id="rId1" Type="http://schemas.openxmlformats.org/officeDocument/2006/relationships/customXmlProps" Target="itemProps252.xml"/></Relationships>
</file>

<file path=customXml/_rels/item253.xml.rels><?xml version="1.0" encoding="UTF-8" standalone="yes"?>
<Relationships xmlns="http://schemas.openxmlformats.org/package/2006/relationships"><Relationship Id="rId1" Type="http://schemas.openxmlformats.org/officeDocument/2006/relationships/customXmlProps" Target="itemProps253.xml"/></Relationships>
</file>

<file path=customXml/_rels/item254.xml.rels><?xml version="1.0" encoding="UTF-8" standalone="yes"?>
<Relationships xmlns="http://schemas.openxmlformats.org/package/2006/relationships"><Relationship Id="rId1" Type="http://schemas.openxmlformats.org/officeDocument/2006/relationships/customXmlProps" Target="itemProps254.xml"/></Relationships>
</file>

<file path=customXml/_rels/item255.xml.rels><?xml version="1.0" encoding="UTF-8" standalone="yes"?>
<Relationships xmlns="http://schemas.openxmlformats.org/package/2006/relationships"><Relationship Id="rId1" Type="http://schemas.openxmlformats.org/officeDocument/2006/relationships/customXmlProps" Target="itemProps255.xml"/></Relationships>
</file>

<file path=customXml/_rels/item256.xml.rels><?xml version="1.0" encoding="UTF-8" standalone="yes"?>
<Relationships xmlns="http://schemas.openxmlformats.org/package/2006/relationships"><Relationship Id="rId1" Type="http://schemas.openxmlformats.org/officeDocument/2006/relationships/customXmlProps" Target="itemProps256.xml"/></Relationships>
</file>

<file path=customXml/_rels/item257.xml.rels><?xml version="1.0" encoding="UTF-8" standalone="yes"?>
<Relationships xmlns="http://schemas.openxmlformats.org/package/2006/relationships"><Relationship Id="rId1" Type="http://schemas.openxmlformats.org/officeDocument/2006/relationships/customXmlProps" Target="itemProps257.xml"/></Relationships>
</file>

<file path=customXml/_rels/item258.xml.rels><?xml version="1.0" encoding="UTF-8" standalone="yes"?>
<Relationships xmlns="http://schemas.openxmlformats.org/package/2006/relationships"><Relationship Id="rId1" Type="http://schemas.openxmlformats.org/officeDocument/2006/relationships/customXmlProps" Target="itemProps258.xml"/></Relationships>
</file>

<file path=customXml/_rels/item259.xml.rels><?xml version="1.0" encoding="UTF-8" standalone="yes"?>
<Relationships xmlns="http://schemas.openxmlformats.org/package/2006/relationships"><Relationship Id="rId1" Type="http://schemas.openxmlformats.org/officeDocument/2006/relationships/customXmlProps" Target="itemProps259.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60.xml.rels><?xml version="1.0" encoding="UTF-8" standalone="yes"?>
<Relationships xmlns="http://schemas.openxmlformats.org/package/2006/relationships"><Relationship Id="rId1" Type="http://schemas.openxmlformats.org/officeDocument/2006/relationships/customXmlProps" Target="itemProps260.xml"/></Relationships>
</file>

<file path=customXml/_rels/item261.xml.rels><?xml version="1.0" encoding="UTF-8" standalone="yes"?>
<Relationships xmlns="http://schemas.openxmlformats.org/package/2006/relationships"><Relationship Id="rId1" Type="http://schemas.openxmlformats.org/officeDocument/2006/relationships/customXmlProps" Target="itemProps261.xml"/></Relationships>
</file>

<file path=customXml/_rels/item262.xml.rels><?xml version="1.0" encoding="UTF-8" standalone="yes"?>
<Relationships xmlns="http://schemas.openxmlformats.org/package/2006/relationships"><Relationship Id="rId1" Type="http://schemas.openxmlformats.org/officeDocument/2006/relationships/customXmlProps" Target="itemProps262.xml"/></Relationships>
</file>

<file path=customXml/_rels/item263.xml.rels><?xml version="1.0" encoding="UTF-8" standalone="yes"?>
<Relationships xmlns="http://schemas.openxmlformats.org/package/2006/relationships"><Relationship Id="rId1" Type="http://schemas.openxmlformats.org/officeDocument/2006/relationships/customXmlProps" Target="itemProps263.xml"/></Relationships>
</file>

<file path=customXml/_rels/item264.xml.rels><?xml version="1.0" encoding="UTF-8" standalone="yes"?>
<Relationships xmlns="http://schemas.openxmlformats.org/package/2006/relationships"><Relationship Id="rId1" Type="http://schemas.openxmlformats.org/officeDocument/2006/relationships/customXmlProps" Target="itemProps264.xml"/></Relationships>
</file>

<file path=customXml/_rels/item265.xml.rels><?xml version="1.0" encoding="UTF-8" standalone="yes"?>
<Relationships xmlns="http://schemas.openxmlformats.org/package/2006/relationships"><Relationship Id="rId1" Type="http://schemas.openxmlformats.org/officeDocument/2006/relationships/customXmlProps" Target="itemProps265.xml"/></Relationships>
</file>

<file path=customXml/_rels/item266.xml.rels><?xml version="1.0" encoding="UTF-8" standalone="yes"?>
<Relationships xmlns="http://schemas.openxmlformats.org/package/2006/relationships"><Relationship Id="rId1" Type="http://schemas.openxmlformats.org/officeDocument/2006/relationships/customXmlProps" Target="itemProps266.xml"/></Relationships>
</file>

<file path=customXml/_rels/item267.xml.rels><?xml version="1.0" encoding="UTF-8" standalone="yes"?>
<Relationships xmlns="http://schemas.openxmlformats.org/package/2006/relationships"><Relationship Id="rId1" Type="http://schemas.openxmlformats.org/officeDocument/2006/relationships/customXmlProps" Target="itemProps267.xml"/></Relationships>
</file>

<file path=customXml/_rels/item268.xml.rels><?xml version="1.0" encoding="UTF-8" standalone="yes"?>
<Relationships xmlns="http://schemas.openxmlformats.org/package/2006/relationships"><Relationship Id="rId1" Type="http://schemas.openxmlformats.org/officeDocument/2006/relationships/customXmlProps" Target="itemProps268.xml"/></Relationships>
</file>

<file path=customXml/_rels/item269.xml.rels><?xml version="1.0" encoding="UTF-8" standalone="yes"?>
<Relationships xmlns="http://schemas.openxmlformats.org/package/2006/relationships"><Relationship Id="rId1" Type="http://schemas.openxmlformats.org/officeDocument/2006/relationships/customXmlProps" Target="itemProps269.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70.xml.rels><?xml version="1.0" encoding="UTF-8" standalone="yes"?>
<Relationships xmlns="http://schemas.openxmlformats.org/package/2006/relationships"><Relationship Id="rId1" Type="http://schemas.openxmlformats.org/officeDocument/2006/relationships/customXmlProps" Target="itemProps270.xml"/></Relationships>
</file>

<file path=customXml/_rels/item271.xml.rels><?xml version="1.0" encoding="UTF-8" standalone="yes"?>
<Relationships xmlns="http://schemas.openxmlformats.org/package/2006/relationships"><Relationship Id="rId1" Type="http://schemas.openxmlformats.org/officeDocument/2006/relationships/customXmlProps" Target="itemProps271.xml"/></Relationships>
</file>

<file path=customXml/_rels/item272.xml.rels><?xml version="1.0" encoding="UTF-8" standalone="yes"?>
<Relationships xmlns="http://schemas.openxmlformats.org/package/2006/relationships"><Relationship Id="rId1" Type="http://schemas.openxmlformats.org/officeDocument/2006/relationships/customXmlProps" Target="itemProps272.xml"/></Relationships>
</file>

<file path=customXml/_rels/item273.xml.rels><?xml version="1.0" encoding="UTF-8" standalone="yes"?>
<Relationships xmlns="http://schemas.openxmlformats.org/package/2006/relationships"><Relationship Id="rId1" Type="http://schemas.openxmlformats.org/officeDocument/2006/relationships/customXmlProps" Target="itemProps273.xml"/></Relationships>
</file>

<file path=customXml/_rels/item274.xml.rels><?xml version="1.0" encoding="UTF-8" standalone="yes"?>
<Relationships xmlns="http://schemas.openxmlformats.org/package/2006/relationships"><Relationship Id="rId1" Type="http://schemas.openxmlformats.org/officeDocument/2006/relationships/customXmlProps" Target="itemProps274.xml"/></Relationships>
</file>

<file path=customXml/_rels/item275.xml.rels><?xml version="1.0" encoding="UTF-8" standalone="yes"?>
<Relationships xmlns="http://schemas.openxmlformats.org/package/2006/relationships"><Relationship Id="rId1" Type="http://schemas.openxmlformats.org/officeDocument/2006/relationships/customXmlProps" Target="itemProps275.xml"/></Relationships>
</file>

<file path=customXml/_rels/item276.xml.rels><?xml version="1.0" encoding="UTF-8" standalone="yes"?>
<Relationships xmlns="http://schemas.openxmlformats.org/package/2006/relationships"><Relationship Id="rId1" Type="http://schemas.openxmlformats.org/officeDocument/2006/relationships/customXmlProps" Target="itemProps276.xml"/></Relationships>
</file>

<file path=customXml/_rels/item277.xml.rels><?xml version="1.0" encoding="UTF-8" standalone="yes"?>
<Relationships xmlns="http://schemas.openxmlformats.org/package/2006/relationships"><Relationship Id="rId1" Type="http://schemas.openxmlformats.org/officeDocument/2006/relationships/customXmlProps" Target="itemProps277.xml"/></Relationships>
</file>

<file path=customXml/_rels/item278.xml.rels><?xml version="1.0" encoding="UTF-8" standalone="yes"?>
<Relationships xmlns="http://schemas.openxmlformats.org/package/2006/relationships"><Relationship Id="rId1" Type="http://schemas.openxmlformats.org/officeDocument/2006/relationships/customXmlProps" Target="itemProps278.xml"/></Relationships>
</file>

<file path=customXml/_rels/item279.xml.rels><?xml version="1.0" encoding="UTF-8" standalone="yes"?>
<Relationships xmlns="http://schemas.openxmlformats.org/package/2006/relationships"><Relationship Id="rId1" Type="http://schemas.openxmlformats.org/officeDocument/2006/relationships/customXmlProps" Target="itemProps279.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80.xml.rels><?xml version="1.0" encoding="UTF-8" standalone="yes"?>
<Relationships xmlns="http://schemas.openxmlformats.org/package/2006/relationships"><Relationship Id="rId1" Type="http://schemas.openxmlformats.org/officeDocument/2006/relationships/customXmlProps" Target="itemProps280.xml"/></Relationships>
</file>

<file path=customXml/_rels/item281.xml.rels><?xml version="1.0" encoding="UTF-8" standalone="yes"?>
<Relationships xmlns="http://schemas.openxmlformats.org/package/2006/relationships"><Relationship Id="rId1" Type="http://schemas.openxmlformats.org/officeDocument/2006/relationships/customXmlProps" Target="itemProps281.xml"/></Relationships>
</file>

<file path=customXml/_rels/item282.xml.rels><?xml version="1.0" encoding="UTF-8" standalone="yes"?>
<Relationships xmlns="http://schemas.openxmlformats.org/package/2006/relationships"><Relationship Id="rId1" Type="http://schemas.openxmlformats.org/officeDocument/2006/relationships/customXmlProps" Target="itemProps282.xml"/></Relationships>
</file>

<file path=customXml/_rels/item283.xml.rels><?xml version="1.0" encoding="UTF-8" standalone="yes"?>
<Relationships xmlns="http://schemas.openxmlformats.org/package/2006/relationships"><Relationship Id="rId1" Type="http://schemas.openxmlformats.org/officeDocument/2006/relationships/customXmlProps" Target="itemProps283.xml"/></Relationships>
</file>

<file path=customXml/_rels/item284.xml.rels><?xml version="1.0" encoding="UTF-8" standalone="yes"?>
<Relationships xmlns="http://schemas.openxmlformats.org/package/2006/relationships"><Relationship Id="rId1" Type="http://schemas.openxmlformats.org/officeDocument/2006/relationships/customXmlProps" Target="itemProps284.xml"/></Relationships>
</file>

<file path=customXml/_rels/item285.xml.rels><?xml version="1.0" encoding="UTF-8" standalone="yes"?>
<Relationships xmlns="http://schemas.openxmlformats.org/package/2006/relationships"><Relationship Id="rId1" Type="http://schemas.openxmlformats.org/officeDocument/2006/relationships/customXmlProps" Target="itemProps285.xml"/></Relationships>
</file>

<file path=customXml/_rels/item286.xml.rels><?xml version="1.0" encoding="UTF-8" standalone="yes"?>
<Relationships xmlns="http://schemas.openxmlformats.org/package/2006/relationships"><Relationship Id="rId1" Type="http://schemas.openxmlformats.org/officeDocument/2006/relationships/customXmlProps" Target="itemProps286.xml"/></Relationships>
</file>

<file path=customXml/_rels/item287.xml.rels><?xml version="1.0" encoding="UTF-8" standalone="yes"?>
<Relationships xmlns="http://schemas.openxmlformats.org/package/2006/relationships"><Relationship Id="rId1" Type="http://schemas.openxmlformats.org/officeDocument/2006/relationships/customXmlProps" Target="itemProps287.xml"/></Relationships>
</file>

<file path=customXml/_rels/item288.xml.rels><?xml version="1.0" encoding="UTF-8" standalone="yes"?>
<Relationships xmlns="http://schemas.openxmlformats.org/package/2006/relationships"><Relationship Id="rId1" Type="http://schemas.openxmlformats.org/officeDocument/2006/relationships/customXmlProps" Target="itemProps288.xml"/></Relationships>
</file>

<file path=customXml/_rels/item289.xml.rels><?xml version="1.0" encoding="UTF-8" standalone="yes"?>
<Relationships xmlns="http://schemas.openxmlformats.org/package/2006/relationships"><Relationship Id="rId1" Type="http://schemas.openxmlformats.org/officeDocument/2006/relationships/customXmlProps" Target="itemProps289.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290.xml.rels><?xml version="1.0" encoding="UTF-8" standalone="yes"?>
<Relationships xmlns="http://schemas.openxmlformats.org/package/2006/relationships"><Relationship Id="rId1" Type="http://schemas.openxmlformats.org/officeDocument/2006/relationships/customXmlProps" Target="itemProps290.xml"/></Relationships>
</file>

<file path=customXml/_rels/item291.xml.rels><?xml version="1.0" encoding="UTF-8" standalone="yes"?>
<Relationships xmlns="http://schemas.openxmlformats.org/package/2006/relationships"><Relationship Id="rId1" Type="http://schemas.openxmlformats.org/officeDocument/2006/relationships/customXmlProps" Target="itemProps291.xml"/></Relationships>
</file>

<file path=customXml/_rels/item292.xml.rels><?xml version="1.0" encoding="UTF-8" standalone="yes"?>
<Relationships xmlns="http://schemas.openxmlformats.org/package/2006/relationships"><Relationship Id="rId1" Type="http://schemas.openxmlformats.org/officeDocument/2006/relationships/customXmlProps" Target="itemProps292.xml"/></Relationships>
</file>

<file path=customXml/_rels/item293.xml.rels><?xml version="1.0" encoding="UTF-8" standalone="yes"?>
<Relationships xmlns="http://schemas.openxmlformats.org/package/2006/relationships"><Relationship Id="rId1" Type="http://schemas.openxmlformats.org/officeDocument/2006/relationships/customXmlProps" Target="itemProps293.xml"/></Relationships>
</file>

<file path=customXml/_rels/item294.xml.rels><?xml version="1.0" encoding="UTF-8" standalone="yes"?>
<Relationships xmlns="http://schemas.openxmlformats.org/package/2006/relationships"><Relationship Id="rId1" Type="http://schemas.openxmlformats.org/officeDocument/2006/relationships/customXmlProps" Target="itemProps294.xml"/></Relationships>
</file>

<file path=customXml/_rels/item295.xml.rels><?xml version="1.0" encoding="UTF-8" standalone="yes"?>
<Relationships xmlns="http://schemas.openxmlformats.org/package/2006/relationships"><Relationship Id="rId1" Type="http://schemas.openxmlformats.org/officeDocument/2006/relationships/customXmlProps" Target="itemProps295.xml"/></Relationships>
</file>

<file path=customXml/_rels/item296.xml.rels><?xml version="1.0" encoding="UTF-8" standalone="yes"?>
<Relationships xmlns="http://schemas.openxmlformats.org/package/2006/relationships"><Relationship Id="rId1" Type="http://schemas.openxmlformats.org/officeDocument/2006/relationships/customXmlProps" Target="itemProps296.xml"/></Relationships>
</file>

<file path=customXml/_rels/item297.xml.rels><?xml version="1.0" encoding="UTF-8" standalone="yes"?>
<Relationships xmlns="http://schemas.openxmlformats.org/package/2006/relationships"><Relationship Id="rId1" Type="http://schemas.openxmlformats.org/officeDocument/2006/relationships/customXmlProps" Target="itemProps297.xml"/></Relationships>
</file>

<file path=customXml/_rels/item298.xml.rels><?xml version="1.0" encoding="UTF-8" standalone="yes"?>
<Relationships xmlns="http://schemas.openxmlformats.org/package/2006/relationships"><Relationship Id="rId1" Type="http://schemas.openxmlformats.org/officeDocument/2006/relationships/customXmlProps" Target="itemProps298.xml"/></Relationships>
</file>

<file path=customXml/_rels/item299.xml.rels><?xml version="1.0" encoding="UTF-8" standalone="yes"?>
<Relationships xmlns="http://schemas.openxmlformats.org/package/2006/relationships"><Relationship Id="rId1" Type="http://schemas.openxmlformats.org/officeDocument/2006/relationships/customXmlProps" Target="itemProps29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00.xml.rels><?xml version="1.0" encoding="UTF-8" standalone="yes"?>
<Relationships xmlns="http://schemas.openxmlformats.org/package/2006/relationships"><Relationship Id="rId1" Type="http://schemas.openxmlformats.org/officeDocument/2006/relationships/customXmlProps" Target="itemProps300.xml"/></Relationships>
</file>

<file path=customXml/_rels/item301.xml.rels><?xml version="1.0" encoding="UTF-8" standalone="yes"?>
<Relationships xmlns="http://schemas.openxmlformats.org/package/2006/relationships"><Relationship Id="rId1" Type="http://schemas.openxmlformats.org/officeDocument/2006/relationships/customXmlProps" Target="itemProps301.xml"/></Relationships>
</file>

<file path=customXml/_rels/item302.xml.rels><?xml version="1.0" encoding="UTF-8" standalone="yes"?>
<Relationships xmlns="http://schemas.openxmlformats.org/package/2006/relationships"><Relationship Id="rId1" Type="http://schemas.openxmlformats.org/officeDocument/2006/relationships/customXmlProps" Target="itemProps302.xml"/></Relationships>
</file>

<file path=customXml/_rels/item303.xml.rels><?xml version="1.0" encoding="UTF-8" standalone="yes"?>
<Relationships xmlns="http://schemas.openxmlformats.org/package/2006/relationships"><Relationship Id="rId1" Type="http://schemas.openxmlformats.org/officeDocument/2006/relationships/customXmlProps" Target="itemProps303.xml"/></Relationships>
</file>

<file path=customXml/_rels/item304.xml.rels><?xml version="1.0" encoding="UTF-8" standalone="yes"?>
<Relationships xmlns="http://schemas.openxmlformats.org/package/2006/relationships"><Relationship Id="rId1" Type="http://schemas.openxmlformats.org/officeDocument/2006/relationships/customXmlProps" Target="itemProps304.xml"/></Relationships>
</file>

<file path=customXml/_rels/item305.xml.rels><?xml version="1.0" encoding="UTF-8" standalone="yes"?>
<Relationships xmlns="http://schemas.openxmlformats.org/package/2006/relationships"><Relationship Id="rId1" Type="http://schemas.openxmlformats.org/officeDocument/2006/relationships/customXmlProps" Target="itemProps305.xml"/></Relationships>
</file>

<file path=customXml/_rels/item306.xml.rels><?xml version="1.0" encoding="UTF-8" standalone="yes"?>
<Relationships xmlns="http://schemas.openxmlformats.org/package/2006/relationships"><Relationship Id="rId1" Type="http://schemas.openxmlformats.org/officeDocument/2006/relationships/customXmlProps" Target="itemProps306.xml"/></Relationships>
</file>

<file path=customXml/_rels/item307.xml.rels><?xml version="1.0" encoding="UTF-8" standalone="yes"?>
<Relationships xmlns="http://schemas.openxmlformats.org/package/2006/relationships"><Relationship Id="rId1" Type="http://schemas.openxmlformats.org/officeDocument/2006/relationships/customXmlProps" Target="itemProps307.xml"/></Relationships>
</file>

<file path=customXml/_rels/item308.xml.rels><?xml version="1.0" encoding="UTF-8" standalone="yes"?>
<Relationships xmlns="http://schemas.openxmlformats.org/package/2006/relationships"><Relationship Id="rId1" Type="http://schemas.openxmlformats.org/officeDocument/2006/relationships/customXmlProps" Target="itemProps308.xml"/></Relationships>
</file>

<file path=customXml/_rels/item309.xml.rels><?xml version="1.0" encoding="UTF-8" standalone="yes"?>
<Relationships xmlns="http://schemas.openxmlformats.org/package/2006/relationships"><Relationship Id="rId1" Type="http://schemas.openxmlformats.org/officeDocument/2006/relationships/customXmlProps" Target="itemProps309.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10.xml.rels><?xml version="1.0" encoding="UTF-8" standalone="yes"?>
<Relationships xmlns="http://schemas.openxmlformats.org/package/2006/relationships"><Relationship Id="rId1" Type="http://schemas.openxmlformats.org/officeDocument/2006/relationships/customXmlProps" Target="itemProps310.xml"/></Relationships>
</file>

<file path=customXml/_rels/item311.xml.rels><?xml version="1.0" encoding="UTF-8" standalone="yes"?>
<Relationships xmlns="http://schemas.openxmlformats.org/package/2006/relationships"><Relationship Id="rId1" Type="http://schemas.openxmlformats.org/officeDocument/2006/relationships/customXmlProps" Target="itemProps311.xml"/></Relationships>
</file>

<file path=customXml/_rels/item312.xml.rels><?xml version="1.0" encoding="UTF-8" standalone="yes"?>
<Relationships xmlns="http://schemas.openxmlformats.org/package/2006/relationships"><Relationship Id="rId1" Type="http://schemas.openxmlformats.org/officeDocument/2006/relationships/customXmlProps" Target="itemProps312.xml"/></Relationships>
</file>

<file path=customXml/_rels/item313.xml.rels><?xml version="1.0" encoding="UTF-8" standalone="yes"?>
<Relationships xmlns="http://schemas.openxmlformats.org/package/2006/relationships"><Relationship Id="rId1" Type="http://schemas.openxmlformats.org/officeDocument/2006/relationships/customXmlProps" Target="itemProps313.xml"/></Relationships>
</file>

<file path=customXml/_rels/item314.xml.rels><?xml version="1.0" encoding="UTF-8" standalone="yes"?>
<Relationships xmlns="http://schemas.openxmlformats.org/package/2006/relationships"><Relationship Id="rId1" Type="http://schemas.openxmlformats.org/officeDocument/2006/relationships/customXmlProps" Target="itemProps314.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Control xmlns="http://schemas.microsoft.com/VisualStudio/2011/storyboarding/control">
  <Id Name="System.Storyboarding.Common.Text" Revision="1" Stencil="System.Storyboarding.Common" StencilVersion="0.1"/>
</Control>
</file>

<file path=customXml/item100.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01.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02.xml><?xml version="1.0" encoding="utf-8"?>
<Control xmlns="http://schemas.microsoft.com/VisualStudio/2011/storyboarding/control">
  <Id Name="System.Storyboarding.Common.TextInput" Revision="1" Stencil="System.Storyboarding.Common" StencilVersion="0.1"/>
</Control>
</file>

<file path=customXml/item103.xml><?xml version="1.0" encoding="utf-8"?>
<Control xmlns="http://schemas.microsoft.com/VisualStudio/2011/storyboarding/control">
  <Id Name="System.Storyboarding.Common.Text" Revision="1" Stencil="System.Storyboarding.Common" StencilVersion="0.1"/>
</Control>
</file>

<file path=customXml/item104.xml><?xml version="1.0" encoding="utf-8"?>
<Control xmlns="http://schemas.microsoft.com/VisualStudio/2011/storyboarding/control">
  <Id Name="System.Storyboarding.Common.DropdownBox" Revision="1" Stencil="System.Storyboarding.Common" StencilVersion="0.1"/>
</Control>
</file>

<file path=customXml/item105.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106.xml><?xml version="1.0" encoding="utf-8"?>
<Control xmlns="http://schemas.microsoft.com/VisualStudio/2011/storyboarding/control/v1.0">
  <Id Name="System.Storyboard.Stencil.FourItemList" RevisionId="00000000-0000-0000-0000-000000000000" Stencil="System.Common" StencilRevisionId="00000000-0000-0000-0000-000000000000" StencilVersion="1.0"/>
</Control>
</file>

<file path=customXml/item107.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108.xml><?xml version="1.0" encoding="utf-8"?>
<Control xmlns="http://schemas.microsoft.com/VisualStudio/2011/storyboarding/control/v1.0">
  <Id Name="System.Storyboard.Stencil.DatePicker" RevisionId="00000000-0000-0000-0000-000000000000" Stencil="System.Common" StencilRevisionId="00000000-0000-0000-0000-000000000000" StencilVersion="1.0"/>
</Control>
</file>

<file path=customXml/item109.xml><?xml version="1.0" encoding="utf-8"?>
<Control xmlns="http://schemas.microsoft.com/VisualStudio/2011/storyboarding/control">
  <Id Name="System.Storyboarding.Common.DropdownBox" Revision="1" Stencil="System.Storyboarding.Common" StencilVersion="0.1"/>
</Control>
</file>

<file path=customXml/item11.xml><?xml version="1.0" encoding="utf-8"?>
<Control xmlns="http://schemas.microsoft.com/VisualStudio/2011/storyboarding/control/v1.0">
  <Id Name="System.Storyboard.Stencil.Calendar" RevisionId="00000000-0000-0000-0000-000000000000" Stencil="System.Common" StencilRevisionId="00000000-0000-0000-0000-000000000000" StencilVersion="1.0"/>
</Control>
</file>

<file path=customXml/item110.xml><?xml version="1.0" encoding="utf-8"?>
<Control xmlns="http://schemas.microsoft.com/VisualStudio/2011/storyboarding/control">
  <Id Name="System.Storyboarding.Common.Text" Revision="1" Stencil="System.Storyboarding.Common" StencilVersion="0.1"/>
</Control>
</file>

<file path=customXml/item111.xml><?xml version="1.0" encoding="utf-8"?>
<Control xmlns="http://schemas.microsoft.com/VisualStudio/2011/storyboarding/control">
  <Id Name="System.Storyboarding.Common.TextArea" Revision="1" Stencil="System.Storyboarding.Common" StencilVersion="0.1"/>
</Control>
</file>

<file path=customXml/item112.xml><?xml version="1.0" encoding="utf-8"?>
<Control xmlns="http://schemas.microsoft.com/VisualStudio/2011/storyboarding/control">
  <Id Name="System.Storyboarding.Common.MouseClick" Revision="1" Stencil="System.Storyboarding.Common" StencilVersion="0.1"/>
</Control>
</file>

<file path=customXml/item113.xml><?xml version="1.0" encoding="utf-8"?>
<Control xmlns="http://schemas.microsoft.com/VisualStudio/2011/storyboarding/control">
  <Id Name="System.Storyboarding.Common.TabGroup" Revision="1" Stencil="System.Storyboarding.Common" StencilVersion="0.1"/>
</Control>
</file>

<file path=customXml/item114.xml><?xml version="1.0" encoding="utf-8"?>
<Control xmlns="http://schemas.microsoft.com/VisualStudio/2011/storyboarding/control">
  <Id Name="System.Storyboarding.Common.Text" Revision="1" Stencil="System.Storyboarding.Common" StencilVersion="0.1"/>
</Control>
</file>

<file path=customXml/item115.xml><?xml version="1.0" encoding="utf-8"?>
<Control xmlns="http://schemas.microsoft.com/VisualStudio/2011/storyboarding/control">
  <Id Name="System.Storyboarding.Common.DropdownBox" Revision="1" Stencil="System.Storyboarding.Common" StencilVersion="0.1"/>
</Control>
</file>

<file path=customXml/item116.xml><?xml version="1.0" encoding="utf-8"?>
<Control xmlns="http://schemas.microsoft.com/VisualStudio/2011/storyboarding/control">
  <Id Name="System.Storyboarding.Common.SearchBox" Revision="1" Stencil="System.Storyboarding.Common" StencilVersion="0.1"/>
</Control>
</file>

<file path=customXml/item117.xml><?xml version="1.0" encoding="utf-8"?>
<Control xmlns="http://schemas.microsoft.com/VisualStudio/2011/storyboarding/control/v1.0">
  <Id Name="System.Storyboard.Stencil.PhoneKeyboard" RevisionId="00000000-0000-0000-0000-000000000000" Stencil="System.Windows_Phone_7" StencilRevisionId="00000000-0000-0000-0000-000000000000" StencilVersion="1.0"/>
</Control>
</file>

<file path=customXml/item118.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19.xml><?xml version="1.0" encoding="utf-8"?>
<Control xmlns="http://schemas.microsoft.com/VisualStudio/2011/storyboarding/control/v1.0">
  <Id Name="System.Storyboard.Stencil.Browser" RevisionId="bdb52a43-f875-417f-a3f8-9b0259dd3051" Stencil="System.Backgrounds" StencilRevisionId="bdb52a43-f875-417f-a3f8-9b0259dd3051" StencilVersion="1.0"/>
</Control>
</file>

<file path=customXml/item12.xml><?xml version="1.0" encoding="utf-8"?>
<Control xmlns="http://schemas.microsoft.com/VisualStudio/2011/storyboarding/control">
  <Id Name="System.Storyboarding.Common.TextInput" Revision="1" Stencil="System.Storyboarding.Common" StencilVersion="0.1"/>
</Control>
</file>

<file path=customXml/item120.xml><?xml version="1.0" encoding="utf-8"?>
<Control xmlns="http://schemas.microsoft.com/VisualStudio/2011/storyboarding/control">
  <Id Name="System.Storyboarding.Backgrounds.Window" RevisionId="bdb52a43-f875-417f-a3f8-9b0259dd3051" Stencil="System.Storyboarding.Backgrounds" StencilRevisionId="bdb52a43-f875-417f-a3f8-9b0259dd3051" StencilVersion="0.1"/>
</Control>
</file>

<file path=customXml/item121.xml><?xml version="1.0" encoding="utf-8"?>
<Control xmlns="http://schemas.microsoft.com/VisualStudio/2011/storyboarding/control">
  <Id Name="System.Storyboarding.Common.SearchBox" Revision="1" Stencil="System.Storyboarding.Common" StencilVersion="0.1"/>
</Control>
</file>

<file path=customXml/item122.xml><?xml version="1.0" encoding="utf-8"?>
<Control xmlns="http://schemas.microsoft.com/VisualStudio/2011/storyboarding/control">
  <Id Name="System.Storyboarding.Backgrounds.WindowsPhoneLandscape" RevisionId="bdb52a43-f875-417f-a3f8-9b0259dd3051" Stencil="System.Storyboarding.Backgrounds" StencilRevisionId="bdb52a43-f875-417f-a3f8-9b0259dd3051" StencilVersion="0.1"/>
</Control>
</file>

<file path=customXml/item12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24.xml><?xml version="1.0" encoding="utf-8"?>
<Control xmlns="http://schemas.microsoft.com/VisualStudio/2011/storyboarding/control">
  <Id Name="System.Storyboarding.Common.Text" Revision="1" Stencil="System.Storyboarding.Common" StencilVersion="0.1"/>
</Control>
</file>

<file path=customXml/item125.xml><?xml version="1.0" encoding="utf-8"?>
<Control xmlns="http://schemas.microsoft.com/VisualStudio/2011/storyboarding/control">
  <Id Name="System.Storyboarding.WindowsPhoneIcons.BaseCircle" Revision="1" Stencil="System.Storyboarding.WindowsPhoneIcons" StencilVersion="0.1"/>
</Control>
</file>

<file path=customXml/item126.xml><?xml version="1.0" encoding="utf-8"?>
<Control xmlns="http://schemas.microsoft.com/VisualStudio/2011/storyboarding/control">
  <Id Name="System.Storyboarding.Common.Text" Revision="1" Stencil="System.Storyboarding.Common" StencilVersion="0.1"/>
</Control>
</file>

<file path=customXml/item127.xml><?xml version="1.0" encoding="utf-8"?>
<Control xmlns="http://schemas.microsoft.com/VisualStudio/2011/storyboarding/control">
  <Id Name="System.Storyboarding.Common.SearchBox" Revision="1" Stencil="System.Storyboarding.Common" StencilVersion="0.1"/>
</Control>
</file>

<file path=customXml/item128.xml><?xml version="1.0" encoding="utf-8"?>
<Control xmlns="http://schemas.microsoft.com/VisualStudio/2011/storyboarding/control">
  <Id Name="System.Storyboarding.Common.MouseClick" Revision="1" Stencil="System.Storyboarding.Common" StencilVersion="0.1"/>
</Control>
</file>

<file path=customXml/item129.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3.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3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31.xml><?xml version="1.0" encoding="utf-8"?>
<Control xmlns="http://schemas.microsoft.com/VisualStudio/2011/storyboarding/control">
  <Id Name="System.Storyboarding.Common.TabGroup" Revision="1" Stencil="System.Storyboarding.Common" StencilVersion="0.1"/>
</Control>
</file>

<file path=customXml/item132.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133.xml><?xml version="1.0" encoding="utf-8"?>
<Control xmlns="http://schemas.microsoft.com/VisualStudio/2011/storyboarding/control">
  <Id Name="System.Storyboarding.Common.Text" Revision="1" Stencil="System.Storyboarding.Common" StencilVersion="0.1"/>
</Control>
</file>

<file path=customXml/item134.xml><?xml version="1.0" encoding="utf-8"?>
<Control xmlns="http://schemas.microsoft.com/VisualStudio/2011/storyboarding/control">
  <Id Name="System.Storyboarding.Backgrounds.BrowserWindows8" Revision="1" Stencil="System.Storyboarding.Backgrounds" StencilVersion="0.1"/>
</Control>
</file>

<file path=customXml/item135.xml><?xml version="1.0" encoding="utf-8"?>
<Control xmlns="http://schemas.microsoft.com/VisualStudio/2011/storyboarding/control">
  <Id Name="System.Storyboarding.Common.TextInput" Revision="1" Stencil="System.Storyboarding.Common" StencilVersion="0.1"/>
</Control>
</file>

<file path=customXml/item136.xml><?xml version="1.0" encoding="utf-8"?>
<Control xmlns="http://schemas.microsoft.com/VisualStudio/2011/storyboarding/control">
  <Id Name="System.Storyboarding.Common.DropdownBox" Revision="1" Stencil="System.Storyboarding.Common" StencilVersion="0.1"/>
</Control>
</file>

<file path=customXml/item137.xml><?xml version="1.0" encoding="utf-8"?>
<Control xmlns="http://schemas.microsoft.com/VisualStudio/2011/storyboarding/control/v1.0">
  <Id Name="System.Storyboard.Stencil.TabGroup" RevisionId="00000000-0000-0000-0000-000000000000" Stencil="System.Common" StencilRevisionId="00000000-0000-0000-0000-000000000000" StencilVersion="1.0"/>
</Control>
</file>

<file path=customXml/item138.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39.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4.xml><?xml version="1.0" encoding="utf-8"?>
<Control xmlns="http://schemas.microsoft.com/VisualStudio/2011/storyboarding/control">
  <Id Name="System.Storyboarding.Common.DropdownBox" Revision="1" Stencil="System.Storyboarding.Common" StencilVersion="0.1"/>
</Control>
</file>

<file path=customXml/item140.xml><?xml version="1.0" encoding="utf-8"?>
<Control xmlns="http://schemas.microsoft.com/VisualStudio/2011/storyboarding/control">
  <Id Name="System.Storyboarding.Common.DropdownBox" Revision="1" Stencil="System.Storyboarding.Common" StencilVersion="0.1"/>
</Control>
</file>

<file path=customXml/item141.xml><?xml version="1.0" encoding="utf-8"?>
<Control xmlns="http://schemas.microsoft.com/VisualStudio/2011/storyboarding/control">
  <Id Name="System.Storyboarding.Common.TabGroupVertical" Revision="1" Stencil="System.Storyboarding.Common" StencilVersion="0.1"/>
</Control>
</file>

<file path=customXml/item142.xml><?xml version="1.0" encoding="utf-8"?>
<Control xmlns="http://schemas.microsoft.com/VisualStudio/2011/storyboarding/control">
  <Id Name="System.Storyboarding.Common.TextInput" Revision="1" Stencil="System.Storyboarding.Common" StencilVersion="0.1"/>
</Control>
</file>

<file path=customXml/item143.xml><?xml version="1.0" encoding="utf-8"?>
<Control xmlns="http://schemas.microsoft.com/VisualStudio/2011/storyboarding/control">
  <Id Name="System.Storyboarding.Common.Text" Revision="1" Stencil="System.Storyboarding.Common" StencilVersion="0.1"/>
</Control>
</file>

<file path=customXml/item144.xml><?xml version="1.0" encoding="utf-8"?>
<Control xmlns="http://schemas.microsoft.com/VisualStudio/2011/storyboarding/control">
  <Id Name="System.Storyboarding.Common.DropdownBox" Revision="1" Stencil="System.Storyboarding.Common" StencilVersion="0.1"/>
</Control>
</file>

<file path=customXml/item145.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46.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47.xml><?xml version="1.0" encoding="utf-8"?>
<Control xmlns="http://schemas.microsoft.com/VisualStudio/2011/storyboarding/control/v1.0">
  <Id Name="System.Storyboard.Stencil.VerticalBarChart" RevisionId="00000000-0000-0000-0000-000000000000" Stencil="System.Media" StencilRevisionId="00000000-0000-0000-0000-000000000000" StencilVersion="1.0"/>
</Control>
</file>

<file path=customXml/item148.xml><?xml version="1.0" encoding="utf-8"?>
<Control xmlns="http://schemas.microsoft.com/VisualStudio/2011/storyboarding/control">
  <Id Name="System.Storyboarding.Common.SearchBox" Revision="1" Stencil="System.Storyboarding.Common" StencilVersion="0.1"/>
</Control>
</file>

<file path=customXml/item149.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5.xml><?xml version="1.0" encoding="utf-8"?>
<Control xmlns="http://schemas.microsoft.com/VisualStudio/2011/storyboarding/control">
  <Id Name="System.Storyboarding.WindowsPhoneIcons.BaseCircle" Revision="1" Stencil="System.Storyboarding.WindowsPhoneIcons" StencilVersion="0.1"/>
</Control>
</file>

<file path=customXml/item150.xml><?xml version="1.0" encoding="utf-8"?>
<Control xmlns="http://schemas.microsoft.com/VisualStudio/2011/storyboarding/control">
  <Id Name="System.Storyboarding.Common.TextInput" Revision="1" Stencil="System.Storyboarding.Common" StencilVersion="0.1"/>
</Control>
</file>

<file path=customXml/item151.xml><?xml version="1.0" encoding="utf-8"?>
<Control xmlns="http://schemas.microsoft.com/VisualStudio/2011/storyboarding/control">
  <Id Name="System.Storyboarding.WindowsPhoneIcons.Cancel" Revision="1" Stencil="System.Storyboarding.WindowsPhoneIcons" StencilVersion="0.1"/>
</Control>
</file>

<file path=customXml/item152.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15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54.xml><?xml version="1.0" encoding="utf-8"?>
<Control xmlns="http://schemas.microsoft.com/VisualStudio/2011/storyboarding/control/v1.0">
  <Id Name="System.Storyboard.Stencil.TreeList" RevisionId="00000000-0000-0000-0000-000000000000" Stencil="System.Common" StencilRevisionId="00000000-0000-0000-0000-000000000000" StencilVersion="1.0"/>
</Control>
</file>

<file path=customXml/item155.xml><?xml version="1.0" encoding="utf-8"?>
<Control xmlns="http://schemas.microsoft.com/VisualStudio/2011/storyboarding/control/v1.0">
  <Id Name="System.Storyboard.Stencil.DropdownBox" RevisionId="00000000-0000-0000-0000-000000000000" Stencil="System.Common" StencilRevisionId="00000000-0000-0000-0000-000000000000" StencilVersion="1.0"/>
</Control>
</file>

<file path=customXml/item156.xml><?xml version="1.0" encoding="utf-8"?>
<Control xmlns="http://schemas.microsoft.com/VisualStudio/2011/storyboarding/control">
  <Id Name="System.Storyboarding.Common.Text" Revision="1" Stencil="System.Storyboarding.Common" StencilVersion="0.1"/>
</Control>
</file>

<file path=customXml/item157.xml><?xml version="1.0" encoding="utf-8"?>
<Control xmlns="http://schemas.microsoft.com/VisualStudio/2011/storyboarding/control">
  <Id Name="System.Storyboarding.WindowsPhoneIcons.BaseCircle" Revision="1" Stencil="System.Storyboarding.WindowsPhoneIcons" StencilVersion="0.1"/>
</Control>
</file>

<file path=customXml/item158.xml><?xml version="1.0" encoding="utf-8"?>
<Control xmlns="http://schemas.microsoft.com/VisualStudio/2011/storyboarding/control">
  <Id Name="System.Storyboarding.Common.Button" Revision="1" Stencil="System.Storyboarding.Common" StencilVersion="0.1"/>
</Control>
</file>

<file path=customXml/item159.xml><?xml version="1.0" encoding="utf-8"?>
<Control xmlns="http://schemas.microsoft.com/VisualStudio/2011/storyboarding/control">
  <Id Name="System.Storyboarding.Common.MouseClick" Revision="1" Stencil="System.Storyboarding.Common" StencilVersion="0.1"/>
</Control>
</file>

<file path=customXml/item16.xml><?xml version="1.0" encoding="utf-8"?>
<Control xmlns="http://schemas.microsoft.com/VisualStudio/2011/storyboarding/control">
  <Id Name="System.Storyboarding.Common.TabGroup" Revision="1" Stencil="System.Storyboarding.Common" StencilVersion="0.1"/>
</Control>
</file>

<file path=customXml/item160.xml><?xml version="1.0" encoding="utf-8"?>
<Control xmlns="http://schemas.microsoft.com/VisualStudio/2011/storyboarding/control">
  <Id Name="System.Storyboarding.Common.DropdownBox" Revision="1" Stencil="System.Storyboarding.Common" StencilVersion="0.1"/>
</Control>
</file>

<file path=customXml/item16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162.xml><?xml version="1.0" encoding="utf-8"?>
<Control xmlns="http://schemas.microsoft.com/VisualStudio/2011/storyboarding/control">
  <Id Name="System.Storyboarding.Common.DropdownBox" Revision="1" Stencil="System.Storyboarding.Common" StencilVersion="0.1"/>
</Control>
</file>

<file path=customXml/item163.xml><?xml version="1.0" encoding="utf-8"?>
<Control xmlns="http://schemas.microsoft.com/VisualStudio/2011/storyboarding/control">
  <Id Name="System.Storyboarding.Common.MouseClick" Revision="1" Stencil="System.Storyboarding.Common" StencilVersion="0.1"/>
</Control>
</file>

<file path=customXml/item164.xml><?xml version="1.0" encoding="utf-8"?>
<Control xmlns="http://schemas.microsoft.com/VisualStudio/2011/storyboarding/control">
  <Id Name="System.Storyboarding.WindowsPhoneIcons.Save" Revision="1" Stencil="System.Storyboarding.WindowsPhoneIcons" StencilVersion="0.1"/>
</Control>
</file>

<file path=customXml/item165.xml><?xml version="1.0" encoding="utf-8"?>
<Control xmlns="http://schemas.microsoft.com/VisualStudio/2011/storyboarding/control">
  <Id Name="System.Storyboarding.Common.DropdownBox" Revision="1" Stencil="System.Storyboarding.Common" StencilVersion="0.1"/>
</Control>
</file>

<file path=customXml/item166.xml><?xml version="1.0" encoding="utf-8"?>
<Control xmlns="http://schemas.microsoft.com/VisualStudio/2011/storyboarding/control">
  <Id Name="System.Storyboarding.Common.Text" Revision="1" Stencil="System.Storyboarding.Common" StencilVersion="0.1"/>
</Control>
</file>

<file path=customXml/item167.xml><?xml version="1.0" encoding="utf-8"?>
<Control xmlns="http://schemas.microsoft.com/VisualStudio/2011/storyboarding/control">
  <Id Name="System.Storyboarding.Common.DropdownBox" Revision="1" Stencil="System.Storyboarding.Common" StencilVersion="0.1"/>
</Control>
</file>

<file path=customXml/item168.xml><?xml version="1.0" encoding="utf-8"?>
<Control xmlns="http://schemas.microsoft.com/VisualStudio/2011/storyboarding/control">
  <Id Name="System.Storyboarding.Common.DropdownBox" Revision="1" Stencil="System.Storyboarding.Common" StencilVersion="0.1"/>
</Control>
</file>

<file path=customXml/item169.xml><?xml version="1.0" encoding="utf-8"?>
<Control xmlns="http://schemas.microsoft.com/VisualStudio/2011/storyboarding/control">
  <Id Name="System.Storyboarding.Common.SearchBox" Revision="1" Stencil="System.Storyboarding.Common" StencilVersion="0.1"/>
</Control>
</file>

<file path=customXml/item17.xml><?xml version="1.0" encoding="utf-8"?>
<Control xmlns="http://schemas.microsoft.com/VisualStudio/2011/storyboarding/control">
  <Id Name="System.Storyboarding.Common.Text" Revision="1" Stencil="System.Storyboarding.Common" StencilVersion="0.1"/>
</Control>
</file>

<file path=customXml/item170.xml><?xml version="1.0" encoding="utf-8"?>
<Control xmlns="http://schemas.microsoft.com/VisualStudio/2011/storyboarding/control">
  <Id Name="System.Storyboarding.Common.DropdownBox" Revision="1" Stencil="System.Storyboarding.Common" StencilVersion="0.1"/>
</Control>
</file>

<file path=customXml/item171.xml><?xml version="1.0" encoding="utf-8"?>
<Control xmlns="http://schemas.microsoft.com/VisualStudio/2011/storyboarding/control/v1.0">
  <Id Name="System.Storyboard.Stencil.Button" RevisionId="00000000-0000-0000-0000-000000000000" Stencil="System.Common" StencilRevisionId="00000000-0000-0000-0000-000000000000" StencilVersion="1.0"/>
</Control>
</file>

<file path=customXml/item172.xml><?xml version="1.0" encoding="utf-8"?>
<Control xmlns="http://schemas.microsoft.com/VisualStudio/2011/storyboarding/control">
  <Id Name="System.Storyboarding.Common.DropdownBox" Revision="1" Stencil="System.Storyboarding.Common" StencilVersion="0.1"/>
</Control>
</file>

<file path=customXml/item173.xml><?xml version="1.0" encoding="utf-8"?>
<Control xmlns="http://schemas.microsoft.com/VisualStudio/2011/storyboarding/control">
  <Id Name="System.Storyboarding.Common.Button" Revision="1" Stencil="System.Storyboarding.Common" StencilVersion="0.1"/>
</Control>
</file>

<file path=customXml/item174.xml><?xml version="1.0" encoding="utf-8"?>
<Control xmlns="http://schemas.microsoft.com/VisualStudio/2011/storyboarding/control">
  <Id Name="System.Storyboarding.Common.DropdownBox" Revision="1" Stencil="System.Storyboarding.Common" StencilVersion="0.1"/>
</Control>
</file>

<file path=customXml/item175.xml><?xml version="1.0" encoding="utf-8"?>
<Control xmlns="http://schemas.microsoft.com/VisualStudio/2011/storyboarding/control">
  <Id Name="System.Storyboarding.Common.SearchBox" Revision="1" Stencil="System.Storyboarding.Common" StencilVersion="0.1"/>
</Control>
</file>

<file path=customXml/item176.xml><?xml version="1.0" encoding="utf-8"?>
<Control xmlns="http://schemas.microsoft.com/VisualStudio/2011/storyboarding/control">
  <Id Name="System.Storyboarding.Common.TextInput" Revision="1" Stencil="System.Storyboarding.Common" StencilVersion="0.1"/>
</Control>
</file>

<file path=customXml/item177.xml><?xml version="1.0" encoding="utf-8"?>
<Control xmlns="http://schemas.microsoft.com/VisualStudio/2011/storyboarding/control">
  <Id Name="System.Storyboarding.Common.Button" Revision="1" Stencil="System.Storyboarding.Common" StencilVersion="0.1"/>
</Control>
</file>

<file path=customXml/item178.xml><?xml version="1.0" encoding="utf-8"?>
<Control xmlns="http://schemas.microsoft.com/VisualStudio/2011/storyboarding/control">
  <Id Name="System.Storyboarding.Common.Button" Revision="1" Stencil="System.Storyboarding.Common" StencilVersion="0.1"/>
</Control>
</file>

<file path=customXml/item179.xml><?xml version="1.0" encoding="utf-8"?>
<Control xmlns="http://schemas.microsoft.com/VisualStudio/2011/storyboarding/control/v1.0">
  <Id Name="System.Storyboard.Stencil.TextArea" RevisionId="00000000-0000-0000-0000-000000000000" Stencil="System.Common" StencilRevisionId="00000000-0000-0000-0000-000000000000" StencilVersion="1.0"/>
</Control>
</file>

<file path=customXml/item18.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180.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81.xml><?xml version="1.0" encoding="utf-8"?>
<Control xmlns="http://schemas.microsoft.com/VisualStudio/2011/storyboarding/control">
  <Id Name="System.Storyboarding.Common.Text" Revision="1" Stencil="System.Storyboarding.Common" StencilVersion="0.1"/>
</Control>
</file>

<file path=customXml/item182.xml><?xml version="1.0" encoding="utf-8"?>
<Control xmlns="http://schemas.microsoft.com/VisualStudio/2011/storyboarding/control/v1.0">
  <Id Name="System.Storyboard.Stencil.VerticalSplitter" RevisionId="00000000-0000-0000-0000-000000000000" Stencil="System.Windows" StencilRevisionId="00000000-0000-0000-0000-000000000000" StencilVersion="1.0"/>
</Control>
</file>

<file path=customXml/item183.xml><?xml version="1.0" encoding="utf-8"?>
<Control xmlns="http://schemas.microsoft.com/VisualStudio/2011/storyboarding/control">
  <Id Name="System.Storyboarding.Common.TextInput" Revision="1" Stencil="System.Storyboarding.Common" StencilVersion="0.1"/>
</Control>
</file>

<file path=customXml/item184.xml><?xml version="1.0" encoding="utf-8"?>
<Control xmlns="http://schemas.microsoft.com/VisualStudio/2011/storyboarding/control">
  <Id Name="System.Storyboarding.Common.MouseClick" Revision="1" Stencil="System.Storyboarding.Common" StencilVersion="0.1"/>
</Control>
</file>

<file path=customXml/item185.xml><?xml version="1.0" encoding="utf-8"?>
<Control xmlns="http://schemas.microsoft.com/VisualStudio/2011/storyboarding/control">
  <Id Name="System.Storyboarding.Common.SearchBox" Revision="1" Stencil="System.Storyboarding.Common" StencilVersion="0.1"/>
</Control>
</file>

<file path=customXml/item186.xml><?xml version="1.0" encoding="utf-8"?>
<Control xmlns="http://schemas.microsoft.com/VisualStudio/2011/storyboarding/control">
  <Id Name="System.Storyboarding.WindowsPhoneIcons.Cancel" Revision="1" Stencil="System.Storyboarding.WindowsPhoneIcons" StencilVersion="0.1"/>
</Control>
</file>

<file path=customXml/item187.xml><?xml version="1.0" encoding="utf-8"?>
<Control xmlns="http://schemas.microsoft.com/VisualStudio/2011/storyboarding/control">
  <Id Name="System.Storyboarding.WindowsPhoneIcons.BaseCircle" Revision="1" Stencil="System.Storyboarding.WindowsPhoneIcons" StencilVersion="0.1"/>
</Control>
</file>

<file path=customXml/item188.xml><?xml version="1.0" encoding="utf-8"?>
<Control xmlns="http://schemas.microsoft.com/VisualStudio/2011/storyboarding/control">
  <Id Name="System.Storyboarding.WindowsPhoneIcons.Save" Revision="1" Stencil="System.Storyboarding.WindowsPhoneIcons" StencilVersion="0.1"/>
</Control>
</file>

<file path=customXml/item189.xml><?xml version="1.0" encoding="utf-8"?>
<Control xmlns="http://schemas.microsoft.com/VisualStudio/2011/storyboarding/control/v1.0">
  <Id Name="System.Storyboard.Stencil.PlayControls" RevisionId="00000000-0000-0000-0000-000000000000" Stencil="System.Media" StencilRevisionId="00000000-0000-0000-0000-000000000000" StencilVersion="1.0"/>
</Control>
</file>

<file path=customXml/item19.xml><?xml version="1.0" encoding="utf-8"?>
<Control xmlns="http://schemas.microsoft.com/VisualStudio/2011/storyboarding/control">
  <Id Name="System.Storyboarding.WindowsPhoneIcons.BaseCircle" Revision="1" Stencil="System.Storyboarding.WindowsPhoneIcons" StencilVersion="0.1"/>
</Control>
</file>

<file path=customXml/item190.xml><?xml version="1.0" encoding="utf-8"?>
<Control xmlns="http://schemas.microsoft.com/VisualStudio/2011/storyboarding/control">
  <Id Name="System.Storyboarding.Common.Text" Revision="1" Stencil="System.Storyboarding.Common" StencilVersion="0.1"/>
</Control>
</file>

<file path=customXml/item191.xml><?xml version="1.0" encoding="utf-8"?>
<Control xmlns="http://schemas.microsoft.com/VisualStudio/2011/storyboarding/control">
  <Id Name="System.Storyboarding.Common.Text" Revision="1" Stencil="System.Storyboarding.Common" StencilVersion="0.1"/>
</Control>
</file>

<file path=customXml/item192.xml><?xml version="1.0" encoding="utf-8"?>
<Control xmlns="http://schemas.microsoft.com/VisualStudio/2011/storyboarding/control">
  <Id Name="System.Storyboarding.Common.SearchBox" Revision="1" Stencil="System.Storyboarding.Common" StencilVersion="0.1"/>
</Control>
</file>

<file path=customXml/item193.xml><?xml version="1.0" encoding="utf-8"?>
<Control xmlns="http://schemas.microsoft.com/VisualStudio/2011/storyboarding/control">
  <Id Name="System.Storyboarding.Common.CheckBoxUnchecked" Revision="1" Stencil="System.Storyboarding.Common" StencilVersion="0.1"/>
</Control>
</file>

<file path=customXml/item194.xml><?xml version="1.0" encoding="utf-8"?>
<Control xmlns="http://schemas.microsoft.com/VisualStudio/2011/storyboarding/control">
  <Id Name="System.Storyboarding.WindowsPhoneIcons.BaseCircle" Revision="1" Stencil="System.Storyboarding.WindowsPhoneIcons" StencilVersion="0.1"/>
</Control>
</file>

<file path=customXml/item195.xml><?xml version="1.0" encoding="utf-8"?>
<Control xmlns="http://schemas.microsoft.com/VisualStudio/2011/storyboarding/control">
  <Id Name="b5742593-4330-4997-98c6-02e7437a7975" Revision="1" Stencil="System.MyShapes" StencilVersion="1.0"/>
</Control>
</file>

<file path=customXml/item196.xml><?xml version="1.0" encoding="utf-8"?>
<Control xmlns="http://schemas.microsoft.com/VisualStudio/2011/storyboarding/control">
  <Id Name="System.Storyboarding.Common.SearchBox" Revision="1" Stencil="System.Storyboarding.Common" StencilVersion="0.1"/>
</Control>
</file>

<file path=customXml/item197.xml><?xml version="1.0" encoding="utf-8"?>
<Control xmlns="http://schemas.microsoft.com/VisualStudio/2011/storyboarding/control/v1.0">
  <Id Name="System.Storyboard.Stencil.Group" RevisionId="00000000-0000-0000-0000-000000000000" Stencil="System.Windows" StencilRevisionId="00000000-0000-0000-0000-000000000000" StencilVersion="1.0"/>
</Control>
</file>

<file path=customXml/item198.xml><?xml version="1.0" encoding="utf-8"?>
<Control xmlns="http://schemas.microsoft.com/VisualStudio/2011/storyboarding/control">
  <Id Name="System.Storyboarding.Common.SearchBox" Revision="1" Stencil="System.Storyboarding.Common" StencilVersion="0.1"/>
</Control>
</file>

<file path=customXml/item199.xml><?xml version="1.0" encoding="utf-8"?>
<Control xmlns="http://schemas.microsoft.com/VisualStudio/2011/storyboarding/control">
  <Id Name="System.Storyboarding.WindowsPhoneIcons.Cancel" Revision="1" Stencil="System.Storyboarding.WindowsPhoneIcons" StencilVersion="0.1"/>
</Control>
</file>

<file path=customXml/item2.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20.xml><?xml version="1.0" encoding="utf-8"?>
<Control xmlns="http://schemas.microsoft.com/VisualStudio/2011/storyboarding/control">
  <Id Name="System.Storyboarding.Common.SearchBox" Revision="1" Stencil="System.Storyboarding.Common" StencilVersion="0.1"/>
</Control>
</file>

<file path=customXml/item200.xml><?xml version="1.0" encoding="utf-8"?>
<Control xmlns="http://schemas.microsoft.com/VisualStudio/2011/storyboarding/control">
  <Id Name="System.Storyboarding.WindowsPhoneIcons.Save" Revision="1" Stencil="System.Storyboarding.WindowsPhoneIcons" StencilVersion="0.1"/>
</Control>
</file>

<file path=customXml/item201.xml><?xml version="1.0" encoding="utf-8"?>
<Control xmlns="http://schemas.microsoft.com/VisualStudio/2011/storyboarding/control">
  <Id Name="System.Storyboarding.Common.Text" Revision="1" Stencil="System.Storyboarding.Common" StencilVersion="0.1"/>
</Control>
</file>

<file path=customXml/item202.xml><?xml version="1.0" encoding="utf-8"?>
<Control xmlns="http://schemas.microsoft.com/VisualStudio/2011/storyboarding/control">
  <Id Name="System.Storyboarding.Common.DropdownBox" Revision="1" Stencil="System.Storyboarding.Common" StencilVersion="0.1"/>
</Control>
</file>

<file path=customXml/item20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04.xml><?xml version="1.0" encoding="utf-8"?>
<Control xmlns="http://schemas.microsoft.com/VisualStudio/2011/storyboarding/control">
  <Id Name="System.Storyboarding.WindowsPhoneIcons.BaseCircle" Revision="1" Stencil="System.Storyboarding.WindowsPhoneIcons" StencilVersion="0.1"/>
</Control>
</file>

<file path=customXml/item205.xml><?xml version="1.0" encoding="utf-8"?>
<Control xmlns="http://schemas.microsoft.com/VisualStudio/2011/storyboarding/control">
  <Id Name="System.Storyboarding.Common.SearchBox" Revision="1" Stencil="System.Storyboarding.Common" StencilVersion="0.1"/>
</Control>
</file>

<file path=customXml/item206.xml><?xml version="1.0" encoding="utf-8"?>
<Control xmlns="http://schemas.microsoft.com/VisualStudio/2011/storyboarding/control">
  <Id Name="System.Storyboarding.Common.Text" Revision="1" Stencil="System.Storyboarding.Common" StencilVersion="0.1"/>
</Control>
</file>

<file path=customXml/item207.xml><?xml version="1.0" encoding="utf-8"?>
<Control xmlns="http://schemas.microsoft.com/VisualStudio/2011/storyboarding/control">
  <Id Name="System.Storyboarding.Common.TextInput" Revision="1" Stencil="System.Storyboarding.Common" StencilVersion="0.1"/>
</Control>
</file>

<file path=customXml/item208.xml><?xml version="1.0" encoding="utf-8"?>
<Control xmlns="http://schemas.microsoft.com/VisualStudio/2011/storyboarding/control">
  <Id Name="System.Storyboarding.Common.Text" Revision="1" Stencil="System.Storyboarding.Common" StencilVersion="0.1"/>
</Control>
</file>

<file path=customXml/item209.xml><?xml version="1.0" encoding="utf-8"?>
<Control xmlns="http://schemas.microsoft.com/VisualStudio/2011/storyboarding/control">
  <Id Name="System.Storyboarding.Common.Text" Revision="1" Stencil="System.Storyboarding.Common" StencilVersion="0.1"/>
</Control>
</file>

<file path=customXml/item2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1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211.xml><?xml version="1.0" encoding="utf-8"?>
<Control xmlns="http://schemas.microsoft.com/VisualStudio/2011/storyboarding/control">
  <Id Name="System.Storyboarding.Common.TabGroupVertical" Revision="1" Stencil="System.Storyboarding.Common" StencilVersion="0.1"/>
</Control>
</file>

<file path=customXml/item212.xml><?xml version="1.0" encoding="utf-8"?>
<Control xmlns="http://schemas.microsoft.com/VisualStudio/2011/storyboarding/control">
  <Id Name="System.Storyboarding.Common.TabGroup" Revision="1" Stencil="System.Storyboarding.Common" StencilVersion="0.1"/>
</Control>
</file>

<file path=customXml/item213.xml><?xml version="1.0" encoding="utf-8"?>
<Control xmlns="http://schemas.microsoft.com/VisualStudio/2011/storyboarding/control">
  <Id Name="System.Storyboarding.Common.TextInput" Revision="1" Stencil="System.Storyboarding.Common" StencilVersion="0.1"/>
</Control>
</file>

<file path=customXml/item214.xml><?xml version="1.0" encoding="utf-8"?>
<Control xmlns="http://schemas.microsoft.com/VisualStudio/2011/storyboarding/control">
  <Id Name="System.Storyboarding.Common.DataGrid" Revision="1" Stencil="System.Storyboarding.Common" StencilVersion="0.1"/>
</Control>
</file>

<file path=customXml/item215.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216.xml><?xml version="1.0" encoding="utf-8"?>
<Control xmlns="http://schemas.microsoft.com/VisualStudio/2011/storyboarding/control">
  <Id Name="System.Storyboarding.Common.MouseClick" Revision="1" Stencil="System.Storyboarding.Common" StencilVersion="0.1"/>
</Control>
</file>

<file path=customXml/item217.xml><?xml version="1.0" encoding="utf-8"?>
<Control xmlns="http://schemas.microsoft.com/VisualStudio/2011/storyboarding/control">
  <Id Name="System.Storyboarding.Common.TextInput" Revision="1" Stencil="System.Storyboarding.Common" StencilVersion="0.1"/>
</Control>
</file>

<file path=customXml/item218.xml><?xml version="1.0" encoding="utf-8"?>
<Control xmlns="http://schemas.microsoft.com/VisualStudio/2011/storyboarding/control">
  <Id Name="System.Storyboarding.Common.Text" Revision="1" Stencil="System.Storyboarding.Common" StencilVersion="0.1"/>
</Control>
</file>

<file path=customXml/item219.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22.xml><?xml version="1.0" encoding="utf-8"?>
<Control xmlns="http://schemas.microsoft.com/VisualStudio/2011/storyboarding/control">
  <Id Name="System.Storyboarding.Common.DropdownBox" Revision="1" Stencil="System.Storyboarding.Common" StencilVersion="0.1"/>
</Control>
</file>

<file path=customXml/item220.xml><?xml version="1.0" encoding="utf-8"?>
<Control xmlns="http://schemas.microsoft.com/VisualStudio/2011/storyboarding/control">
  <Id Name="System.Storyboarding.Common.MouseClick" Revision="1" Stencil="System.Storyboarding.Common" StencilVersion="0.1"/>
</Control>
</file>

<file path=customXml/item221.xml><?xml version="1.0" encoding="utf-8"?>
<Control xmlns="http://schemas.microsoft.com/VisualStudio/2011/storyboarding/control">
  <Id Name="System.Storyboarding.WindowsPhoneIcons.Cancel" Revision="1" Stencil="System.Storyboarding.WindowsPhoneIcons" StencilVersion="0.1"/>
</Control>
</file>

<file path=customXml/item222.xml><?xml version="1.0" encoding="utf-8"?>
<Control xmlns="http://schemas.microsoft.com/VisualStudio/2011/storyboarding/control">
  <Id Name="System.Storyboarding.Common.Text" Revision="1" Stencil="System.Storyboarding.Common" StencilVersion="0.1"/>
</Control>
</file>

<file path=customXml/item223.xml><?xml version="1.0" encoding="utf-8"?>
<Control xmlns="http://schemas.microsoft.com/VisualStudio/2011/storyboarding/control">
  <Id Name="b5742593-4330-4997-98c6-02e7437a7975" Revision="1" Stencil="System.MyShapes" StencilVersion="1.0"/>
</Control>
</file>

<file path=customXml/item224.xml><?xml version="1.0" encoding="utf-8"?>
<Control xmlns="http://schemas.microsoft.com/VisualStudio/2011/storyboarding/control">
  <Id Name="System.Storyboarding.WindowsPhoneIcons.BaseCircle" Revision="1" Stencil="System.Storyboarding.WindowsPhoneIcons" StencilVersion="0.1"/>
</Control>
</file>

<file path=customXml/item225.xml><?xml version="1.0" encoding="utf-8"?>
<Control xmlns="http://schemas.microsoft.com/VisualStudio/2011/storyboarding/control/v1.0">
  <Id Name="System.Storyboard.Stencil.HorizontalScrollbar" RevisionId="00000000-0000-0000-0000-000000000000" Stencil="System.Common" StencilRevisionId="00000000-0000-0000-0000-000000000000" StencilVersion="1.0"/>
</Control>
</file>

<file path=customXml/item226.xml><?xml version="1.0" encoding="utf-8"?>
<Control xmlns="http://schemas.microsoft.com/VisualStudio/2011/storyboarding/control">
  <Id Name="System.Storyboarding.Common.TextInput" Revision="1" Stencil="System.Storyboarding.Common" StencilVersion="0.1"/>
</Control>
</file>

<file path=customXml/item227.xml><?xml version="1.0" encoding="utf-8"?>
<Control xmlns="http://schemas.microsoft.com/VisualStudio/2011/storyboarding/control">
  <Id Name="System.Storyboarding.Common.SearchBox" Revision="1" Stencil="System.Storyboarding.Common" StencilVersion="0.1"/>
</Control>
</file>

<file path=customXml/item22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29.xml><?xml version="1.0" encoding="utf-8"?>
<Control xmlns="http://schemas.microsoft.com/VisualStudio/2011/storyboarding/control">
  <Id Name="System.Storyboarding.Annotation.AnimatedRectangleCallout" Revision="1" Stencil="System.Storyboarding.Annotation" StencilVersion="0.1"/>
</Control>
</file>

<file path=customXml/item23.xml><?xml version="1.0" encoding="utf-8"?>
<Control xmlns="http://schemas.microsoft.com/VisualStudio/2011/storyboarding/control">
  <Id Name="System.Storyboarding.Common.TextArea" Revision="1" Stencil="System.Storyboarding.Common" StencilVersion="0.1"/>
</Control>
</file>

<file path=customXml/item230.xml><?xml version="1.0" encoding="utf-8"?>
<Control xmlns="http://schemas.microsoft.com/VisualStudio/2011/storyboarding/control">
  <Id Name="System.Storyboarding.Common.MouseClick" Revision="1" Stencil="System.Storyboarding.Common" StencilVersion="0.1"/>
</Control>
</file>

<file path=customXml/item231.xml><?xml version="1.0" encoding="utf-8"?>
<Control xmlns="http://schemas.microsoft.com/VisualStudio/2011/storyboarding/control">
  <Id Name="System.Storyboarding.Common.TabGroup" Revision="1" Stencil="System.Storyboarding.Common" StencilVersion="0.1"/>
</Control>
</file>

<file path=customXml/item232.xml><?xml version="1.0" encoding="utf-8"?>
<Control xmlns="http://schemas.microsoft.com/VisualStudio/2011/storyboarding/control">
  <Id Name="System.Storyboarding.Backgrounds.WindowsPhone" RevisionId="bdb52a43-f875-417f-a3f8-9b0259dd3051" Stencil="System.Storyboarding.Backgrounds" StencilRevisionId="bdb52a43-f875-417f-a3f8-9b0259dd3051" StencilVersion="0.1"/>
</Control>
</file>

<file path=customXml/item233.xml><?xml version="1.0" encoding="utf-8"?>
<Control xmlns="http://schemas.microsoft.com/VisualStudio/2011/storyboarding/control">
  <Id Name="System.Storyboarding.Common.TextArea" Revision="1" Stencil="System.Storyboarding.Common" StencilVersion="0.1"/>
</Control>
</file>

<file path=customXml/item234.xml><?xml version="1.0" encoding="utf-8"?>
<Control xmlns="http://schemas.microsoft.com/VisualStudio/2011/storyboarding/control">
  <Id Name="System.Storyboarding.Common.Text" Revision="1" Stencil="System.Storyboarding.Common" StencilVersion="0.1"/>
</Control>
</file>

<file path=customXml/item235.xml><?xml version="1.0" encoding="utf-8"?>
<Control xmlns="http://schemas.microsoft.com/VisualStudio/2011/storyboarding/control">
  <Id Name="System.Storyboarding.Common.SearchBox" Revision="1" Stencil="System.Storyboarding.Common" StencilVersion="0.1"/>
</Control>
</file>

<file path=customXml/item236.xml><?xml version="1.0" encoding="utf-8"?>
<Control xmlns="http://schemas.microsoft.com/VisualStudio/2011/storyboarding/control">
  <Id Name="System.Storyboarding.Common.DropdownBox" Revision="1" Stencil="System.Storyboarding.Common" StencilVersion="0.1"/>
</Control>
</file>

<file path=customXml/item237.xml><?xml version="1.0" encoding="utf-8"?>
<Control xmlns="http://schemas.microsoft.com/VisualStudio/2011/storyboarding/control">
  <Id Name="System.Storyboarding.Common.Text" Revision="1" Stencil="System.Storyboarding.Common" StencilVersion="0.1"/>
</Control>
</file>

<file path=customXml/item238.xml><?xml version="1.0" encoding="utf-8"?>
<Control xmlns="http://schemas.microsoft.com/VisualStudio/2011/storyboarding/control">
  <Id Name="System.Storyboarding.Common.TextArea" Revision="1" Stencil="System.Storyboarding.Common" StencilVersion="0.1"/>
</Control>
</file>

<file path=customXml/item239.xml><?xml version="1.0" encoding="utf-8"?>
<Control xmlns="http://schemas.microsoft.com/VisualStudio/2011/storyboarding/control">
  <Id Name="System.Storyboarding.Common.Text" Revision="1" Stencil="System.Storyboarding.Common" StencilVersion="0.1"/>
</Control>
</file>

<file path=customXml/item24.xml><?xml version="1.0" encoding="utf-8"?>
<Control xmlns="http://schemas.microsoft.com/VisualStudio/2011/storyboarding/control">
  <Id Name="System.Storyboarding.Common.SearchBox" Revision="1" Stencil="System.Storyboarding.Common" StencilVersion="0.1"/>
</Control>
</file>

<file path=customXml/item24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41.xml><?xml version="1.0" encoding="utf-8"?>
<Control xmlns="http://schemas.microsoft.com/VisualStudio/2011/storyboarding/control">
  <Id Name="System.Storyboarding.Common.DropdownBox" Revision="1" Stencil="System.Storyboarding.Common" StencilVersion="0.1"/>
</Control>
</file>

<file path=customXml/item242.xml><?xml version="1.0" encoding="utf-8"?>
<Control xmlns="http://schemas.microsoft.com/VisualStudio/2011/storyboarding/control">
  <Id Name="System.Storyboarding.Common.Button" Revision="1" Stencil="System.Storyboarding.Common" StencilVersion="0.1"/>
</Control>
</file>

<file path=customXml/item243.xml><?xml version="1.0" encoding="utf-8"?>
<Control xmlns="http://schemas.microsoft.com/VisualStudio/2011/storyboarding/control">
  <Id Name="System.Storyboarding.WindowsPhoneIcons.BaseCircle" Revision="1" Stencil="System.Storyboarding.WindowsPhoneIcons" StencilVersion="0.1"/>
</Control>
</file>

<file path=customXml/item244.xml><?xml version="1.0" encoding="utf-8"?>
<Control xmlns="http://schemas.microsoft.com/VisualStudio/2011/storyboarding/control">
  <Id Name="System.Storyboarding.WindowsPhoneIcons.BaseCircle" Revision="1" Stencil="System.Storyboarding.WindowsPhoneIcons" StencilVersion="0.1"/>
</Control>
</file>

<file path=customXml/item245.xml><?xml version="1.0" encoding="utf-8"?>
<Control xmlns="http://schemas.microsoft.com/VisualStudio/2011/storyboarding/control">
  <Id Name="System.Storyboarding.Common.Text" Revision="1" Stencil="System.Storyboarding.Common" StencilVersion="0.1"/>
</Control>
</file>

<file path=customXml/item246.xml><?xml version="1.0" encoding="utf-8"?>
<Control xmlns="http://schemas.microsoft.com/VisualStudio/2011/storyboarding/control">
  <Id Name="System.Storyboarding.Common.Text" Revision="1" Stencil="System.Storyboarding.Common" StencilVersion="0.1"/>
</Control>
</file>

<file path=customXml/item247.xml><?xml version="1.0" encoding="utf-8"?>
<Control xmlns="http://schemas.microsoft.com/VisualStudio/2011/storyboarding/control">
  <Id Name="System.Storyboarding.WindowsPhoneIcons.BaseCircle" Revision="1" Stencil="System.Storyboarding.WindowsPhoneIcons" StencilVersion="0.1"/>
</Control>
</file>

<file path=customXml/item248.xml><?xml version="1.0" encoding="utf-8"?>
<Control xmlns="http://schemas.microsoft.com/VisualStudio/2011/storyboarding/control">
  <Id Name="System.Storyboarding.Common.SearchBox" Revision="1" Stencil="System.Storyboarding.Common" StencilVersion="0.1"/>
</Control>
</file>

<file path=customXml/item249.xml><?xml version="1.0" encoding="utf-8"?>
<Control xmlns="http://schemas.microsoft.com/VisualStudio/2011/storyboarding/control">
  <Id Name="System.Storyboarding.Common.Text" Revision="1" Stencil="System.Storyboarding.Common" StencilVersion="0.1"/>
</Control>
</file>

<file path=customXml/item25.xml><?xml version="1.0" encoding="utf-8"?>
<Control xmlns="http://schemas.microsoft.com/VisualStudio/2011/storyboarding/control">
  <Id Name="System.Storyboarding.Common.Text" Revision="1" Stencil="System.Storyboarding.Common" StencilVersion="0.1"/>
</Control>
</file>

<file path=customXml/item250.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251.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52.xml><?xml version="1.0" encoding="utf-8"?>
<Control xmlns="http://schemas.microsoft.com/VisualStudio/2011/storyboarding/control">
  <Id Name="System.Storyboarding.Common.SearchBox" Revision="1" Stencil="System.Storyboarding.Common" StencilVersion="0.1"/>
</Control>
</file>

<file path=customXml/item25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54.xml><?xml version="1.0" encoding="utf-8"?>
<Control xmlns="http://schemas.microsoft.com/VisualStudio/2011/storyboarding/control">
  <Id Name="System.Storyboarding.Common.Button" Revision="1" Stencil="System.Storyboarding.Common" StencilVersion="0.1"/>
</Control>
</file>

<file path=customXml/item255.xml><?xml version="1.0" encoding="utf-8"?>
<Control xmlns="http://schemas.microsoft.com/VisualStudio/2011/storyboarding/control">
  <Id Name="System.Storyboarding.Common.TabGroupVertical" Revision="1" Stencil="System.Storyboarding.Common" StencilVersion="0.1"/>
</Control>
</file>

<file path=customXml/item256.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57.xml><?xml version="1.0" encoding="utf-8"?>
<Control xmlns="http://schemas.microsoft.com/VisualStudio/2011/storyboarding/control">
  <Id Name="System.Storyboarding.Common.SearchBox" Revision="1" Stencil="System.Storyboarding.Common" StencilVersion="0.1"/>
</Control>
</file>

<file path=customXml/item258.xml><?xml version="1.0" encoding="utf-8"?>
<Control xmlns="http://schemas.microsoft.com/VisualStudio/2011/storyboarding/control/v1.0">
  <Id Name="System.Storyboard.Stencil.VideoPlayer" RevisionId="00000000-0000-0000-0000-000000000000" Stencil="System.Media" StencilRevisionId="00000000-0000-0000-0000-000000000000" StencilVersion="1.0"/>
</Control>
</file>

<file path=customXml/item259.xml><?xml version="1.0" encoding="utf-8"?>
<Control xmlns="http://schemas.microsoft.com/VisualStudio/2011/storyboarding/control">
  <Id Name="System.Storyboarding.Common.DropdownBox" Revision="1" Stencil="System.Storyboarding.Common" StencilVersion="0.1"/>
</Control>
</file>

<file path=customXml/item26.xml><?xml version="1.0" encoding="utf-8"?>
<Control xmlns="http://schemas.microsoft.com/VisualStudio/2011/storyboarding/control">
  <Id Name="System.Storyboarding.Common.DropdownBox" Revision="1" Stencil="System.Storyboarding.Common" StencilVersion="0.1"/>
</Control>
</file>

<file path=customXml/item260.xml><?xml version="1.0" encoding="utf-8"?>
<Control xmlns="http://schemas.microsoft.com/VisualStudio/2011/storyboarding/control">
  <Id Name="System.Storyboarding.WindowsPhoneIcons.Save" Revision="1" Stencil="System.Storyboarding.WindowsPhoneIcons" StencilVersion="0.1"/>
</Control>
</file>

<file path=customXml/item261.xml><?xml version="1.0" encoding="utf-8"?>
<Control xmlns="http://schemas.microsoft.com/VisualStudio/2011/storyboarding/control">
  <Id Name="System.Storyboarding.WindowsPhoneIcons.Cancel" Revision="1" Stencil="System.Storyboarding.WindowsPhoneIcons" StencilVersion="0.1"/>
</Control>
</file>

<file path=customXml/item262.xml><?xml version="1.0" encoding="utf-8"?>
<Control xmlns="http://schemas.microsoft.com/VisualStudio/2011/storyboarding/control">
  <Id Name="System.Storyboarding.Common.Text" Revision="1" Stencil="System.Storyboarding.Common" StencilVersion="0.1"/>
</Control>
</file>

<file path=customXml/item263.xml><?xml version="1.0" encoding="utf-8"?>
<Control xmlns="http://schemas.microsoft.com/VisualStudio/2011/storyboarding/control">
  <Id Name="System.Storyboarding.Common.MouseClick" Revision="1" Stencil="System.Storyboarding.Common" StencilVersion="0.1"/>
</Control>
</file>

<file path=customXml/item264.xml><?xml version="1.0" encoding="utf-8"?>
<Control xmlns="http://schemas.microsoft.com/VisualStudio/2011/storyboarding/control">
  <Id Name="System.Storyboarding.Common.Button" Revision="1" Stencil="System.Storyboarding.Common" StencilVersion="0.1"/>
</Control>
</file>

<file path=customXml/item265.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66.xml><?xml version="1.0" encoding="utf-8"?>
<Control xmlns="http://schemas.microsoft.com/VisualStudio/2011/storyboarding/control">
  <Id Name="System.Storyboarding.WindowsPhoneIcons.Save" Revision="1" Stencil="System.Storyboarding.WindowsPhoneIcons" StencilVersion="0.1"/>
</Control>
</file>

<file path=customXml/item267.xml><?xml version="1.0" encoding="utf-8"?>
<Control xmlns="http://schemas.microsoft.com/VisualStudio/2011/storyboarding/control">
  <Id Name="System.Storyboarding.WindowsPhoneIcons.BaseCircle" Revision="1" Stencil="System.Storyboarding.WindowsPhoneIcons" StencilVersion="0.1"/>
</Control>
</file>

<file path=customXml/item268.xml><?xml version="1.0" encoding="utf-8"?>
<Control xmlns="http://schemas.microsoft.com/VisualStudio/2011/storyboarding/control">
  <Id Name="System.Storyboarding.Common.Button" Revision="1" Stencil="System.Storyboarding.Common" StencilVersion="0.1"/>
</Control>
</file>

<file path=customXml/item269.xml><?xml version="1.0" encoding="utf-8"?>
<Control xmlns="http://schemas.microsoft.com/VisualStudio/2011/storyboarding/control">
  <Id Name="b5742593-4330-4997-98c6-02e7437a7975" Revision="1" Stencil="System.MyShapes" StencilVersion="1.0"/>
</Control>
</file>

<file path=customXml/item2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70.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71.xml><?xml version="1.0" encoding="utf-8"?>
<Control xmlns="http://schemas.microsoft.com/VisualStudio/2011/storyboarding/control">
  <Id Name="System.Storyboarding.Common.DropdownBox" Revision="1" Stencil="System.Storyboarding.Common" StencilVersion="0.1"/>
</Control>
</file>

<file path=customXml/item272.xml><?xml version="1.0" encoding="utf-8"?>
<Control xmlns="http://schemas.microsoft.com/VisualStudio/2011/storyboarding/control">
  <Id Name="System.Storyboarding.Common.Text" Revision="1" Stencil="System.Storyboarding.Common" StencilVersion="0.1"/>
</Control>
</file>

<file path=customXml/item273.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274.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275.xml><?xml version="1.0" encoding="utf-8"?>
<Control xmlns="http://schemas.microsoft.com/VisualStudio/2011/storyboarding/control">
  <Id Name="b5742593-4330-4997-98c6-02e7437a7975" Revision="1" Stencil="System.MyShapes" StencilVersion="1.0"/>
</Control>
</file>

<file path=customXml/item276.xml><?xml version="1.0" encoding="utf-8"?>
<Control xmlns="http://schemas.microsoft.com/VisualStudio/2011/storyboarding/control">
  <Id Name="System.Storyboarding.WindowsPhoneIcons.BaseCircle" Revision="1" Stencil="System.Storyboarding.WindowsPhoneIcons" StencilVersion="0.1"/>
</Control>
</file>

<file path=customXml/item277.xml><?xml version="1.0" encoding="utf-8"?>
<Control xmlns="http://schemas.microsoft.com/VisualStudio/2011/storyboarding/control">
  <Id Name="System.Storyboarding.Common.DropdownBox" Revision="1" Stencil="System.Storyboarding.Common" StencilVersion="0.1"/>
</Control>
</file>

<file path=customXml/item278.xml><?xml version="1.0" encoding="utf-8"?>
<Control xmlns="http://schemas.microsoft.com/VisualStudio/2011/storyboarding/control">
  <Id Name="System.Storyboarding.Common.DropdownBox" Revision="1" Stencil="System.Storyboarding.Common" StencilVersion="0.1"/>
</Control>
</file>

<file path=customXml/item279.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8.xml><?xml version="1.0" encoding="utf-8"?>
<Control xmlns="http://schemas.microsoft.com/VisualStudio/2011/storyboarding/control">
  <Id Name="System.Storyboarding.WindowsPhoneIcons.Save" Revision="1" Stencil="System.Storyboarding.WindowsPhoneIcons" StencilVersion="0.1"/>
</Control>
</file>

<file path=customXml/item280.xml><?xml version="1.0" encoding="utf-8"?>
<Control xmlns="http://schemas.microsoft.com/VisualStudio/2011/storyboarding/control">
  <Id Name="System.Storyboarding.Common.TextInput" Revision="1" Stencil="System.Storyboarding.Common" StencilVersion="0.1"/>
</Control>
</file>

<file path=customXml/item281.xml><?xml version="1.0" encoding="utf-8"?>
<Control xmlns="http://schemas.microsoft.com/VisualStudio/2011/storyboarding/control">
  <Id Name="System.Storyboarding.Common.Text" Revision="1" Stencil="System.Storyboarding.Common" StencilVersion="0.1"/>
</Control>
</file>

<file path=customXml/item282.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TT6HZDVJM2HV-178-540</_dlc_DocId>
    <_dlc_DocIdUrl xmlns="b4ebf394-daf6-497a-96c5-a2f8c10b38cf">
      <Url>http://vstsdfmoss/sites/VSTSDF/DevDiv/TFS/teams/rm/_layouts/DocIdRedir.aspx?ID=TT6HZDVJM2HV-178-540</Url>
      <Description>TT6HZDVJM2HV-178-540</Description>
    </_dlc_DocIdUrl>
  </documentManagement>
</p:properties>
</file>

<file path=customXml/item283.xml><?xml version="1.0" encoding="utf-8"?>
<Control xmlns="http://schemas.microsoft.com/VisualStudio/2011/storyboarding/control">
  <Id Name="System.Storyboarding.WindowsPhoneIcons.BaseCircle" Revision="1" Stencil="System.Storyboarding.WindowsPhoneIcons" StencilVersion="0.1"/>
</Control>
</file>

<file path=customXml/item284.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285.xml><?xml version="1.0" encoding="utf-8"?>
<Control xmlns="http://schemas.microsoft.com/VisualStudio/2011/storyboarding/control">
  <Id Name="System.Storyboarding.Common.SearchBox" Revision="1" Stencil="System.Storyboarding.Common" StencilVersion="0.1"/>
</Control>
</file>

<file path=customXml/item286.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287.xml><?xml version="1.0" encoding="utf-8"?>
<Control xmlns="http://schemas.microsoft.com/VisualStudio/2011/storyboarding/control">
  <Id Name="System.Storyboarding.Common.Text" Revision="1" Stencil="System.Storyboarding.Common" StencilVersion="0.1"/>
</Control>
</file>

<file path=customXml/item288.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289.xml><?xml version="1.0" encoding="utf-8"?>
<Control xmlns="http://schemas.microsoft.com/VisualStudio/2011/storyboarding/control">
  <Id Name="System.Storyboarding.Common.DropdownBox" Revision="1" Stencil="System.Storyboarding.Common" StencilVersion="0.1"/>
</Control>
</file>

<file path=customXml/item29.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290.xml><?xml version="1.0" encoding="utf-8"?>
<Control xmlns="http://schemas.microsoft.com/VisualStudio/2011/storyboarding/control">
  <Id Name="System.Storyboarding.Common.TextInput" Revision="1" Stencil="System.Storyboarding.Common" StencilVersion="0.1"/>
</Control>
</file>

<file path=customXml/item291.xml><?xml version="1.0" encoding="utf-8"?>
<Control xmlns="http://schemas.microsoft.com/VisualStudio/2011/storyboarding/control">
  <Id Name="System.Storyboarding.Common.SearchBox" Revision="1" Stencil="System.Storyboarding.Common" StencilVersion="0.1"/>
</Control>
</file>

<file path=customXml/item292.xml><?xml version="1.0" encoding="utf-8"?>
<Control xmlns="http://schemas.microsoft.com/VisualStudio/2011/storyboarding/control">
  <Id Name="System.Storyboarding.Common.TextInput" Revision="1" Stencil="System.Storyboarding.Common" StencilVersion="0.1"/>
</Control>
</file>

<file path=customXml/item293.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294.xml><?xml version="1.0" encoding="utf-8"?>
<Control xmlns="http://schemas.microsoft.com/VisualStudio/2011/storyboarding/control">
  <Id Name="System.Storyboarding.Common.Text" Revision="1" Stencil="System.Storyboarding.Common" StencilVersion="0.1"/>
</Control>
</file>

<file path=customXml/item295.xml><?xml version="1.0" encoding="utf-8"?>
<Control xmlns="http://schemas.microsoft.com/VisualStudio/2011/storyboarding/control/v1.0">
  <Id Name="System.Storyboard.Stencil.Hyperlink" RevisionId="00000000-0000-0000-0000-000000000000" Stencil="System.Common" StencilRevisionId="00000000-0000-0000-0000-000000000000" StencilVersion="1.0"/>
</Control>
</file>

<file path=customXml/item296.xml><?xml version="1.0" encoding="utf-8"?>
<Control xmlns="http://schemas.microsoft.com/VisualStudio/2011/storyboarding/control">
  <Id Name="System.Storyboarding.Common.TextArea" Revision="1" Stencil="System.Storyboarding.Common" StencilVersion="0.1"/>
</Control>
</file>

<file path=customXml/item297.xml><?xml version="1.0" encoding="utf-8"?>
<Control xmlns="http://schemas.microsoft.com/VisualStudio/2011/storyboarding/control">
  <Id Name="System.Storyboarding.Common.MouseClick" Revision="1" Stencil="System.Storyboarding.Common" StencilVersion="0.1"/>
</Control>
</file>

<file path=customXml/item298.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299.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3.xml><?xml version="1.0" encoding="utf-8"?>
<Control xmlns="http://schemas.microsoft.com/VisualStudio/2011/storyboarding/control">
  <Id Name="System.Storyboarding.Common.Button" Revision="1" Stencil="System.Storyboarding.Common" StencilVersion="0.1"/>
</Control>
</file>

<file path=customXml/item30.xml><?xml version="1.0" encoding="utf-8"?>
<ct:contentTypeSchema xmlns:ct="http://schemas.microsoft.com/office/2006/metadata/contentType" xmlns:ma="http://schemas.microsoft.com/office/2006/metadata/properties/metaAttributes" ct:_="" ma:_="" ma:contentTypeName="Document" ma:contentTypeID="0x01010022C9F813607D1D469674AAA3D24DC85B" ma:contentTypeVersion="0" ma:contentTypeDescription="Create a new document." ma:contentTypeScope="" ma:versionID="2370c695874a1292907530ead749c2be">
  <xsd:schema xmlns:xsd="http://www.w3.org/2001/XMLSchema" xmlns:xs="http://www.w3.org/2001/XMLSchema" xmlns:p="http://schemas.microsoft.com/office/2006/metadata/properties" xmlns:ns2="b4ebf394-daf6-497a-96c5-a2f8c10b38cf" targetNamespace="http://schemas.microsoft.com/office/2006/metadata/properties" ma:root="true" ma:fieldsID="9b19f9f2e3a2b2958cd8578711e95110" ns2:_="">
    <xsd:import namespace="b4ebf394-daf6-497a-96c5-a2f8c10b38c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ebf394-daf6-497a-96c5-a2f8c10b38c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00.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301.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302.xml><?xml version="1.0" encoding="utf-8"?>
<Control xmlns="http://schemas.microsoft.com/VisualStudio/2011/storyboarding/control">
  <Id Name="System.Storyboarding.WindowsPhoneIcons.BaseCircle" Revision="1" Stencil="System.Storyboarding.WindowsPhoneIcons" StencilVersion="0.1"/>
</Control>
</file>

<file path=customXml/item303.xml><?xml version="1.0" encoding="utf-8"?>
<Control xmlns="http://schemas.microsoft.com/VisualStudio/2011/storyboarding/control">
  <Id Name="System.Storyboarding.Common.DropdownBox" Revision="1" Stencil="System.Storyboarding.Common" StencilVersion="0.1"/>
</Control>
</file>

<file path=customXml/item304.xml><?xml version="1.0" encoding="utf-8"?>
<Control xmlns="http://schemas.microsoft.com/VisualStudio/2011/storyboarding/control">
  <Id Name="b5742593-4330-4997-98c6-02e7437a7975" Revision="1" Stencil="System.MyShapes" StencilVersion="1.0"/>
</Control>
</file>

<file path=customXml/item305.xml><?xml version="1.0" encoding="utf-8"?>
<Control xmlns="http://schemas.microsoft.com/VisualStudio/2011/storyboarding/control">
  <Id Name="System.Storyboarding.Common.TextInput" Revision="1" Stencil="System.Storyboarding.Common" StencilVersion="0.1"/>
</Control>
</file>

<file path=customXml/item306.xml><?xml version="1.0" encoding="utf-8"?>
<Control xmlns="http://schemas.microsoft.com/VisualStudio/2011/storyboarding/control">
  <Id Name="System.Storyboarding.Common.TabGroupVertical" Revision="1" Stencil="System.Storyboarding.Common" StencilVersion="0.1"/>
</Control>
</file>

<file path=customXml/item307.xml><?xml version="1.0" encoding="utf-8"?>
<Control xmlns="http://schemas.microsoft.com/VisualStudio/2011/storyboarding/control">
  <Id Name="System.Storyboarding.Common.SearchBox" Revision="1" Stencil="System.Storyboarding.Common" StencilVersion="0.1"/>
</Control>
</file>

<file path=customXml/item308.xml><?xml version="1.0" encoding="utf-8"?>
<Control xmlns="http://schemas.microsoft.com/VisualStudio/2011/storyboarding/control">
  <Id Name="System.Storyboarding.Common.DropdownBox" Revision="1" Stencil="System.Storyboarding.Common" StencilVersion="0.1"/>
</Control>
</file>

<file path=customXml/item309.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31.xml><?xml version="1.0" encoding="utf-8"?>
<Control xmlns="http://schemas.microsoft.com/VisualStudio/2011/storyboarding/control">
  <Id Name="System.Storyboarding.Common.DropdownBox" Revision="1" Stencil="System.Storyboarding.Common" StencilVersion="0.1"/>
</Control>
</file>

<file path=customXml/item310.xml><?xml version="1.0" encoding="utf-8"?>
<Control xmlns="http://schemas.microsoft.com/VisualStudio/2011/storyboarding/control">
  <Id Name="System.Storyboarding.WindowsPhoneIcons.Cancel" Revision="1" Stencil="System.Storyboarding.WindowsPhoneIcons" StencilVersion="0.1"/>
</Control>
</file>

<file path=customXml/item311.xml><?xml version="1.0" encoding="utf-8"?>
<Control xmlns="http://schemas.microsoft.com/VisualStudio/2011/storyboarding/control">
  <Id Name="b5742593-4330-4997-98c6-02e7437a7975" Revision="1" Stencil="System.MyShapes" StencilVersion="1.0"/>
</Control>
</file>

<file path=customXml/item31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13.xml><?xml version="1.0" encoding="utf-8"?>
<Control xmlns="http://schemas.microsoft.com/VisualStudio/2011/storyboarding/control">
  <Id Name="System.Storyboarding.WindowsPhoneIcons.Save" Revision="1" Stencil="System.Storyboarding.WindowsPhoneIcons" StencilVersion="0.1"/>
</Control>
</file>

<file path=customXml/item314.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32.xml><?xml version="1.0" encoding="utf-8"?>
<Control xmlns="http://schemas.microsoft.com/VisualStudio/2011/storyboarding/control">
  <Id Name="System.Storyboarding.Common.TextInput" Revision="1" Stencil="System.Storyboarding.Common" StencilVersion="0.1"/>
</Control>
</file>

<file path=customXml/item33.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34.xml><?xml version="1.0" encoding="utf-8"?>
<Control xmlns="http://schemas.microsoft.com/VisualStudio/2011/storyboarding/control">
  <Id Name="System.Storyboarding.Common.Text" Revision="1" Stencil="System.Storyboarding.Common" StencilVersion="0.1"/>
</Control>
</file>

<file path=customXml/item35.xml><?xml version="1.0" encoding="utf-8"?>
<Control xmlns="http://schemas.microsoft.com/VisualStudio/2011/storyboarding/control">
  <Id Name="System.Storyboarding.Common.DropdownBox" Revision="1" Stencil="System.Storyboarding.Common" StencilVersion="0.1"/>
</Control>
</file>

<file path=customXml/item36.xml><?xml version="1.0" encoding="utf-8"?>
<Control xmlns="http://schemas.microsoft.com/VisualStudio/2011/storyboarding/control">
  <Id Name="System.Storyboarding.Common.Button" Revision="1" Stencil="System.Storyboarding.Common" StencilVersion="0.1"/>
</Control>
</file>

<file path=customXml/item37.xml><?xml version="1.0" encoding="utf-8"?>
<Control xmlns="http://schemas.microsoft.com/VisualStudio/2011/storyboarding/control">
  <Id Name="System.Storyboarding.Common.TabGroup" Revision="1" Stencil="System.Storyboarding.Common" StencilVersion="0.1"/>
</Control>
</file>

<file path=customXml/item38.xml><?xml version="1.0" encoding="utf-8"?>
<Control xmlns="http://schemas.microsoft.com/VisualStudio/2011/storyboarding/control">
  <Id Name="System.Storyboarding.Common.SearchBox" Revision="1" Stencil="System.Storyboarding.Common" StencilVersion="0.1"/>
</Control>
</file>

<file path=customXml/item39.xml><?xml version="1.0" encoding="utf-8"?>
<Control xmlns="http://schemas.microsoft.com/VisualStudio/2011/storyboarding/control">
  <Id Name="System.Storyboarding.Backgrounds.WebBrowser" RevisionId="bdb52a43-f875-417f-a3f8-9b0259dd3051" Stencil="System.Storyboarding.Backgrounds" StencilRevisionId="bdb52a43-f875-417f-a3f8-9b0259dd3051" StencilVersion="0.1"/>
</Control>
</file>

<file path=customXml/item4.xml><?xml version="1.0" encoding="utf-8"?>
<Control xmlns="http://schemas.microsoft.com/VisualStudio/2011/storyboarding/control">
  <Id Name="System.Storyboarding.Common.Text" Revision="1" Stencil="System.Storyboarding.Common" StencilVersion="0.1"/>
</Control>
</file>

<file path=customXml/item40.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41.xml><?xml version="1.0" encoding="utf-8"?>
<Control xmlns="http://schemas.microsoft.com/VisualStudio/2011/storyboarding/control">
  <Id Name="System.Storyboarding.Common.DropdownBox" Revision="1" Stencil="System.Storyboarding.Common" StencilVersion="0.1"/>
</Control>
</file>

<file path=customXml/item42.xml><?xml version="1.0" encoding="utf-8"?>
<Control xmlns="http://schemas.microsoft.com/VisualStudio/2011/storyboarding/control">
  <Id Name="System.Storyboarding.Common.DropdownBox" Revision="1" Stencil="System.Storyboarding.Common" StencilVersion="0.1"/>
</Control>
</file>

<file path=customXml/item43.xml><?xml version="1.0" encoding="utf-8"?>
<Control xmlns="http://schemas.microsoft.com/VisualStudio/2011/storyboarding/control/v1.0">
  <Id Name="System.Storyboard.Stencil.Title" RevisionId="00000000-0000-0000-0000-000000000000" Stencil="System.Common" StencilRevisionId="00000000-0000-0000-0000-000000000000" StencilVersion="1.0"/>
</Control>
</file>

<file path=customXml/item4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45.xml><?xml version="1.0" encoding="utf-8"?>
<Control xmlns="http://schemas.microsoft.com/VisualStudio/2011/storyboarding/control">
  <Id Name="System.Storyboarding.Common.DropdownBox" Revision="1" Stencil="System.Storyboarding.Common" StencilVersion="0.1"/>
</Control>
</file>

<file path=customXml/item46.xml><?xml version="1.0" encoding="utf-8"?>
<Control xmlns="http://schemas.microsoft.com/VisualStudio/2011/storyboarding/control">
  <Id Name="System.Storyboarding.Common.DropdownBox" Revision="1" Stencil="System.Storyboarding.Common" StencilVersion="0.1"/>
</Control>
</file>

<file path=customXml/item47.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48.xml><?xml version="1.0" encoding="utf-8"?>
<Control xmlns="http://schemas.microsoft.com/VisualStudio/2011/storyboarding/control">
  <Id Name="System.Storyboarding.Common.DropdownBox" Revision="1" Stencil="System.Storyboarding.Common" StencilVersion="0.1"/>
</Control>
</file>

<file path=customXml/item49.xml><?xml version="1.0" encoding="utf-8"?>
<Control xmlns="http://schemas.microsoft.com/VisualStudio/2011/storyboarding/control">
  <Id Name="System.Storyboarding.Common.MouseClick" Revision="1" Stencil="System.Storyboarding.Common" StencilVersion="0.1"/>
</Control>
</file>

<file path=customXml/item5.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50.xml><?xml version="1.0" encoding="utf-8"?>
<Control xmlns="http://schemas.microsoft.com/VisualStudio/2011/storyboarding/control">
  <Id Name="System.Storyboarding.Common.MouseClick" Revision="1" Stencil="System.Storyboarding.Common" StencilVersion="0.1"/>
</Control>
</file>

<file path=customXml/item51.xml><?xml version="1.0" encoding="utf-8"?>
<Control xmlns="http://schemas.microsoft.com/VisualStudio/2011/storyboarding/control">
  <Id Name="System.Storyboarding.Backgrounds.RibbonApplication" RevisionId="bdb52a43-f875-417f-a3f8-9b0259dd3051" Stencil="System.Storyboarding.Backgrounds" StencilRevisionId="bdb52a43-f875-417f-a3f8-9b0259dd3051" StencilVersion="0.1"/>
</Control>
</file>

<file path=customXml/item52.xml><?xml version="1.0" encoding="utf-8"?>
<Control xmlns="http://schemas.microsoft.com/VisualStudio/2011/storyboarding/control/v1.0">
  <Id Name="System.Storyboard.Stencil.Breadcrumb" RevisionId="00000000-0000-0000-0000-000000000000" Stencil="System.Common" StencilRevisionId="00000000-0000-0000-0000-000000000000" StencilVersion="1.0"/>
</Control>
</file>

<file path=customXml/item53.xml><?xml version="1.0" encoding="utf-8"?>
<Control xmlns="http://schemas.microsoft.com/VisualStudio/2011/storyboarding/control/v1.0">
  <Id Name="System.Storyboard.Stencil.LineChart" RevisionId="00000000-0000-0000-0000-000000000000" Stencil="System.Media" StencilRevisionId="00000000-0000-0000-0000-000000000000" StencilVersion="1.0"/>
</Control>
</file>

<file path=customXml/item54.xml><?xml version="1.0" encoding="utf-8"?>
<Control xmlns="http://schemas.microsoft.com/VisualStudio/2011/storyboarding/control/v1.0">
  <Id Name="System.Storyboard.Stencil.Label" RevisionId="00000000-0000-0000-0000-000000000000" Stencil="System.Common" StencilRevisionId="00000000-0000-0000-0000-000000000000" StencilVersion="1.0"/>
</Control>
</file>

<file path=customXml/item55.xml><?xml version="1.0" encoding="utf-8"?>
<Control xmlns="http://schemas.microsoft.com/VisualStudio/2011/storyboarding/control">
  <Id Name="System.Storyboarding.Common.SearchBox" Revision="1" Stencil="System.Storyboarding.Common" StencilVersion="0.1"/>
</Control>
</file>

<file path=customXml/item56.xml><?xml version="1.0" encoding="utf-8"?>
<Control xmlns="http://schemas.microsoft.com/VisualStudio/2011/storyboarding/control">
  <Id Name="System.Storyboarding.Common.Text" Revision="1" Stencil="System.Storyboarding.Common" StencilVersion="0.1"/>
</Control>
</file>

<file path=customXml/item57.xml><?xml version="1.0" encoding="utf-8"?>
<Control xmlns="http://schemas.microsoft.com/VisualStudio/2011/storyboarding/control">
  <Id Name="System.Storyboarding.Common.MouseClick" Revision="1" Stencil="System.Storyboarding.Common" StencilVersion="0.1"/>
</Control>
</file>

<file path=customXml/item58.xml><?xml version="1.0" encoding="utf-8"?>
<Control xmlns="http://schemas.microsoft.com/VisualStudio/2011/storyboarding/control/v1.0">
  <Id Name="System.Storyboard.Stencil.StatusBar" RevisionId="00000000-0000-0000-0000-000000000000" Stencil="System.Windows" StencilRevisionId="00000000-0000-0000-0000-000000000000" StencilVersion="1.0"/>
</Control>
</file>

<file path=customXml/item59.xml><?xml version="1.0" encoding="utf-8"?>
<Control xmlns="http://schemas.microsoft.com/VisualStudio/2011/storyboarding/control/v1.0">
  <Id Name="System.Storyboard.Stencil.PhoneTile" RevisionId="00000000-0000-0000-0000-000000000000" Stencil="System.Windows_Phone_7" StencilRevisionId="00000000-0000-0000-0000-000000000000" StencilVersion="1.0"/>
</Control>
</file>

<file path=customXml/item6.xml><?xml version="1.0" encoding="utf-8"?>
<Control xmlns="http://schemas.microsoft.com/VisualStudio/2011/storyboarding/control">
  <Id Name="System.Storyboarding.Backgrounds.SharePoint" RevisionId="bdb52a43-f875-417f-a3f8-9b0259dd3051" Stencil="System.Storyboarding.Backgrounds" StencilRevisionId="bdb52a43-f875-417f-a3f8-9b0259dd3051" StencilVersion="0.1"/>
</Control>
</file>

<file path=customXml/item60.xml><?xml version="1.0" encoding="utf-8"?>
<Control xmlns="http://schemas.microsoft.com/VisualStudio/2011/storyboarding/control/v1.0">
  <Id Name="System.Storyboard.Stencil.PositionControl" RevisionId="00000000-0000-0000-0000-000000000000" Stencil="System.Media" StencilRevisionId="00000000-0000-0000-0000-000000000000" StencilVersion="1.0"/>
</Control>
</file>

<file path=customXml/item61.xml><?xml version="1.0" encoding="utf-8"?>
<Control xmlns="http://schemas.microsoft.com/VisualStudio/2011/storyboarding/control">
  <Id Name="System.Storyboarding.WindowsPhoneIcons.Cancel" Revision="1" Stencil="System.Storyboarding.WindowsPhoneIcons" StencilVersion="0.1"/>
</Control>
</file>

<file path=customXml/item6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63.xml><?xml version="1.0" encoding="utf-8"?>
<Control xmlns="http://schemas.microsoft.com/VisualStudio/2011/storyboarding/control">
  <Id Name="System.Storyboarding.Common.TextInput" Revision="1" Stencil="System.Storyboarding.Common" StencilVersion="0.1"/>
</Control>
</file>

<file path=customXml/item64.xml><?xml version="1.0" encoding="utf-8"?>
<Control xmlns="http://schemas.microsoft.com/VisualStudio/2011/storyboarding/control">
  <Id Name="System.Storyboarding.Common.SearchBox" Revision="1" Stencil="System.Storyboarding.Common" StencilVersion="0.1"/>
</Control>
</file>

<file path=customXml/item65.xml><?xml version="1.0" encoding="utf-8"?>
<Control xmlns="http://schemas.microsoft.com/VisualStudio/2011/storyboarding/control">
  <Id Name="System.Storyboarding.Common.Button" Revision="1" Stencil="System.Storyboarding.Common" StencilVersion="0.1"/>
</Control>
</file>

<file path=customXml/item66.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67.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68.xml><?xml version="1.0" encoding="utf-8"?>
<Control xmlns="http://schemas.microsoft.com/VisualStudio/2011/storyboarding/control">
  <Id Name="600d61f4-2d09-42e6-a6db-83e260e051ae" RevisionId="3c9eb7e9-0ea7-4fb5-adc7-dcc81ff0fb36" Stencil="172d6d98-e5c9-42e9-a209-79f7a94bbd38" StencilRevisionId="00000000-0000-0000-0000-000000000000" StencilVersion="0.0"/>
</Control>
</file>

<file path=customXml/item69.xml><?xml version="1.0" encoding="utf-8"?>
<Control xmlns="http://schemas.microsoft.com/VisualStudio/2011/storyboarding/control">
  <Id Name="System.Storyboarding.Common.SearchBox" Revision="1" Stencil="System.Storyboarding.Common" StencilVersion="0.1"/>
</Control>
</file>

<file path=customXml/item7.xml><?xml version="1.0" encoding="utf-8"?>
<Control xmlns="http://schemas.microsoft.com/VisualStudio/2011/storyboarding/control">
  <Id Name="System.Storyboarding.Common.TextInput" Revision="1" Stencil="System.Storyboarding.Common" StencilVersion="0.1"/>
</Control>
</file>

<file path=customXml/item70.xml><?xml version="1.0" encoding="utf-8"?>
<Control xmlns="http://schemas.microsoft.com/VisualStudio/2011/storyboarding/control">
  <Id Name="System.Storyboarding.Common.Text" Revision="1" Stencil="System.Storyboarding.Common" StencilVersion="0.1"/>
</Control>
</file>

<file path=customXml/item71.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72.xml><?xml version="1.0" encoding="utf-8"?>
<Control xmlns="http://schemas.microsoft.com/VisualStudio/2011/storyboarding/control">
  <Id Name="366cd925-969f-44e1-b789-354cb31b0dfd" RevisionId="87c5073a-f3d6-4c7e-a7b7-c9586eacad3b" Stencil="172d6d98-e5c9-42e9-a209-79f7a94bbd38" StencilRevisionId="00000000-0000-0000-0000-000000000000" StencilVersion="0.0"/>
</Control>
</file>

<file path=customXml/item73.xml><?xml version="1.0" encoding="utf-8"?>
<Control xmlns="http://schemas.microsoft.com/VisualStudio/2011/storyboarding/control">
  <Id Name="System.Storyboarding.Common.TextInput" Revision="1" Stencil="System.Storyboarding.Common" StencilVersion="0.1"/>
</Control>
</file>

<file path=customXml/item74.xml><?xml version="1.0" encoding="utf-8"?>
<Control xmlns="http://schemas.microsoft.com/VisualStudio/2011/storyboarding/control/v1.0">
  <Id Name="System.Storyboard.Stencil.PieChart" RevisionId="00000000-0000-0000-0000-000000000000" Stencil="System.Media" StencilRevisionId="00000000-0000-0000-0000-000000000000" StencilVersion="1.0"/>
</Control>
</file>

<file path=customXml/item75.xml><?xml version="1.0" encoding="utf-8"?>
<Control xmlns="http://schemas.microsoft.com/VisualStudio/2011/storyboarding/control/v1.0">
  <Id Name="System.Storyboard.Stencil.PhoneApplicationBar" RevisionId="00000000-0000-0000-0000-000000000000" Stencil="System.Windows_Phone_7" StencilRevisionId="00000000-0000-0000-0000-000000000000" StencilVersion="1.0"/>
</Control>
</file>

<file path=customXml/item76.xml><?xml version="1.0" encoding="utf-8"?>
<Control xmlns="http://schemas.microsoft.com/VisualStudio/2011/storyboarding/control/v1.0">
  <Id Name="System.Storyboard.Stencil.PhoneNotification" RevisionId="00000000-0000-0000-0000-000000000000" Stencil="System.Windows_Phone_7" StencilRevisionId="00000000-0000-0000-0000-000000000000" StencilVersion="1.0"/>
</Control>
</file>

<file path=customXml/item77.xml><?xml version="1.0" encoding="utf-8"?>
<Control xmlns="http://schemas.microsoft.com/VisualStudio/2011/storyboarding/control">
  <Id Name="System.Storyboarding.Common.SearchBox" Revision="1" Stencil="System.Storyboarding.Common" StencilVersion="0.1"/>
</Control>
</file>

<file path=customXml/item78.xml><?xml version="1.0" encoding="utf-8"?>
<Control xmlns="http://schemas.microsoft.com/VisualStudio/2011/storyboarding/control/v1.0">
  <Id Name="System.Storyboard.Stencil.Slider" RevisionId="00000000-0000-0000-0000-000000000000" Stencil="System.Common" StencilRevisionId="00000000-0000-0000-0000-000000000000" StencilVersion="1.0"/>
</Control>
</file>

<file path=customXml/item79.xml><?xml version="1.0" encoding="utf-8"?>
<Control xmlns="http://schemas.microsoft.com/VisualStudio/2011/storyboarding/control">
  <Id Name="System.Storyboarding.Common.TextInput" Revision="1" Stencil="System.Storyboarding.Common" StencilVersion="0.1"/>
</Control>
</file>

<file path=customXml/item8.xml><?xml version="1.0" encoding="utf-8"?>
<Control xmlns="http://schemas.microsoft.com/VisualStudio/2011/storyboarding/control/v1.0">
  <Id Name="System.Storyboard.Stencil.VerticalScrollbar" RevisionId="00000000-0000-0000-0000-000000000000" Stencil="System.Common" StencilRevisionId="00000000-0000-0000-0000-000000000000" StencilVersion="1.0"/>
</Control>
</file>

<file path=customXml/item80.xml><?xml version="1.0" encoding="utf-8"?>
<Control xmlns="http://schemas.microsoft.com/VisualStudio/2011/storyboarding/control">
  <Id Name="System.Storyboarding.Common.MouseClick" Revision="1" Stencil="System.Storyboarding.Common" StencilVersion="0.1"/>
</Control>
</file>

<file path=customXml/item81.xml><?xml version="1.0" encoding="utf-8"?>
<Control xmlns="http://schemas.microsoft.com/VisualStudio/2011/storyboarding/control">
  <Id Name="System.Storyboarding.Common.TextArea" Revision="1" Stencil="System.Storyboarding.Common" StencilVersion="0.1"/>
</Control>
</file>

<file path=customXml/item82.xml><?xml version="1.0" encoding="utf-8"?>
<?mso-contentType ?>
<FormTemplates xmlns="http://schemas.microsoft.com/sharepoint/v3/contenttype/forms">
  <Display>DocumentLibraryForm</Display>
  <Edit>DocumentLibraryForm</Edit>
  <New>DocumentLibraryForm</New>
</FormTemplates>
</file>

<file path=customXml/item83.xml><?xml version="1.0" encoding="utf-8"?>
<Control xmlns="http://schemas.microsoft.com/VisualStudio/2011/storyboarding/control">
  <Id Name="System.Storyboarding.Common.SearchBox" Revision="1" Stencil="System.Storyboarding.Common" StencilVersion="0.1"/>
</Control>
</file>

<file path=customXml/item84.xml><?xml version="1.0" encoding="utf-8"?>
<Control xmlns="http://schemas.microsoft.com/VisualStudio/2011/storyboarding/control">
  <Id Name="System.Storyboarding.Common.CheckBoxUnchecked" Revision="1" Stencil="System.Storyboarding.Common" StencilVersion="0.1"/>
</Control>
</file>

<file path=customXml/item85.xml><?xml version="1.0" encoding="utf-8"?>
<Control xmlns="http://schemas.microsoft.com/VisualStudio/2011/storyboarding/control">
  <Id Name="System.Storyboarding.Common.Text" Revision="1" Stencil="System.Storyboarding.Common" StencilVersion="0.1"/>
</Control>
</file>

<file path=customXml/item86.xml><?xml version="1.0" encoding="utf-8"?>
<Control xmlns="http://schemas.microsoft.com/VisualStudio/2011/storyboarding/control/v1.0">
  <Id Name="System.Storyboard.Stencil.ColorPicker" RevisionId="00000000-0000-0000-0000-000000000000" Stencil="System.Media" StencilRevisionId="00000000-0000-0000-0000-000000000000" StencilVersion="1.0"/>
</Control>
</file>

<file path=customXml/item87.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88.xml><?xml version="1.0" encoding="utf-8"?>
<Control xmlns="http://schemas.microsoft.com/VisualStudio/2011/storyboarding/control">
  <Id Name="System.Storyboarding.Common.SearchBox" Revision="1" Stencil="System.Storyboarding.Common" StencilVersion="0.1"/>
</Control>
</file>

<file path=customXml/item89.xml><?xml version="1.0" encoding="utf-8"?>
<Control xmlns="http://schemas.microsoft.com/VisualStudio/2011/storyboarding/control/v1.0">
  <Id Name="System.Storyboard.Stencil.Image" RevisionId="00000000-0000-0000-0000-000000000000" Stencil="System.Media" StencilRevisionId="00000000-0000-0000-0000-000000000000" StencilVersion="1.0"/>
</Control>
</file>

<file path=customXml/item9.xml><?xml version="1.0" encoding="utf-8"?>
<Control xmlns="http://schemas.microsoft.com/VisualStudio/2011/storyboarding/control">
  <Id Name="System.Storyboarding.Common.TextInput" Revision="1" Stencil="System.Storyboarding.Common" StencilVersion="0.1"/>
</Control>
</file>

<file path=customXml/item90.xml><?xml version="1.0" encoding="utf-8"?>
<Control xmlns="http://schemas.microsoft.com/VisualStudio/2011/storyboarding/control/v1.0">
  <Id Name="System.Storyboard.Stencil.PhoneBrowserBar" RevisionId="00000000-0000-0000-0000-000000000000" Stencil="System.Windows_Phone_7" StencilRevisionId="00000000-0000-0000-0000-000000000000" StencilVersion="1.0"/>
</Control>
</file>

<file path=customXml/item91.xml><?xml version="1.0" encoding="utf-8"?>
<Control xmlns="http://schemas.microsoft.com/VisualStudio/2011/storyboarding/control/v1.0">
  <Id Name="System.Storyboard.Stencil.WidePhoneTile" RevisionId="00000000-0000-0000-0000-000000000000" Stencil="System.Windows_Phone_7" StencilRevisionId="00000000-0000-0000-0000-000000000000" StencilVersion="1.0"/>
</Control>
</file>

<file path=customXml/item92.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93.xml><?xml version="1.0" encoding="utf-8"?>
<Control xmlns="http://schemas.microsoft.com/VisualStudio/2011/storyboarding/control">
  <Id Name="System.Storyboarding.Common.Text" Revision="1" Stencil="System.Storyboarding.Common" StencilVersion="0.1"/>
</Control>
</file>

<file path=customXml/item94.xml><?xml version="1.0" encoding="utf-8"?>
<Control xmlns="http://schemas.microsoft.com/VisualStudio/2011/storyboarding/control">
  <Id Name="System.Storyboarding.Common.TextArea" Revision="1" Stencil="System.Storyboarding.Common" StencilVersion="0.1"/>
</Control>
</file>

<file path=customXml/item95.xml><?xml version="1.0" encoding="utf-8"?>
<Control xmlns="http://schemas.microsoft.com/VisualStudio/2011/storyboarding/control">
  <Id Name="System.Storyboarding.WindowsPhoneIcons.Video" RevisionId="5814b1e0-0169-11e0-a976-0800200c9a66" Stencil="System.Storyboarding.WindowsPhoneIcons" StencilRevisionId="5814b1e0-0169-11e0-a976-0800200c9a66" StencilVersion="0.1"/>
</Control>
</file>

<file path=customXml/item96.xml><?xml version="1.0" encoding="utf-8"?>
<Control xmlns="http://schemas.microsoft.com/VisualStudio/2011/storyboarding/control">
  <Id Name="b5742593-4330-4997-98c6-02e7437a7975" Revision="1" Stencil="System.MyShapes" StencilVersion="1.0"/>
</Control>
</file>

<file path=customXml/item97.xml><?xml version="1.0" encoding="utf-8"?>
<Control xmlns="http://schemas.microsoft.com/VisualStudio/2011/storyboarding/control">
  <Id Name="System.Storyboarding.Common.Text" Revision="1" Stencil="System.Storyboarding.Common" StencilVersion="0.1"/>
</Control>
</file>

<file path=customXml/item98.xml><?xml version="1.0" encoding="utf-8"?>
<Control xmlns="http://schemas.microsoft.com/VisualStudio/2011/storyboarding/control">
  <Id Name="System.Storyboarding.Common.DropdownBox" Revision="1" Stencil="System.Storyboarding.Common" StencilVersion="0.1"/>
</Control>
</file>

<file path=customXml/item99.xml><?xml version="1.0" encoding="utf-8"?>
<Control xmlns="http://schemas.microsoft.com/VisualStudio/2011/storyboarding/control">
  <Id Name="System.Storyboarding.Common.Text" Revision="1" Stencil="System.Storyboarding.Common" StencilVersion="0.1"/>
</Control>
</file>

<file path=customXml/itemProps1.xml><?xml version="1.0" encoding="utf-8"?>
<ds:datastoreItem xmlns:ds="http://schemas.openxmlformats.org/officeDocument/2006/customXml" ds:itemID="{724AE484-A91A-4C5A-ADA2-B1E14D44C5F9}">
  <ds:schemaRefs>
    <ds:schemaRef ds:uri="http://schemas.microsoft.com/VisualStudio/2011/storyboarding/control"/>
  </ds:schemaRefs>
</ds:datastoreItem>
</file>

<file path=customXml/itemProps10.xml><?xml version="1.0" encoding="utf-8"?>
<ds:datastoreItem xmlns:ds="http://schemas.openxmlformats.org/officeDocument/2006/customXml" ds:itemID="{403C6BC3-D7AA-4E58-AD05-52B3DCE4509A}">
  <ds:schemaRefs>
    <ds:schemaRef ds:uri="http://schemas.microsoft.com/VisualStudio/2011/storyboarding/control"/>
  </ds:schemaRefs>
</ds:datastoreItem>
</file>

<file path=customXml/itemProps100.xml><?xml version="1.0" encoding="utf-8"?>
<ds:datastoreItem xmlns:ds="http://schemas.openxmlformats.org/officeDocument/2006/customXml" ds:itemID="{B4DF03EA-95D8-472A-AE5D-DFC4AF15B022}">
  <ds:schemaRefs>
    <ds:schemaRef ds:uri="http://schemas.microsoft.com/VisualStudio/2011/storyboarding/control"/>
  </ds:schemaRefs>
</ds:datastoreItem>
</file>

<file path=customXml/itemProps101.xml><?xml version="1.0" encoding="utf-8"?>
<ds:datastoreItem xmlns:ds="http://schemas.openxmlformats.org/officeDocument/2006/customXml" ds:itemID="{ADB04634-E1B0-4104-AA98-AD7F274ACEFE}">
  <ds:schemaRefs>
    <ds:schemaRef ds:uri="http://schemas.microsoft.com/VisualStudio/2011/storyboarding/control"/>
  </ds:schemaRefs>
</ds:datastoreItem>
</file>

<file path=customXml/itemProps102.xml><?xml version="1.0" encoding="utf-8"?>
<ds:datastoreItem xmlns:ds="http://schemas.openxmlformats.org/officeDocument/2006/customXml" ds:itemID="{013A0AD4-9F3D-4ED0-A576-2EA7727919A1}">
  <ds:schemaRefs>
    <ds:schemaRef ds:uri="http://schemas.microsoft.com/VisualStudio/2011/storyboarding/control"/>
  </ds:schemaRefs>
</ds:datastoreItem>
</file>

<file path=customXml/itemProps103.xml><?xml version="1.0" encoding="utf-8"?>
<ds:datastoreItem xmlns:ds="http://schemas.openxmlformats.org/officeDocument/2006/customXml" ds:itemID="{50AB9033-38E6-4E6C-802A-6C285CADB0AF}">
  <ds:schemaRefs>
    <ds:schemaRef ds:uri="http://schemas.microsoft.com/VisualStudio/2011/storyboarding/control"/>
  </ds:schemaRefs>
</ds:datastoreItem>
</file>

<file path=customXml/itemProps104.xml><?xml version="1.0" encoding="utf-8"?>
<ds:datastoreItem xmlns:ds="http://schemas.openxmlformats.org/officeDocument/2006/customXml" ds:itemID="{F750840A-4646-401F-9E4C-EF29E17FC114}">
  <ds:schemaRefs>
    <ds:schemaRef ds:uri="http://schemas.microsoft.com/VisualStudio/2011/storyboarding/control"/>
  </ds:schemaRefs>
</ds:datastoreItem>
</file>

<file path=customXml/itemProps105.xml><?xml version="1.0" encoding="utf-8"?>
<ds:datastoreItem xmlns:ds="http://schemas.openxmlformats.org/officeDocument/2006/customXml" ds:itemID="{CC419530-796D-4DBE-BBEE-9A6630A896E1}">
  <ds:schemaRefs>
    <ds:schemaRef ds:uri="http://schemas.microsoft.com/VisualStudio/2011/storyboarding/control/v1.0"/>
  </ds:schemaRefs>
</ds:datastoreItem>
</file>

<file path=customXml/itemProps106.xml><?xml version="1.0" encoding="utf-8"?>
<ds:datastoreItem xmlns:ds="http://schemas.openxmlformats.org/officeDocument/2006/customXml" ds:itemID="{AB006AED-D3B6-450F-A436-759E490055A5}">
  <ds:schemaRefs>
    <ds:schemaRef ds:uri="http://schemas.microsoft.com/VisualStudio/2011/storyboarding/control/v1.0"/>
  </ds:schemaRefs>
</ds:datastoreItem>
</file>

<file path=customXml/itemProps107.xml><?xml version="1.0" encoding="utf-8"?>
<ds:datastoreItem xmlns:ds="http://schemas.openxmlformats.org/officeDocument/2006/customXml" ds:itemID="{6B22741B-5AC6-4A2C-A57A-E4BDF22E0A90}">
  <ds:schemaRefs>
    <ds:schemaRef ds:uri="http://schemas.microsoft.com/VisualStudio/2011/storyboarding/control/v1.0"/>
  </ds:schemaRefs>
</ds:datastoreItem>
</file>

<file path=customXml/itemProps108.xml><?xml version="1.0" encoding="utf-8"?>
<ds:datastoreItem xmlns:ds="http://schemas.openxmlformats.org/officeDocument/2006/customXml" ds:itemID="{AD9C1405-6371-400D-A0E2-389A1557BE20}">
  <ds:schemaRefs>
    <ds:schemaRef ds:uri="http://schemas.microsoft.com/VisualStudio/2011/storyboarding/control/v1.0"/>
  </ds:schemaRefs>
</ds:datastoreItem>
</file>

<file path=customXml/itemProps109.xml><?xml version="1.0" encoding="utf-8"?>
<ds:datastoreItem xmlns:ds="http://schemas.openxmlformats.org/officeDocument/2006/customXml" ds:itemID="{90D9B8AC-3F59-44DB-A5DF-E2DC5644EC71}">
  <ds:schemaRefs>
    <ds:schemaRef ds:uri="http://schemas.microsoft.com/VisualStudio/2011/storyboarding/control"/>
  </ds:schemaRefs>
</ds:datastoreItem>
</file>

<file path=customXml/itemProps11.xml><?xml version="1.0" encoding="utf-8"?>
<ds:datastoreItem xmlns:ds="http://schemas.openxmlformats.org/officeDocument/2006/customXml" ds:itemID="{B0DBD337-FDC5-4C36-BF85-C09756391AA1}">
  <ds:schemaRefs>
    <ds:schemaRef ds:uri="http://schemas.microsoft.com/VisualStudio/2011/storyboarding/control/v1.0"/>
  </ds:schemaRefs>
</ds:datastoreItem>
</file>

<file path=customXml/itemProps110.xml><?xml version="1.0" encoding="utf-8"?>
<ds:datastoreItem xmlns:ds="http://schemas.openxmlformats.org/officeDocument/2006/customXml" ds:itemID="{070A0919-5036-4D47-9D0D-4D9A508634EC}">
  <ds:schemaRefs>
    <ds:schemaRef ds:uri="http://schemas.microsoft.com/VisualStudio/2011/storyboarding/control"/>
  </ds:schemaRefs>
</ds:datastoreItem>
</file>

<file path=customXml/itemProps111.xml><?xml version="1.0" encoding="utf-8"?>
<ds:datastoreItem xmlns:ds="http://schemas.openxmlformats.org/officeDocument/2006/customXml" ds:itemID="{E4971D0C-420D-4809-8F33-590B7037BBDD}">
  <ds:schemaRefs>
    <ds:schemaRef ds:uri="http://schemas.microsoft.com/VisualStudio/2011/storyboarding/control"/>
  </ds:schemaRefs>
</ds:datastoreItem>
</file>

<file path=customXml/itemProps112.xml><?xml version="1.0" encoding="utf-8"?>
<ds:datastoreItem xmlns:ds="http://schemas.openxmlformats.org/officeDocument/2006/customXml" ds:itemID="{87756BF3-99DD-459A-983C-CB7CF508397B}">
  <ds:schemaRefs>
    <ds:schemaRef ds:uri="http://schemas.microsoft.com/VisualStudio/2011/storyboarding/control"/>
  </ds:schemaRefs>
</ds:datastoreItem>
</file>

<file path=customXml/itemProps113.xml><?xml version="1.0" encoding="utf-8"?>
<ds:datastoreItem xmlns:ds="http://schemas.openxmlformats.org/officeDocument/2006/customXml" ds:itemID="{A2C6E495-7087-4B96-B86F-7F6CABCE8BF8}">
  <ds:schemaRefs>
    <ds:schemaRef ds:uri="http://schemas.microsoft.com/VisualStudio/2011/storyboarding/control"/>
  </ds:schemaRefs>
</ds:datastoreItem>
</file>

<file path=customXml/itemProps114.xml><?xml version="1.0" encoding="utf-8"?>
<ds:datastoreItem xmlns:ds="http://schemas.openxmlformats.org/officeDocument/2006/customXml" ds:itemID="{32217E3C-AB6C-4709-89B2-382049C37CA9}">
  <ds:schemaRefs>
    <ds:schemaRef ds:uri="http://schemas.microsoft.com/VisualStudio/2011/storyboarding/control"/>
  </ds:schemaRefs>
</ds:datastoreItem>
</file>

<file path=customXml/itemProps115.xml><?xml version="1.0" encoding="utf-8"?>
<ds:datastoreItem xmlns:ds="http://schemas.openxmlformats.org/officeDocument/2006/customXml" ds:itemID="{AE37FB5D-C140-4FA3-AFC0-7BBE49EA661F}">
  <ds:schemaRefs>
    <ds:schemaRef ds:uri="http://schemas.microsoft.com/VisualStudio/2011/storyboarding/control"/>
  </ds:schemaRefs>
</ds:datastoreItem>
</file>

<file path=customXml/itemProps116.xml><?xml version="1.0" encoding="utf-8"?>
<ds:datastoreItem xmlns:ds="http://schemas.openxmlformats.org/officeDocument/2006/customXml" ds:itemID="{80057D26-84AE-4214-A069-42EEB0220CF3}">
  <ds:schemaRefs>
    <ds:schemaRef ds:uri="http://schemas.microsoft.com/VisualStudio/2011/storyboarding/control"/>
  </ds:schemaRefs>
</ds:datastoreItem>
</file>

<file path=customXml/itemProps117.xml><?xml version="1.0" encoding="utf-8"?>
<ds:datastoreItem xmlns:ds="http://schemas.openxmlformats.org/officeDocument/2006/customXml" ds:itemID="{288CEDBF-3F9B-47CF-AF84-2B8486359159}">
  <ds:schemaRefs>
    <ds:schemaRef ds:uri="http://schemas.microsoft.com/VisualStudio/2011/storyboarding/control/v1.0"/>
  </ds:schemaRefs>
</ds:datastoreItem>
</file>

<file path=customXml/itemProps118.xml><?xml version="1.0" encoding="utf-8"?>
<ds:datastoreItem xmlns:ds="http://schemas.openxmlformats.org/officeDocument/2006/customXml" ds:itemID="{729DB56D-F542-4709-9AE0-E83CD92BA163}">
  <ds:schemaRefs>
    <ds:schemaRef ds:uri="http://schemas.microsoft.com/VisualStudio/2011/storyboarding/control/v1.0"/>
  </ds:schemaRefs>
</ds:datastoreItem>
</file>

<file path=customXml/itemProps119.xml><?xml version="1.0" encoding="utf-8"?>
<ds:datastoreItem xmlns:ds="http://schemas.openxmlformats.org/officeDocument/2006/customXml" ds:itemID="{53BC856C-B486-437D-A7B4-612AE9417D7A}">
  <ds:schemaRefs>
    <ds:schemaRef ds:uri="http://schemas.microsoft.com/VisualStudio/2011/storyboarding/control/v1.0"/>
  </ds:schemaRefs>
</ds:datastoreItem>
</file>

<file path=customXml/itemProps12.xml><?xml version="1.0" encoding="utf-8"?>
<ds:datastoreItem xmlns:ds="http://schemas.openxmlformats.org/officeDocument/2006/customXml" ds:itemID="{B5B3D461-05BC-453F-A891-9BA91045E521}">
  <ds:schemaRefs>
    <ds:schemaRef ds:uri="http://schemas.microsoft.com/VisualStudio/2011/storyboarding/control"/>
  </ds:schemaRefs>
</ds:datastoreItem>
</file>

<file path=customXml/itemProps120.xml><?xml version="1.0" encoding="utf-8"?>
<ds:datastoreItem xmlns:ds="http://schemas.openxmlformats.org/officeDocument/2006/customXml" ds:itemID="{1AF31726-A62F-4331-8622-ED351D5149B7}">
  <ds:schemaRefs>
    <ds:schemaRef ds:uri="http://schemas.microsoft.com/VisualStudio/2011/storyboarding/control"/>
  </ds:schemaRefs>
</ds:datastoreItem>
</file>

<file path=customXml/itemProps121.xml><?xml version="1.0" encoding="utf-8"?>
<ds:datastoreItem xmlns:ds="http://schemas.openxmlformats.org/officeDocument/2006/customXml" ds:itemID="{61718306-62A2-464C-A071-ED5770176479}">
  <ds:schemaRefs>
    <ds:schemaRef ds:uri="http://schemas.microsoft.com/VisualStudio/2011/storyboarding/control"/>
  </ds:schemaRefs>
</ds:datastoreItem>
</file>

<file path=customXml/itemProps122.xml><?xml version="1.0" encoding="utf-8"?>
<ds:datastoreItem xmlns:ds="http://schemas.openxmlformats.org/officeDocument/2006/customXml" ds:itemID="{E2EFB470-892C-4F70-98FA-B53F970592A9}">
  <ds:schemaRefs>
    <ds:schemaRef ds:uri="http://schemas.microsoft.com/VisualStudio/2011/storyboarding/control"/>
  </ds:schemaRefs>
</ds:datastoreItem>
</file>

<file path=customXml/itemProps123.xml><?xml version="1.0" encoding="utf-8"?>
<ds:datastoreItem xmlns:ds="http://schemas.openxmlformats.org/officeDocument/2006/customXml" ds:itemID="{E4D924B8-E923-4751-87E1-B31AA64A9F7B}">
  <ds:schemaRefs>
    <ds:schemaRef ds:uri="http://schemas.microsoft.com/VisualStudio/2011/storyboarding/control/v1.0"/>
  </ds:schemaRefs>
</ds:datastoreItem>
</file>

<file path=customXml/itemProps124.xml><?xml version="1.0" encoding="utf-8"?>
<ds:datastoreItem xmlns:ds="http://schemas.openxmlformats.org/officeDocument/2006/customXml" ds:itemID="{70C6AFB5-ABBC-4D9A-B9BF-1D1F343F47C6}">
  <ds:schemaRefs>
    <ds:schemaRef ds:uri="http://schemas.microsoft.com/VisualStudio/2011/storyboarding/control"/>
  </ds:schemaRefs>
</ds:datastoreItem>
</file>

<file path=customXml/itemProps125.xml><?xml version="1.0" encoding="utf-8"?>
<ds:datastoreItem xmlns:ds="http://schemas.openxmlformats.org/officeDocument/2006/customXml" ds:itemID="{90E02751-6EB1-435F-9756-F9B50171DB60}">
  <ds:schemaRefs>
    <ds:schemaRef ds:uri="http://schemas.microsoft.com/VisualStudio/2011/storyboarding/control"/>
  </ds:schemaRefs>
</ds:datastoreItem>
</file>

<file path=customXml/itemProps126.xml><?xml version="1.0" encoding="utf-8"?>
<ds:datastoreItem xmlns:ds="http://schemas.openxmlformats.org/officeDocument/2006/customXml" ds:itemID="{9C628832-EAE6-47E8-9B5C-DF0774975B25}">
  <ds:schemaRefs>
    <ds:schemaRef ds:uri="http://schemas.microsoft.com/VisualStudio/2011/storyboarding/control"/>
  </ds:schemaRefs>
</ds:datastoreItem>
</file>

<file path=customXml/itemProps127.xml><?xml version="1.0" encoding="utf-8"?>
<ds:datastoreItem xmlns:ds="http://schemas.openxmlformats.org/officeDocument/2006/customXml" ds:itemID="{09CC12C2-65F6-4851-BF1A-DFADE603750B}">
  <ds:schemaRefs>
    <ds:schemaRef ds:uri="http://schemas.microsoft.com/VisualStudio/2011/storyboarding/control"/>
  </ds:schemaRefs>
</ds:datastoreItem>
</file>

<file path=customXml/itemProps128.xml><?xml version="1.0" encoding="utf-8"?>
<ds:datastoreItem xmlns:ds="http://schemas.openxmlformats.org/officeDocument/2006/customXml" ds:itemID="{BC3DFB4E-5FF4-4F62-926A-1F1B188759FD}">
  <ds:schemaRefs>
    <ds:schemaRef ds:uri="http://schemas.microsoft.com/VisualStudio/2011/storyboarding/control"/>
  </ds:schemaRefs>
</ds:datastoreItem>
</file>

<file path=customXml/itemProps129.xml><?xml version="1.0" encoding="utf-8"?>
<ds:datastoreItem xmlns:ds="http://schemas.openxmlformats.org/officeDocument/2006/customXml" ds:itemID="{3EABCF1F-5E30-4073-A48D-44DBBCB28505}">
  <ds:schemaRefs>
    <ds:schemaRef ds:uri="http://schemas.microsoft.com/VisualStudio/2011/storyboarding/control"/>
  </ds:schemaRefs>
</ds:datastoreItem>
</file>

<file path=customXml/itemProps13.xml><?xml version="1.0" encoding="utf-8"?>
<ds:datastoreItem xmlns:ds="http://schemas.openxmlformats.org/officeDocument/2006/customXml" ds:itemID="{07B11A95-7731-4379-9E1B-32BC87FA2B56}">
  <ds:schemaRefs>
    <ds:schemaRef ds:uri="http://schemas.microsoft.com/VisualStudio/2011/storyboarding/control/v1.0"/>
  </ds:schemaRefs>
</ds:datastoreItem>
</file>

<file path=customXml/itemProps130.xml><?xml version="1.0" encoding="utf-8"?>
<ds:datastoreItem xmlns:ds="http://schemas.openxmlformats.org/officeDocument/2006/customXml" ds:itemID="{8FF740A7-C8EE-480F-BAFC-0E587C82188C}">
  <ds:schemaRefs>
    <ds:schemaRef ds:uri="http://schemas.microsoft.com/VisualStudio/2011/storyboarding/control"/>
  </ds:schemaRefs>
</ds:datastoreItem>
</file>

<file path=customXml/itemProps131.xml><?xml version="1.0" encoding="utf-8"?>
<ds:datastoreItem xmlns:ds="http://schemas.openxmlformats.org/officeDocument/2006/customXml" ds:itemID="{801F3AE5-65F3-4F34-8431-3329707AA1A1}">
  <ds:schemaRefs>
    <ds:schemaRef ds:uri="http://schemas.microsoft.com/VisualStudio/2011/storyboarding/control"/>
  </ds:schemaRefs>
</ds:datastoreItem>
</file>

<file path=customXml/itemProps132.xml><?xml version="1.0" encoding="utf-8"?>
<ds:datastoreItem xmlns:ds="http://schemas.openxmlformats.org/officeDocument/2006/customXml" ds:itemID="{5E2E8CE4-298D-499A-B8B4-4A593AC844A5}">
  <ds:schemaRefs>
    <ds:schemaRef ds:uri="http://schemas.microsoft.com/VisualStudio/2011/storyboarding/control/v1.0"/>
  </ds:schemaRefs>
</ds:datastoreItem>
</file>

<file path=customXml/itemProps133.xml><?xml version="1.0" encoding="utf-8"?>
<ds:datastoreItem xmlns:ds="http://schemas.openxmlformats.org/officeDocument/2006/customXml" ds:itemID="{D45B366B-3798-4663-91E0-AD0AD6C27250}">
  <ds:schemaRefs>
    <ds:schemaRef ds:uri="http://schemas.microsoft.com/VisualStudio/2011/storyboarding/control"/>
  </ds:schemaRefs>
</ds:datastoreItem>
</file>

<file path=customXml/itemProps134.xml><?xml version="1.0" encoding="utf-8"?>
<ds:datastoreItem xmlns:ds="http://schemas.openxmlformats.org/officeDocument/2006/customXml" ds:itemID="{0247083A-3524-406A-A57C-68F47B43167B}">
  <ds:schemaRefs>
    <ds:schemaRef ds:uri="http://schemas.microsoft.com/VisualStudio/2011/storyboarding/control"/>
  </ds:schemaRefs>
</ds:datastoreItem>
</file>

<file path=customXml/itemProps135.xml><?xml version="1.0" encoding="utf-8"?>
<ds:datastoreItem xmlns:ds="http://schemas.openxmlformats.org/officeDocument/2006/customXml" ds:itemID="{1880FE45-DF38-4D93-976C-E0A82A466CB2}">
  <ds:schemaRefs>
    <ds:schemaRef ds:uri="http://schemas.microsoft.com/VisualStudio/2011/storyboarding/control"/>
  </ds:schemaRefs>
</ds:datastoreItem>
</file>

<file path=customXml/itemProps136.xml><?xml version="1.0" encoding="utf-8"?>
<ds:datastoreItem xmlns:ds="http://schemas.openxmlformats.org/officeDocument/2006/customXml" ds:itemID="{07386B1B-B603-48F1-B273-2619CD39E415}">
  <ds:schemaRefs>
    <ds:schemaRef ds:uri="http://schemas.microsoft.com/VisualStudio/2011/storyboarding/control"/>
  </ds:schemaRefs>
</ds:datastoreItem>
</file>

<file path=customXml/itemProps137.xml><?xml version="1.0" encoding="utf-8"?>
<ds:datastoreItem xmlns:ds="http://schemas.openxmlformats.org/officeDocument/2006/customXml" ds:itemID="{63E5DE85-F05E-4507-B223-806D8F49F058}">
  <ds:schemaRefs>
    <ds:schemaRef ds:uri="http://schemas.microsoft.com/VisualStudio/2011/storyboarding/control/v1.0"/>
  </ds:schemaRefs>
</ds:datastoreItem>
</file>

<file path=customXml/itemProps138.xml><?xml version="1.0" encoding="utf-8"?>
<ds:datastoreItem xmlns:ds="http://schemas.openxmlformats.org/officeDocument/2006/customXml" ds:itemID="{E4A0845B-41B6-4256-8FB3-E31EA581BF55}">
  <ds:schemaRefs>
    <ds:schemaRef ds:uri="http://schemas.microsoft.com/VisualStudio/2011/storyboarding/control/v1.0"/>
  </ds:schemaRefs>
</ds:datastoreItem>
</file>

<file path=customXml/itemProps139.xml><?xml version="1.0" encoding="utf-8"?>
<ds:datastoreItem xmlns:ds="http://schemas.openxmlformats.org/officeDocument/2006/customXml" ds:itemID="{AF11E85C-9EAB-45A1-A9B3-77E0CFB7F705}">
  <ds:schemaRefs>
    <ds:schemaRef ds:uri="http://schemas.microsoft.com/VisualStudio/2011/storyboarding/control"/>
  </ds:schemaRefs>
</ds:datastoreItem>
</file>

<file path=customXml/itemProps14.xml><?xml version="1.0" encoding="utf-8"?>
<ds:datastoreItem xmlns:ds="http://schemas.openxmlformats.org/officeDocument/2006/customXml" ds:itemID="{32B7F290-7492-4F18-9180-8C7334175437}">
  <ds:schemaRefs>
    <ds:schemaRef ds:uri="http://schemas.microsoft.com/VisualStudio/2011/storyboarding/control"/>
  </ds:schemaRefs>
</ds:datastoreItem>
</file>

<file path=customXml/itemProps140.xml><?xml version="1.0" encoding="utf-8"?>
<ds:datastoreItem xmlns:ds="http://schemas.openxmlformats.org/officeDocument/2006/customXml" ds:itemID="{BC139307-416A-4069-9200-E7C0D2AE8D69}">
  <ds:schemaRefs>
    <ds:schemaRef ds:uri="http://schemas.microsoft.com/VisualStudio/2011/storyboarding/control"/>
  </ds:schemaRefs>
</ds:datastoreItem>
</file>

<file path=customXml/itemProps141.xml><?xml version="1.0" encoding="utf-8"?>
<ds:datastoreItem xmlns:ds="http://schemas.openxmlformats.org/officeDocument/2006/customXml" ds:itemID="{87D0648D-5A18-4A12-BF43-4ECD1F1BE762}">
  <ds:schemaRefs>
    <ds:schemaRef ds:uri="http://schemas.microsoft.com/VisualStudio/2011/storyboarding/control"/>
  </ds:schemaRefs>
</ds:datastoreItem>
</file>

<file path=customXml/itemProps142.xml><?xml version="1.0" encoding="utf-8"?>
<ds:datastoreItem xmlns:ds="http://schemas.openxmlformats.org/officeDocument/2006/customXml" ds:itemID="{9C728789-D285-4B32-8607-4EE84F572A23}">
  <ds:schemaRefs>
    <ds:schemaRef ds:uri="http://schemas.microsoft.com/VisualStudio/2011/storyboarding/control"/>
  </ds:schemaRefs>
</ds:datastoreItem>
</file>

<file path=customXml/itemProps143.xml><?xml version="1.0" encoding="utf-8"?>
<ds:datastoreItem xmlns:ds="http://schemas.openxmlformats.org/officeDocument/2006/customXml" ds:itemID="{55B60632-BF0E-452D-AFAC-EF70B726383B}">
  <ds:schemaRefs>
    <ds:schemaRef ds:uri="http://schemas.microsoft.com/VisualStudio/2011/storyboarding/control"/>
  </ds:schemaRefs>
</ds:datastoreItem>
</file>

<file path=customXml/itemProps144.xml><?xml version="1.0" encoding="utf-8"?>
<ds:datastoreItem xmlns:ds="http://schemas.openxmlformats.org/officeDocument/2006/customXml" ds:itemID="{C033384C-50F5-477A-9BC2-506199347FDE}">
  <ds:schemaRefs>
    <ds:schemaRef ds:uri="http://schemas.microsoft.com/VisualStudio/2011/storyboarding/control"/>
  </ds:schemaRefs>
</ds:datastoreItem>
</file>

<file path=customXml/itemProps145.xml><?xml version="1.0" encoding="utf-8"?>
<ds:datastoreItem xmlns:ds="http://schemas.openxmlformats.org/officeDocument/2006/customXml" ds:itemID="{D713BDE5-C80D-4110-B57B-3868CFE6F1D4}">
  <ds:schemaRefs>
    <ds:schemaRef ds:uri="http://schemas.microsoft.com/VisualStudio/2011/storyboarding/control"/>
  </ds:schemaRefs>
</ds:datastoreItem>
</file>

<file path=customXml/itemProps146.xml><?xml version="1.0" encoding="utf-8"?>
<ds:datastoreItem xmlns:ds="http://schemas.openxmlformats.org/officeDocument/2006/customXml" ds:itemID="{C1F57F2F-EB69-455F-86E9-7D1815C6A967}">
  <ds:schemaRefs>
    <ds:schemaRef ds:uri="http://schemas.microsoft.com/VisualStudio/2011/storyboarding/control"/>
  </ds:schemaRefs>
</ds:datastoreItem>
</file>

<file path=customXml/itemProps147.xml><?xml version="1.0" encoding="utf-8"?>
<ds:datastoreItem xmlns:ds="http://schemas.openxmlformats.org/officeDocument/2006/customXml" ds:itemID="{16772130-8F5D-442B-AA11-39D4F229ACC6}">
  <ds:schemaRefs>
    <ds:schemaRef ds:uri="http://schemas.microsoft.com/VisualStudio/2011/storyboarding/control/v1.0"/>
  </ds:schemaRefs>
</ds:datastoreItem>
</file>

<file path=customXml/itemProps148.xml><?xml version="1.0" encoding="utf-8"?>
<ds:datastoreItem xmlns:ds="http://schemas.openxmlformats.org/officeDocument/2006/customXml" ds:itemID="{315B2A83-1D6D-48EF-A92A-4C133D593900}">
  <ds:schemaRefs>
    <ds:schemaRef ds:uri="http://schemas.microsoft.com/VisualStudio/2011/storyboarding/control"/>
  </ds:schemaRefs>
</ds:datastoreItem>
</file>

<file path=customXml/itemProps149.xml><?xml version="1.0" encoding="utf-8"?>
<ds:datastoreItem xmlns:ds="http://schemas.openxmlformats.org/officeDocument/2006/customXml" ds:itemID="{893424C2-FB64-4068-B7CE-4D0175AA35D6}">
  <ds:schemaRefs>
    <ds:schemaRef ds:uri="http://schemas.microsoft.com/VisualStudio/2011/storyboarding/control"/>
  </ds:schemaRefs>
</ds:datastoreItem>
</file>

<file path=customXml/itemProps15.xml><?xml version="1.0" encoding="utf-8"?>
<ds:datastoreItem xmlns:ds="http://schemas.openxmlformats.org/officeDocument/2006/customXml" ds:itemID="{7910AE8B-C176-4CC9-9252-E2F2D4E20013}">
  <ds:schemaRefs>
    <ds:schemaRef ds:uri="http://schemas.microsoft.com/VisualStudio/2011/storyboarding/control"/>
  </ds:schemaRefs>
</ds:datastoreItem>
</file>

<file path=customXml/itemProps150.xml><?xml version="1.0" encoding="utf-8"?>
<ds:datastoreItem xmlns:ds="http://schemas.openxmlformats.org/officeDocument/2006/customXml" ds:itemID="{09AB39FA-4C31-44D3-8396-6567184FBB26}">
  <ds:schemaRefs>
    <ds:schemaRef ds:uri="http://schemas.microsoft.com/VisualStudio/2011/storyboarding/control"/>
  </ds:schemaRefs>
</ds:datastoreItem>
</file>

<file path=customXml/itemProps151.xml><?xml version="1.0" encoding="utf-8"?>
<ds:datastoreItem xmlns:ds="http://schemas.openxmlformats.org/officeDocument/2006/customXml" ds:itemID="{FBA6DA6D-7786-4A2A-BC68-30ED15C8A190}">
  <ds:schemaRefs>
    <ds:schemaRef ds:uri="http://schemas.microsoft.com/VisualStudio/2011/storyboarding/control"/>
  </ds:schemaRefs>
</ds:datastoreItem>
</file>

<file path=customXml/itemProps152.xml><?xml version="1.0" encoding="utf-8"?>
<ds:datastoreItem xmlns:ds="http://schemas.openxmlformats.org/officeDocument/2006/customXml" ds:itemID="{BF4C2572-69B2-46F9-B2EF-DD9AC3769060}">
  <ds:schemaRefs>
    <ds:schemaRef ds:uri="http://schemas.microsoft.com/VisualStudio/2011/storyboarding/control"/>
  </ds:schemaRefs>
</ds:datastoreItem>
</file>

<file path=customXml/itemProps153.xml><?xml version="1.0" encoding="utf-8"?>
<ds:datastoreItem xmlns:ds="http://schemas.openxmlformats.org/officeDocument/2006/customXml" ds:itemID="{8E441221-AF4B-4D83-9C68-1BBAB5D732C1}">
  <ds:schemaRefs>
    <ds:schemaRef ds:uri="http://schemas.microsoft.com/VisualStudio/2011/storyboarding/control"/>
  </ds:schemaRefs>
</ds:datastoreItem>
</file>

<file path=customXml/itemProps154.xml><?xml version="1.0" encoding="utf-8"?>
<ds:datastoreItem xmlns:ds="http://schemas.openxmlformats.org/officeDocument/2006/customXml" ds:itemID="{C1E8400F-CB83-4A16-AF3D-36FAF22BDD23}">
  <ds:schemaRefs>
    <ds:schemaRef ds:uri="http://schemas.microsoft.com/VisualStudio/2011/storyboarding/control/v1.0"/>
  </ds:schemaRefs>
</ds:datastoreItem>
</file>

<file path=customXml/itemProps155.xml><?xml version="1.0" encoding="utf-8"?>
<ds:datastoreItem xmlns:ds="http://schemas.openxmlformats.org/officeDocument/2006/customXml" ds:itemID="{D8E0912A-795B-4916-9114-34B4F28A0EE3}">
  <ds:schemaRefs>
    <ds:schemaRef ds:uri="http://schemas.microsoft.com/VisualStudio/2011/storyboarding/control/v1.0"/>
  </ds:schemaRefs>
</ds:datastoreItem>
</file>

<file path=customXml/itemProps156.xml><?xml version="1.0" encoding="utf-8"?>
<ds:datastoreItem xmlns:ds="http://schemas.openxmlformats.org/officeDocument/2006/customXml" ds:itemID="{62A003C9-06B4-4632-BCC6-0A4289DB3564}">
  <ds:schemaRefs>
    <ds:schemaRef ds:uri="http://schemas.microsoft.com/VisualStudio/2011/storyboarding/control"/>
  </ds:schemaRefs>
</ds:datastoreItem>
</file>

<file path=customXml/itemProps157.xml><?xml version="1.0" encoding="utf-8"?>
<ds:datastoreItem xmlns:ds="http://schemas.openxmlformats.org/officeDocument/2006/customXml" ds:itemID="{4B2794CB-8E47-4643-AB0C-80A92E058F1C}">
  <ds:schemaRefs>
    <ds:schemaRef ds:uri="http://schemas.microsoft.com/VisualStudio/2011/storyboarding/control"/>
  </ds:schemaRefs>
</ds:datastoreItem>
</file>

<file path=customXml/itemProps158.xml><?xml version="1.0" encoding="utf-8"?>
<ds:datastoreItem xmlns:ds="http://schemas.openxmlformats.org/officeDocument/2006/customXml" ds:itemID="{6B9950BB-86DC-4FB2-A188-EEF61E254E00}">
  <ds:schemaRefs>
    <ds:schemaRef ds:uri="http://schemas.microsoft.com/VisualStudio/2011/storyboarding/control"/>
  </ds:schemaRefs>
</ds:datastoreItem>
</file>

<file path=customXml/itemProps159.xml><?xml version="1.0" encoding="utf-8"?>
<ds:datastoreItem xmlns:ds="http://schemas.openxmlformats.org/officeDocument/2006/customXml" ds:itemID="{F528CFA6-F2A9-46AF-9122-04E816D8A71D}">
  <ds:schemaRefs>
    <ds:schemaRef ds:uri="http://schemas.microsoft.com/VisualStudio/2011/storyboarding/control"/>
  </ds:schemaRefs>
</ds:datastoreItem>
</file>

<file path=customXml/itemProps16.xml><?xml version="1.0" encoding="utf-8"?>
<ds:datastoreItem xmlns:ds="http://schemas.openxmlformats.org/officeDocument/2006/customXml" ds:itemID="{48C57403-F2FB-4B26-BA3E-D349DB7D1CA8}">
  <ds:schemaRefs>
    <ds:schemaRef ds:uri="http://schemas.microsoft.com/VisualStudio/2011/storyboarding/control"/>
  </ds:schemaRefs>
</ds:datastoreItem>
</file>

<file path=customXml/itemProps160.xml><?xml version="1.0" encoding="utf-8"?>
<ds:datastoreItem xmlns:ds="http://schemas.openxmlformats.org/officeDocument/2006/customXml" ds:itemID="{1FF88975-36AE-43BF-87E0-E0D59F21DA7F}">
  <ds:schemaRefs>
    <ds:schemaRef ds:uri="http://schemas.microsoft.com/VisualStudio/2011/storyboarding/control"/>
  </ds:schemaRefs>
</ds:datastoreItem>
</file>

<file path=customXml/itemProps161.xml><?xml version="1.0" encoding="utf-8"?>
<ds:datastoreItem xmlns:ds="http://schemas.openxmlformats.org/officeDocument/2006/customXml" ds:itemID="{D440442A-68BC-4116-A5A6-FDB6BAB9693D}">
  <ds:schemaRefs>
    <ds:schemaRef ds:uri="http://schemas.microsoft.com/VisualStudio/2011/storyboarding/control"/>
  </ds:schemaRefs>
</ds:datastoreItem>
</file>

<file path=customXml/itemProps162.xml><?xml version="1.0" encoding="utf-8"?>
<ds:datastoreItem xmlns:ds="http://schemas.openxmlformats.org/officeDocument/2006/customXml" ds:itemID="{3B9D6764-90AA-4098-A737-3AD20DC24405}">
  <ds:schemaRefs>
    <ds:schemaRef ds:uri="http://schemas.microsoft.com/VisualStudio/2011/storyboarding/control"/>
  </ds:schemaRefs>
</ds:datastoreItem>
</file>

<file path=customXml/itemProps163.xml><?xml version="1.0" encoding="utf-8"?>
<ds:datastoreItem xmlns:ds="http://schemas.openxmlformats.org/officeDocument/2006/customXml" ds:itemID="{B28FE181-DF34-46D8-92F0-4B5EE0F22C85}">
  <ds:schemaRefs>
    <ds:schemaRef ds:uri="http://schemas.microsoft.com/VisualStudio/2011/storyboarding/control"/>
  </ds:schemaRefs>
</ds:datastoreItem>
</file>

<file path=customXml/itemProps164.xml><?xml version="1.0" encoding="utf-8"?>
<ds:datastoreItem xmlns:ds="http://schemas.openxmlformats.org/officeDocument/2006/customXml" ds:itemID="{BBEA8A1F-B02A-4CFD-BB65-DE3DBA4D23CE}">
  <ds:schemaRefs>
    <ds:schemaRef ds:uri="http://schemas.microsoft.com/VisualStudio/2011/storyboarding/control"/>
  </ds:schemaRefs>
</ds:datastoreItem>
</file>

<file path=customXml/itemProps165.xml><?xml version="1.0" encoding="utf-8"?>
<ds:datastoreItem xmlns:ds="http://schemas.openxmlformats.org/officeDocument/2006/customXml" ds:itemID="{210D98BC-CFC9-452C-BD71-82D18275CCFB}">
  <ds:schemaRefs>
    <ds:schemaRef ds:uri="http://schemas.microsoft.com/VisualStudio/2011/storyboarding/control"/>
  </ds:schemaRefs>
</ds:datastoreItem>
</file>

<file path=customXml/itemProps166.xml><?xml version="1.0" encoding="utf-8"?>
<ds:datastoreItem xmlns:ds="http://schemas.openxmlformats.org/officeDocument/2006/customXml" ds:itemID="{CEFE4058-5397-4E53-AD5F-D2E2BC794126}">
  <ds:schemaRefs>
    <ds:schemaRef ds:uri="http://schemas.microsoft.com/VisualStudio/2011/storyboarding/control"/>
  </ds:schemaRefs>
</ds:datastoreItem>
</file>

<file path=customXml/itemProps167.xml><?xml version="1.0" encoding="utf-8"?>
<ds:datastoreItem xmlns:ds="http://schemas.openxmlformats.org/officeDocument/2006/customXml" ds:itemID="{7F991AEE-D8F9-4C32-A3DE-247A79338965}">
  <ds:schemaRefs>
    <ds:schemaRef ds:uri="http://schemas.microsoft.com/VisualStudio/2011/storyboarding/control"/>
  </ds:schemaRefs>
</ds:datastoreItem>
</file>

<file path=customXml/itemProps168.xml><?xml version="1.0" encoding="utf-8"?>
<ds:datastoreItem xmlns:ds="http://schemas.openxmlformats.org/officeDocument/2006/customXml" ds:itemID="{8B2BC39B-CAA5-48F4-92D5-7F73027D6DE2}">
  <ds:schemaRefs>
    <ds:schemaRef ds:uri="http://schemas.microsoft.com/VisualStudio/2011/storyboarding/control"/>
  </ds:schemaRefs>
</ds:datastoreItem>
</file>

<file path=customXml/itemProps169.xml><?xml version="1.0" encoding="utf-8"?>
<ds:datastoreItem xmlns:ds="http://schemas.openxmlformats.org/officeDocument/2006/customXml" ds:itemID="{482C66B2-8FE3-4A84-87E1-3F9E8F798AEF}">
  <ds:schemaRefs>
    <ds:schemaRef ds:uri="http://schemas.microsoft.com/VisualStudio/2011/storyboarding/control"/>
  </ds:schemaRefs>
</ds:datastoreItem>
</file>

<file path=customXml/itemProps17.xml><?xml version="1.0" encoding="utf-8"?>
<ds:datastoreItem xmlns:ds="http://schemas.openxmlformats.org/officeDocument/2006/customXml" ds:itemID="{AA63A2A6-8C8A-43A5-BBCE-29755176128F}">
  <ds:schemaRefs>
    <ds:schemaRef ds:uri="http://schemas.microsoft.com/VisualStudio/2011/storyboarding/control"/>
  </ds:schemaRefs>
</ds:datastoreItem>
</file>

<file path=customXml/itemProps170.xml><?xml version="1.0" encoding="utf-8"?>
<ds:datastoreItem xmlns:ds="http://schemas.openxmlformats.org/officeDocument/2006/customXml" ds:itemID="{7732A184-08DF-455A-8213-649E4A546A1D}">
  <ds:schemaRefs>
    <ds:schemaRef ds:uri="http://schemas.microsoft.com/VisualStudio/2011/storyboarding/control"/>
  </ds:schemaRefs>
</ds:datastoreItem>
</file>

<file path=customXml/itemProps171.xml><?xml version="1.0" encoding="utf-8"?>
<ds:datastoreItem xmlns:ds="http://schemas.openxmlformats.org/officeDocument/2006/customXml" ds:itemID="{A84BE01C-E91B-4A90-8E7F-25887EF8E061}">
  <ds:schemaRefs>
    <ds:schemaRef ds:uri="http://schemas.microsoft.com/VisualStudio/2011/storyboarding/control/v1.0"/>
  </ds:schemaRefs>
</ds:datastoreItem>
</file>

<file path=customXml/itemProps172.xml><?xml version="1.0" encoding="utf-8"?>
<ds:datastoreItem xmlns:ds="http://schemas.openxmlformats.org/officeDocument/2006/customXml" ds:itemID="{F5B2D0F4-F906-4501-8179-1914E0FB4926}">
  <ds:schemaRefs>
    <ds:schemaRef ds:uri="http://schemas.microsoft.com/VisualStudio/2011/storyboarding/control"/>
  </ds:schemaRefs>
</ds:datastoreItem>
</file>

<file path=customXml/itemProps173.xml><?xml version="1.0" encoding="utf-8"?>
<ds:datastoreItem xmlns:ds="http://schemas.openxmlformats.org/officeDocument/2006/customXml" ds:itemID="{A495BDE2-DE86-4DB5-BBC3-A67308A84836}">
  <ds:schemaRefs>
    <ds:schemaRef ds:uri="http://schemas.microsoft.com/VisualStudio/2011/storyboarding/control"/>
  </ds:schemaRefs>
</ds:datastoreItem>
</file>

<file path=customXml/itemProps174.xml><?xml version="1.0" encoding="utf-8"?>
<ds:datastoreItem xmlns:ds="http://schemas.openxmlformats.org/officeDocument/2006/customXml" ds:itemID="{DB12B8CA-3C8F-452F-89EF-A05CDB3CBC03}">
  <ds:schemaRefs>
    <ds:schemaRef ds:uri="http://schemas.microsoft.com/VisualStudio/2011/storyboarding/control"/>
  </ds:schemaRefs>
</ds:datastoreItem>
</file>

<file path=customXml/itemProps175.xml><?xml version="1.0" encoding="utf-8"?>
<ds:datastoreItem xmlns:ds="http://schemas.openxmlformats.org/officeDocument/2006/customXml" ds:itemID="{EAFC578D-2F7F-4742-9430-F08171D1B752}">
  <ds:schemaRefs>
    <ds:schemaRef ds:uri="http://schemas.microsoft.com/VisualStudio/2011/storyboarding/control"/>
  </ds:schemaRefs>
</ds:datastoreItem>
</file>

<file path=customXml/itemProps176.xml><?xml version="1.0" encoding="utf-8"?>
<ds:datastoreItem xmlns:ds="http://schemas.openxmlformats.org/officeDocument/2006/customXml" ds:itemID="{A6CECEA6-E7B3-4E14-A088-25D078A015BE}">
  <ds:schemaRefs>
    <ds:schemaRef ds:uri="http://schemas.microsoft.com/VisualStudio/2011/storyboarding/control"/>
  </ds:schemaRefs>
</ds:datastoreItem>
</file>

<file path=customXml/itemProps177.xml><?xml version="1.0" encoding="utf-8"?>
<ds:datastoreItem xmlns:ds="http://schemas.openxmlformats.org/officeDocument/2006/customXml" ds:itemID="{1C091AA2-E8E7-4486-B4A2-F72A9C23359F}">
  <ds:schemaRefs>
    <ds:schemaRef ds:uri="http://schemas.microsoft.com/VisualStudio/2011/storyboarding/control"/>
  </ds:schemaRefs>
</ds:datastoreItem>
</file>

<file path=customXml/itemProps178.xml><?xml version="1.0" encoding="utf-8"?>
<ds:datastoreItem xmlns:ds="http://schemas.openxmlformats.org/officeDocument/2006/customXml" ds:itemID="{048A3CC1-91CB-4990-8022-89A76DC8521F}">
  <ds:schemaRefs>
    <ds:schemaRef ds:uri="http://schemas.microsoft.com/VisualStudio/2011/storyboarding/control"/>
  </ds:schemaRefs>
</ds:datastoreItem>
</file>

<file path=customXml/itemProps179.xml><?xml version="1.0" encoding="utf-8"?>
<ds:datastoreItem xmlns:ds="http://schemas.openxmlformats.org/officeDocument/2006/customXml" ds:itemID="{7C4FADB9-82C5-46C4-AD0E-6B60B5C6AEAE}">
  <ds:schemaRefs>
    <ds:schemaRef ds:uri="http://schemas.microsoft.com/VisualStudio/2011/storyboarding/control/v1.0"/>
  </ds:schemaRefs>
</ds:datastoreItem>
</file>

<file path=customXml/itemProps18.xml><?xml version="1.0" encoding="utf-8"?>
<ds:datastoreItem xmlns:ds="http://schemas.openxmlformats.org/officeDocument/2006/customXml" ds:itemID="{A2DAA52B-5F52-4A8E-B601-7BF162CD738F}">
  <ds:schemaRefs>
    <ds:schemaRef ds:uri="http://schemas.microsoft.com/VisualStudio/2011/storyboarding/control/v1.0"/>
  </ds:schemaRefs>
</ds:datastoreItem>
</file>

<file path=customXml/itemProps180.xml><?xml version="1.0" encoding="utf-8"?>
<ds:datastoreItem xmlns:ds="http://schemas.openxmlformats.org/officeDocument/2006/customXml" ds:itemID="{33B5ACEB-736C-4301-8146-E6656B732852}">
  <ds:schemaRefs>
    <ds:schemaRef ds:uri="http://schemas.microsoft.com/VisualStudio/2011/storyboarding/control"/>
  </ds:schemaRefs>
</ds:datastoreItem>
</file>

<file path=customXml/itemProps181.xml><?xml version="1.0" encoding="utf-8"?>
<ds:datastoreItem xmlns:ds="http://schemas.openxmlformats.org/officeDocument/2006/customXml" ds:itemID="{2333FAD5-4B0F-46CB-85C1-5385EB3AD2B4}">
  <ds:schemaRefs>
    <ds:schemaRef ds:uri="http://schemas.microsoft.com/VisualStudio/2011/storyboarding/control"/>
  </ds:schemaRefs>
</ds:datastoreItem>
</file>

<file path=customXml/itemProps182.xml><?xml version="1.0" encoding="utf-8"?>
<ds:datastoreItem xmlns:ds="http://schemas.openxmlformats.org/officeDocument/2006/customXml" ds:itemID="{DDEEC505-9111-44CE-9DED-8A454ABEC272}">
  <ds:schemaRefs>
    <ds:schemaRef ds:uri="http://schemas.microsoft.com/VisualStudio/2011/storyboarding/control/v1.0"/>
  </ds:schemaRefs>
</ds:datastoreItem>
</file>

<file path=customXml/itemProps183.xml><?xml version="1.0" encoding="utf-8"?>
<ds:datastoreItem xmlns:ds="http://schemas.openxmlformats.org/officeDocument/2006/customXml" ds:itemID="{86DDA142-5274-48CF-86BC-261450CA9F62}">
  <ds:schemaRefs>
    <ds:schemaRef ds:uri="http://schemas.microsoft.com/VisualStudio/2011/storyboarding/control"/>
  </ds:schemaRefs>
</ds:datastoreItem>
</file>

<file path=customXml/itemProps184.xml><?xml version="1.0" encoding="utf-8"?>
<ds:datastoreItem xmlns:ds="http://schemas.openxmlformats.org/officeDocument/2006/customXml" ds:itemID="{D064F9E9-4F9E-4E86-A1C8-B1028BE4E427}">
  <ds:schemaRefs>
    <ds:schemaRef ds:uri="http://schemas.microsoft.com/VisualStudio/2011/storyboarding/control"/>
  </ds:schemaRefs>
</ds:datastoreItem>
</file>

<file path=customXml/itemProps185.xml><?xml version="1.0" encoding="utf-8"?>
<ds:datastoreItem xmlns:ds="http://schemas.openxmlformats.org/officeDocument/2006/customXml" ds:itemID="{B456FE19-ED72-4E25-9FC9-4BECF543B733}">
  <ds:schemaRefs>
    <ds:schemaRef ds:uri="http://schemas.microsoft.com/VisualStudio/2011/storyboarding/control"/>
  </ds:schemaRefs>
</ds:datastoreItem>
</file>

<file path=customXml/itemProps186.xml><?xml version="1.0" encoding="utf-8"?>
<ds:datastoreItem xmlns:ds="http://schemas.openxmlformats.org/officeDocument/2006/customXml" ds:itemID="{01E0B54D-93C0-47BA-BD37-28A68DD7C93D}">
  <ds:schemaRefs>
    <ds:schemaRef ds:uri="http://schemas.microsoft.com/VisualStudio/2011/storyboarding/control"/>
  </ds:schemaRefs>
</ds:datastoreItem>
</file>

<file path=customXml/itemProps187.xml><?xml version="1.0" encoding="utf-8"?>
<ds:datastoreItem xmlns:ds="http://schemas.openxmlformats.org/officeDocument/2006/customXml" ds:itemID="{094BB5CD-D80A-4B61-966C-DFF69648ED5C}">
  <ds:schemaRefs>
    <ds:schemaRef ds:uri="http://schemas.microsoft.com/VisualStudio/2011/storyboarding/control"/>
  </ds:schemaRefs>
</ds:datastoreItem>
</file>

<file path=customXml/itemProps188.xml><?xml version="1.0" encoding="utf-8"?>
<ds:datastoreItem xmlns:ds="http://schemas.openxmlformats.org/officeDocument/2006/customXml" ds:itemID="{28924D55-F231-485D-87E0-2FF3A9BD7FD5}">
  <ds:schemaRefs>
    <ds:schemaRef ds:uri="http://schemas.microsoft.com/VisualStudio/2011/storyboarding/control"/>
  </ds:schemaRefs>
</ds:datastoreItem>
</file>

<file path=customXml/itemProps189.xml><?xml version="1.0" encoding="utf-8"?>
<ds:datastoreItem xmlns:ds="http://schemas.openxmlformats.org/officeDocument/2006/customXml" ds:itemID="{4BCB20A2-9850-49DA-9BD6-A5D2B0ABF72F}">
  <ds:schemaRefs>
    <ds:schemaRef ds:uri="http://schemas.microsoft.com/VisualStudio/2011/storyboarding/control/v1.0"/>
  </ds:schemaRefs>
</ds:datastoreItem>
</file>

<file path=customXml/itemProps19.xml><?xml version="1.0" encoding="utf-8"?>
<ds:datastoreItem xmlns:ds="http://schemas.openxmlformats.org/officeDocument/2006/customXml" ds:itemID="{6DB748EE-C7FB-45BD-A8D2-052E4039A714}">
  <ds:schemaRefs>
    <ds:schemaRef ds:uri="http://schemas.microsoft.com/VisualStudio/2011/storyboarding/control"/>
  </ds:schemaRefs>
</ds:datastoreItem>
</file>

<file path=customXml/itemProps190.xml><?xml version="1.0" encoding="utf-8"?>
<ds:datastoreItem xmlns:ds="http://schemas.openxmlformats.org/officeDocument/2006/customXml" ds:itemID="{B836105E-5EEE-42B3-9106-1CD030EDC961}">
  <ds:schemaRefs>
    <ds:schemaRef ds:uri="http://schemas.microsoft.com/VisualStudio/2011/storyboarding/control"/>
  </ds:schemaRefs>
</ds:datastoreItem>
</file>

<file path=customXml/itemProps191.xml><?xml version="1.0" encoding="utf-8"?>
<ds:datastoreItem xmlns:ds="http://schemas.openxmlformats.org/officeDocument/2006/customXml" ds:itemID="{0B7EDE5B-4D51-49E1-9CEB-68B8A7C62080}">
  <ds:schemaRefs>
    <ds:schemaRef ds:uri="http://schemas.microsoft.com/VisualStudio/2011/storyboarding/control"/>
  </ds:schemaRefs>
</ds:datastoreItem>
</file>

<file path=customXml/itemProps192.xml><?xml version="1.0" encoding="utf-8"?>
<ds:datastoreItem xmlns:ds="http://schemas.openxmlformats.org/officeDocument/2006/customXml" ds:itemID="{6CCE3CA7-341D-4718-9E2A-11B173C57EC1}">
  <ds:schemaRefs>
    <ds:schemaRef ds:uri="http://schemas.microsoft.com/VisualStudio/2011/storyboarding/control"/>
  </ds:schemaRefs>
</ds:datastoreItem>
</file>

<file path=customXml/itemProps193.xml><?xml version="1.0" encoding="utf-8"?>
<ds:datastoreItem xmlns:ds="http://schemas.openxmlformats.org/officeDocument/2006/customXml" ds:itemID="{A08EAE6B-4625-4A14-A4A9-EF486483F890}">
  <ds:schemaRefs>
    <ds:schemaRef ds:uri="http://schemas.microsoft.com/VisualStudio/2011/storyboarding/control"/>
  </ds:schemaRefs>
</ds:datastoreItem>
</file>

<file path=customXml/itemProps194.xml><?xml version="1.0" encoding="utf-8"?>
<ds:datastoreItem xmlns:ds="http://schemas.openxmlformats.org/officeDocument/2006/customXml" ds:itemID="{EC4D8D96-7D54-4E66-97F0-A05202B5A0A9}">
  <ds:schemaRefs>
    <ds:schemaRef ds:uri="http://schemas.microsoft.com/VisualStudio/2011/storyboarding/control"/>
  </ds:schemaRefs>
</ds:datastoreItem>
</file>

<file path=customXml/itemProps195.xml><?xml version="1.0" encoding="utf-8"?>
<ds:datastoreItem xmlns:ds="http://schemas.openxmlformats.org/officeDocument/2006/customXml" ds:itemID="{D548E006-7BE6-4C3C-AB4B-22C6CB51C665}">
  <ds:schemaRefs>
    <ds:schemaRef ds:uri="http://schemas.microsoft.com/VisualStudio/2011/storyboarding/control"/>
  </ds:schemaRefs>
</ds:datastoreItem>
</file>

<file path=customXml/itemProps196.xml><?xml version="1.0" encoding="utf-8"?>
<ds:datastoreItem xmlns:ds="http://schemas.openxmlformats.org/officeDocument/2006/customXml" ds:itemID="{518BFC86-3FAF-4208-8B8C-3779530ADA6A}">
  <ds:schemaRefs>
    <ds:schemaRef ds:uri="http://schemas.microsoft.com/VisualStudio/2011/storyboarding/control"/>
  </ds:schemaRefs>
</ds:datastoreItem>
</file>

<file path=customXml/itemProps197.xml><?xml version="1.0" encoding="utf-8"?>
<ds:datastoreItem xmlns:ds="http://schemas.openxmlformats.org/officeDocument/2006/customXml" ds:itemID="{6772C88A-36A0-4EAC-86A3-BB16EEADAB3E}">
  <ds:schemaRefs>
    <ds:schemaRef ds:uri="http://schemas.microsoft.com/VisualStudio/2011/storyboarding/control/v1.0"/>
  </ds:schemaRefs>
</ds:datastoreItem>
</file>

<file path=customXml/itemProps198.xml><?xml version="1.0" encoding="utf-8"?>
<ds:datastoreItem xmlns:ds="http://schemas.openxmlformats.org/officeDocument/2006/customXml" ds:itemID="{3949AE0A-6F66-430B-AEAC-E1BF3B6154A6}">
  <ds:schemaRefs>
    <ds:schemaRef ds:uri="http://schemas.microsoft.com/VisualStudio/2011/storyboarding/control"/>
  </ds:schemaRefs>
</ds:datastoreItem>
</file>

<file path=customXml/itemProps199.xml><?xml version="1.0" encoding="utf-8"?>
<ds:datastoreItem xmlns:ds="http://schemas.openxmlformats.org/officeDocument/2006/customXml" ds:itemID="{B49BEC75-1273-4B0C-9BD8-824516F2DB79}">
  <ds:schemaRefs>
    <ds:schemaRef ds:uri="http://schemas.microsoft.com/VisualStudio/2011/storyboarding/control"/>
  </ds:schemaRefs>
</ds:datastoreItem>
</file>

<file path=customXml/itemProps2.xml><?xml version="1.0" encoding="utf-8"?>
<ds:datastoreItem xmlns:ds="http://schemas.openxmlformats.org/officeDocument/2006/customXml" ds:itemID="{F17D5AF6-3BD9-4DFF-AE9B-2E10D3430779}">
  <ds:schemaRefs>
    <ds:schemaRef ds:uri="http://schemas.microsoft.com/VisualStudio/2011/storyboarding/control/v1.0"/>
  </ds:schemaRefs>
</ds:datastoreItem>
</file>

<file path=customXml/itemProps20.xml><?xml version="1.0" encoding="utf-8"?>
<ds:datastoreItem xmlns:ds="http://schemas.openxmlformats.org/officeDocument/2006/customXml" ds:itemID="{8C9DC196-410F-4C9C-AE66-5EDEA8509CCA}">
  <ds:schemaRefs>
    <ds:schemaRef ds:uri="http://schemas.microsoft.com/VisualStudio/2011/storyboarding/control"/>
  </ds:schemaRefs>
</ds:datastoreItem>
</file>

<file path=customXml/itemProps200.xml><?xml version="1.0" encoding="utf-8"?>
<ds:datastoreItem xmlns:ds="http://schemas.openxmlformats.org/officeDocument/2006/customXml" ds:itemID="{FA5216FE-1DE9-4185-8800-0EC7C7890F70}">
  <ds:schemaRefs>
    <ds:schemaRef ds:uri="http://schemas.microsoft.com/VisualStudio/2011/storyboarding/control"/>
  </ds:schemaRefs>
</ds:datastoreItem>
</file>

<file path=customXml/itemProps201.xml><?xml version="1.0" encoding="utf-8"?>
<ds:datastoreItem xmlns:ds="http://schemas.openxmlformats.org/officeDocument/2006/customXml" ds:itemID="{4C0069AA-981E-4DCF-95BA-4FF939F40700}">
  <ds:schemaRefs>
    <ds:schemaRef ds:uri="http://schemas.microsoft.com/VisualStudio/2011/storyboarding/control"/>
  </ds:schemaRefs>
</ds:datastoreItem>
</file>

<file path=customXml/itemProps202.xml><?xml version="1.0" encoding="utf-8"?>
<ds:datastoreItem xmlns:ds="http://schemas.openxmlformats.org/officeDocument/2006/customXml" ds:itemID="{AED3AD3A-A042-431E-8211-C82389E4646A}">
  <ds:schemaRefs>
    <ds:schemaRef ds:uri="http://schemas.microsoft.com/VisualStudio/2011/storyboarding/control"/>
  </ds:schemaRefs>
</ds:datastoreItem>
</file>

<file path=customXml/itemProps203.xml><?xml version="1.0" encoding="utf-8"?>
<ds:datastoreItem xmlns:ds="http://schemas.openxmlformats.org/officeDocument/2006/customXml" ds:itemID="{18A6A270-A75C-4D7E-86E4-765FF07C5144}">
  <ds:schemaRefs>
    <ds:schemaRef ds:uri="http://schemas.microsoft.com/sharepoint/events"/>
  </ds:schemaRefs>
</ds:datastoreItem>
</file>

<file path=customXml/itemProps204.xml><?xml version="1.0" encoding="utf-8"?>
<ds:datastoreItem xmlns:ds="http://schemas.openxmlformats.org/officeDocument/2006/customXml" ds:itemID="{C59CD979-7E5F-4D6B-96AB-8815286CC58D}">
  <ds:schemaRefs>
    <ds:schemaRef ds:uri="http://schemas.microsoft.com/VisualStudio/2011/storyboarding/control"/>
  </ds:schemaRefs>
</ds:datastoreItem>
</file>

<file path=customXml/itemProps205.xml><?xml version="1.0" encoding="utf-8"?>
<ds:datastoreItem xmlns:ds="http://schemas.openxmlformats.org/officeDocument/2006/customXml" ds:itemID="{74F0B0F5-A7B1-446C-984E-7ABB30A38E9E}">
  <ds:schemaRefs>
    <ds:schemaRef ds:uri="http://schemas.microsoft.com/VisualStudio/2011/storyboarding/control"/>
  </ds:schemaRefs>
</ds:datastoreItem>
</file>

<file path=customXml/itemProps206.xml><?xml version="1.0" encoding="utf-8"?>
<ds:datastoreItem xmlns:ds="http://schemas.openxmlformats.org/officeDocument/2006/customXml" ds:itemID="{A214BBB2-0619-4F79-8F5D-C4D646E29AE2}">
  <ds:schemaRefs>
    <ds:schemaRef ds:uri="http://schemas.microsoft.com/VisualStudio/2011/storyboarding/control"/>
  </ds:schemaRefs>
</ds:datastoreItem>
</file>

<file path=customXml/itemProps207.xml><?xml version="1.0" encoding="utf-8"?>
<ds:datastoreItem xmlns:ds="http://schemas.openxmlformats.org/officeDocument/2006/customXml" ds:itemID="{380520DA-6825-4F41-8284-821CB3CA5C82}">
  <ds:schemaRefs>
    <ds:schemaRef ds:uri="http://schemas.microsoft.com/VisualStudio/2011/storyboarding/control"/>
  </ds:schemaRefs>
</ds:datastoreItem>
</file>

<file path=customXml/itemProps208.xml><?xml version="1.0" encoding="utf-8"?>
<ds:datastoreItem xmlns:ds="http://schemas.openxmlformats.org/officeDocument/2006/customXml" ds:itemID="{B0A9A6F9-9B8F-41F1-9C73-D1586249E417}">
  <ds:schemaRefs>
    <ds:schemaRef ds:uri="http://schemas.microsoft.com/VisualStudio/2011/storyboarding/control"/>
  </ds:schemaRefs>
</ds:datastoreItem>
</file>

<file path=customXml/itemProps209.xml><?xml version="1.0" encoding="utf-8"?>
<ds:datastoreItem xmlns:ds="http://schemas.openxmlformats.org/officeDocument/2006/customXml" ds:itemID="{BF11B036-6E64-47A4-8B66-189890EFA8D5}">
  <ds:schemaRefs>
    <ds:schemaRef ds:uri="http://schemas.microsoft.com/VisualStudio/2011/storyboarding/control"/>
  </ds:schemaRefs>
</ds:datastoreItem>
</file>

<file path=customXml/itemProps21.xml><?xml version="1.0" encoding="utf-8"?>
<ds:datastoreItem xmlns:ds="http://schemas.openxmlformats.org/officeDocument/2006/customXml" ds:itemID="{20EE139D-44C7-4192-A8B7-E25390148E28}">
  <ds:schemaRefs>
    <ds:schemaRef ds:uri="http://schemas.microsoft.com/VisualStudio/2011/storyboarding/control/v1.0"/>
  </ds:schemaRefs>
</ds:datastoreItem>
</file>

<file path=customXml/itemProps210.xml><?xml version="1.0" encoding="utf-8"?>
<ds:datastoreItem xmlns:ds="http://schemas.openxmlformats.org/officeDocument/2006/customXml" ds:itemID="{6574190A-3D9E-42C1-B276-38E33156AA99}">
  <ds:schemaRefs>
    <ds:schemaRef ds:uri="http://schemas.microsoft.com/VisualStudio/2011/storyboarding/control/v1.0"/>
  </ds:schemaRefs>
</ds:datastoreItem>
</file>

<file path=customXml/itemProps211.xml><?xml version="1.0" encoding="utf-8"?>
<ds:datastoreItem xmlns:ds="http://schemas.openxmlformats.org/officeDocument/2006/customXml" ds:itemID="{562C37FA-BC49-48FE-A586-618D0F9E7A11}">
  <ds:schemaRefs>
    <ds:schemaRef ds:uri="http://schemas.microsoft.com/VisualStudio/2011/storyboarding/control"/>
  </ds:schemaRefs>
</ds:datastoreItem>
</file>

<file path=customXml/itemProps212.xml><?xml version="1.0" encoding="utf-8"?>
<ds:datastoreItem xmlns:ds="http://schemas.openxmlformats.org/officeDocument/2006/customXml" ds:itemID="{C19FFBA0-FE96-460C-AA7A-1559EDC70E58}">
  <ds:schemaRefs>
    <ds:schemaRef ds:uri="http://schemas.microsoft.com/VisualStudio/2011/storyboarding/control"/>
  </ds:schemaRefs>
</ds:datastoreItem>
</file>

<file path=customXml/itemProps213.xml><?xml version="1.0" encoding="utf-8"?>
<ds:datastoreItem xmlns:ds="http://schemas.openxmlformats.org/officeDocument/2006/customXml" ds:itemID="{561F34EB-C0AB-467A-B145-C74976B3BDBE}">
  <ds:schemaRefs>
    <ds:schemaRef ds:uri="http://schemas.microsoft.com/VisualStudio/2011/storyboarding/control"/>
  </ds:schemaRefs>
</ds:datastoreItem>
</file>

<file path=customXml/itemProps214.xml><?xml version="1.0" encoding="utf-8"?>
<ds:datastoreItem xmlns:ds="http://schemas.openxmlformats.org/officeDocument/2006/customXml" ds:itemID="{3F848EF3-35D8-4197-9709-1D010A638AC5}">
  <ds:schemaRefs>
    <ds:schemaRef ds:uri="http://schemas.microsoft.com/VisualStudio/2011/storyboarding/control"/>
  </ds:schemaRefs>
</ds:datastoreItem>
</file>

<file path=customXml/itemProps215.xml><?xml version="1.0" encoding="utf-8"?>
<ds:datastoreItem xmlns:ds="http://schemas.openxmlformats.org/officeDocument/2006/customXml" ds:itemID="{19CB1DF2-8822-4520-A56A-045D340F0C71}">
  <ds:schemaRefs>
    <ds:schemaRef ds:uri="http://schemas.microsoft.com/VisualStudio/2011/storyboarding/control/v1.0"/>
  </ds:schemaRefs>
</ds:datastoreItem>
</file>

<file path=customXml/itemProps216.xml><?xml version="1.0" encoding="utf-8"?>
<ds:datastoreItem xmlns:ds="http://schemas.openxmlformats.org/officeDocument/2006/customXml" ds:itemID="{7AC21F39-8137-409B-8CA9-0D8BCA8C53A9}">
  <ds:schemaRefs>
    <ds:schemaRef ds:uri="http://schemas.microsoft.com/VisualStudio/2011/storyboarding/control"/>
  </ds:schemaRefs>
</ds:datastoreItem>
</file>

<file path=customXml/itemProps217.xml><?xml version="1.0" encoding="utf-8"?>
<ds:datastoreItem xmlns:ds="http://schemas.openxmlformats.org/officeDocument/2006/customXml" ds:itemID="{967C42A5-1DCA-4F10-9D2C-730B7244B788}">
  <ds:schemaRefs>
    <ds:schemaRef ds:uri="http://schemas.microsoft.com/VisualStudio/2011/storyboarding/control"/>
  </ds:schemaRefs>
</ds:datastoreItem>
</file>

<file path=customXml/itemProps218.xml><?xml version="1.0" encoding="utf-8"?>
<ds:datastoreItem xmlns:ds="http://schemas.openxmlformats.org/officeDocument/2006/customXml" ds:itemID="{A2F1A585-6ACF-41E6-9ED7-63B9553E43E4}">
  <ds:schemaRefs>
    <ds:schemaRef ds:uri="http://schemas.microsoft.com/VisualStudio/2011/storyboarding/control"/>
  </ds:schemaRefs>
</ds:datastoreItem>
</file>

<file path=customXml/itemProps219.xml><?xml version="1.0" encoding="utf-8"?>
<ds:datastoreItem xmlns:ds="http://schemas.openxmlformats.org/officeDocument/2006/customXml" ds:itemID="{0BD21A30-063A-4397-97B8-0121D45BD9D6}">
  <ds:schemaRefs>
    <ds:schemaRef ds:uri="http://schemas.microsoft.com/VisualStudio/2011/storyboarding/control/v1.0"/>
  </ds:schemaRefs>
</ds:datastoreItem>
</file>

<file path=customXml/itemProps22.xml><?xml version="1.0" encoding="utf-8"?>
<ds:datastoreItem xmlns:ds="http://schemas.openxmlformats.org/officeDocument/2006/customXml" ds:itemID="{2BFF8308-D282-489A-AA7B-794AC6DDD350}">
  <ds:schemaRefs>
    <ds:schemaRef ds:uri="http://schemas.microsoft.com/VisualStudio/2011/storyboarding/control"/>
  </ds:schemaRefs>
</ds:datastoreItem>
</file>

<file path=customXml/itemProps220.xml><?xml version="1.0" encoding="utf-8"?>
<ds:datastoreItem xmlns:ds="http://schemas.openxmlformats.org/officeDocument/2006/customXml" ds:itemID="{ECB2E80D-053D-40FF-945A-EF28565E7993}">
  <ds:schemaRefs>
    <ds:schemaRef ds:uri="http://schemas.microsoft.com/VisualStudio/2011/storyboarding/control"/>
  </ds:schemaRefs>
</ds:datastoreItem>
</file>

<file path=customXml/itemProps221.xml><?xml version="1.0" encoding="utf-8"?>
<ds:datastoreItem xmlns:ds="http://schemas.openxmlformats.org/officeDocument/2006/customXml" ds:itemID="{F2F0840F-DCB2-4FB7-9C6F-74188743A963}">
  <ds:schemaRefs>
    <ds:schemaRef ds:uri="http://schemas.microsoft.com/VisualStudio/2011/storyboarding/control"/>
  </ds:schemaRefs>
</ds:datastoreItem>
</file>

<file path=customXml/itemProps222.xml><?xml version="1.0" encoding="utf-8"?>
<ds:datastoreItem xmlns:ds="http://schemas.openxmlformats.org/officeDocument/2006/customXml" ds:itemID="{F1C4ACDC-E59B-4A7C-8B85-138496E90808}">
  <ds:schemaRefs>
    <ds:schemaRef ds:uri="http://schemas.microsoft.com/VisualStudio/2011/storyboarding/control"/>
  </ds:schemaRefs>
</ds:datastoreItem>
</file>

<file path=customXml/itemProps223.xml><?xml version="1.0" encoding="utf-8"?>
<ds:datastoreItem xmlns:ds="http://schemas.openxmlformats.org/officeDocument/2006/customXml" ds:itemID="{15ADC171-1D00-43AA-8660-03BE1F33122C}">
  <ds:schemaRefs>
    <ds:schemaRef ds:uri="http://schemas.microsoft.com/VisualStudio/2011/storyboarding/control"/>
  </ds:schemaRefs>
</ds:datastoreItem>
</file>

<file path=customXml/itemProps224.xml><?xml version="1.0" encoding="utf-8"?>
<ds:datastoreItem xmlns:ds="http://schemas.openxmlformats.org/officeDocument/2006/customXml" ds:itemID="{514C3188-379E-46BF-BC22-7EED3E88977B}">
  <ds:schemaRefs>
    <ds:schemaRef ds:uri="http://schemas.microsoft.com/VisualStudio/2011/storyboarding/control"/>
  </ds:schemaRefs>
</ds:datastoreItem>
</file>

<file path=customXml/itemProps225.xml><?xml version="1.0" encoding="utf-8"?>
<ds:datastoreItem xmlns:ds="http://schemas.openxmlformats.org/officeDocument/2006/customXml" ds:itemID="{CB953D38-E965-4BB2-94FE-DF647E85A654}">
  <ds:schemaRefs>
    <ds:schemaRef ds:uri="http://schemas.microsoft.com/VisualStudio/2011/storyboarding/control/v1.0"/>
  </ds:schemaRefs>
</ds:datastoreItem>
</file>

<file path=customXml/itemProps226.xml><?xml version="1.0" encoding="utf-8"?>
<ds:datastoreItem xmlns:ds="http://schemas.openxmlformats.org/officeDocument/2006/customXml" ds:itemID="{9F370CE8-88BC-4934-8DD8-D52AF3D5E959}">
  <ds:schemaRefs>
    <ds:schemaRef ds:uri="http://schemas.microsoft.com/VisualStudio/2011/storyboarding/control"/>
  </ds:schemaRefs>
</ds:datastoreItem>
</file>

<file path=customXml/itemProps227.xml><?xml version="1.0" encoding="utf-8"?>
<ds:datastoreItem xmlns:ds="http://schemas.openxmlformats.org/officeDocument/2006/customXml" ds:itemID="{79539245-6219-4BDE-B124-341940B68859}">
  <ds:schemaRefs>
    <ds:schemaRef ds:uri="http://schemas.microsoft.com/VisualStudio/2011/storyboarding/control"/>
  </ds:schemaRefs>
</ds:datastoreItem>
</file>

<file path=customXml/itemProps228.xml><?xml version="1.0" encoding="utf-8"?>
<ds:datastoreItem xmlns:ds="http://schemas.openxmlformats.org/officeDocument/2006/customXml" ds:itemID="{2FD194D4-8818-4493-9F6F-BD81786FD722}">
  <ds:schemaRefs>
    <ds:schemaRef ds:uri="http://schemas.microsoft.com/VisualStudio/2011/storyboarding/control"/>
  </ds:schemaRefs>
</ds:datastoreItem>
</file>

<file path=customXml/itemProps229.xml><?xml version="1.0" encoding="utf-8"?>
<ds:datastoreItem xmlns:ds="http://schemas.openxmlformats.org/officeDocument/2006/customXml" ds:itemID="{0AB3DFBB-643B-4A5D-BC79-F9C35DFA2AF1}">
  <ds:schemaRefs>
    <ds:schemaRef ds:uri="http://schemas.microsoft.com/VisualStudio/2011/storyboarding/control"/>
  </ds:schemaRefs>
</ds:datastoreItem>
</file>

<file path=customXml/itemProps23.xml><?xml version="1.0" encoding="utf-8"?>
<ds:datastoreItem xmlns:ds="http://schemas.openxmlformats.org/officeDocument/2006/customXml" ds:itemID="{BE19BDE1-4243-42E1-A7DE-2CB5E97BD1B6}">
  <ds:schemaRefs>
    <ds:schemaRef ds:uri="http://schemas.microsoft.com/VisualStudio/2011/storyboarding/control"/>
  </ds:schemaRefs>
</ds:datastoreItem>
</file>

<file path=customXml/itemProps230.xml><?xml version="1.0" encoding="utf-8"?>
<ds:datastoreItem xmlns:ds="http://schemas.openxmlformats.org/officeDocument/2006/customXml" ds:itemID="{087E62CD-9D1F-42A4-BF86-DF782D88BABA}">
  <ds:schemaRefs>
    <ds:schemaRef ds:uri="http://schemas.microsoft.com/VisualStudio/2011/storyboarding/control"/>
  </ds:schemaRefs>
</ds:datastoreItem>
</file>

<file path=customXml/itemProps231.xml><?xml version="1.0" encoding="utf-8"?>
<ds:datastoreItem xmlns:ds="http://schemas.openxmlformats.org/officeDocument/2006/customXml" ds:itemID="{841747D4-39CC-40AD-A9E6-73C9D5CDFACB}">
  <ds:schemaRefs>
    <ds:schemaRef ds:uri="http://schemas.microsoft.com/VisualStudio/2011/storyboarding/control"/>
  </ds:schemaRefs>
</ds:datastoreItem>
</file>

<file path=customXml/itemProps232.xml><?xml version="1.0" encoding="utf-8"?>
<ds:datastoreItem xmlns:ds="http://schemas.openxmlformats.org/officeDocument/2006/customXml" ds:itemID="{A6ECB6E0-BD84-4681-8699-56A1B3F36A60}">
  <ds:schemaRefs>
    <ds:schemaRef ds:uri="http://schemas.microsoft.com/VisualStudio/2011/storyboarding/control"/>
  </ds:schemaRefs>
</ds:datastoreItem>
</file>

<file path=customXml/itemProps233.xml><?xml version="1.0" encoding="utf-8"?>
<ds:datastoreItem xmlns:ds="http://schemas.openxmlformats.org/officeDocument/2006/customXml" ds:itemID="{1F5C1850-0CBA-4E6A-972B-054668D8F3D9}">
  <ds:schemaRefs>
    <ds:schemaRef ds:uri="http://schemas.microsoft.com/VisualStudio/2011/storyboarding/control"/>
  </ds:schemaRefs>
</ds:datastoreItem>
</file>

<file path=customXml/itemProps234.xml><?xml version="1.0" encoding="utf-8"?>
<ds:datastoreItem xmlns:ds="http://schemas.openxmlformats.org/officeDocument/2006/customXml" ds:itemID="{AE829EE6-2A90-4D53-B65D-B896D4164D58}">
  <ds:schemaRefs>
    <ds:schemaRef ds:uri="http://schemas.microsoft.com/VisualStudio/2011/storyboarding/control"/>
  </ds:schemaRefs>
</ds:datastoreItem>
</file>

<file path=customXml/itemProps235.xml><?xml version="1.0" encoding="utf-8"?>
<ds:datastoreItem xmlns:ds="http://schemas.openxmlformats.org/officeDocument/2006/customXml" ds:itemID="{AEC8637B-0235-45D6-B62A-3D1CD06E267F}">
  <ds:schemaRefs>
    <ds:schemaRef ds:uri="http://schemas.microsoft.com/VisualStudio/2011/storyboarding/control"/>
  </ds:schemaRefs>
</ds:datastoreItem>
</file>

<file path=customXml/itemProps236.xml><?xml version="1.0" encoding="utf-8"?>
<ds:datastoreItem xmlns:ds="http://schemas.openxmlformats.org/officeDocument/2006/customXml" ds:itemID="{4A923D45-67DD-44AB-935B-7B89FE3C1066}">
  <ds:schemaRefs>
    <ds:schemaRef ds:uri="http://schemas.microsoft.com/VisualStudio/2011/storyboarding/control"/>
  </ds:schemaRefs>
</ds:datastoreItem>
</file>

<file path=customXml/itemProps237.xml><?xml version="1.0" encoding="utf-8"?>
<ds:datastoreItem xmlns:ds="http://schemas.openxmlformats.org/officeDocument/2006/customXml" ds:itemID="{159ADC07-D3C2-4FB2-9F6C-54C3E95AABA7}">
  <ds:schemaRefs>
    <ds:schemaRef ds:uri="http://schemas.microsoft.com/VisualStudio/2011/storyboarding/control"/>
  </ds:schemaRefs>
</ds:datastoreItem>
</file>

<file path=customXml/itemProps238.xml><?xml version="1.0" encoding="utf-8"?>
<ds:datastoreItem xmlns:ds="http://schemas.openxmlformats.org/officeDocument/2006/customXml" ds:itemID="{A2C3C850-4F05-44AE-9D60-A5D2C3CA035F}">
  <ds:schemaRefs>
    <ds:schemaRef ds:uri="http://schemas.microsoft.com/VisualStudio/2011/storyboarding/control"/>
  </ds:schemaRefs>
</ds:datastoreItem>
</file>

<file path=customXml/itemProps239.xml><?xml version="1.0" encoding="utf-8"?>
<ds:datastoreItem xmlns:ds="http://schemas.openxmlformats.org/officeDocument/2006/customXml" ds:itemID="{2468B27E-3B25-4E7A-9AD2-A8CC6B4DBF16}">
  <ds:schemaRefs>
    <ds:schemaRef ds:uri="http://schemas.microsoft.com/VisualStudio/2011/storyboarding/control"/>
  </ds:schemaRefs>
</ds:datastoreItem>
</file>

<file path=customXml/itemProps24.xml><?xml version="1.0" encoding="utf-8"?>
<ds:datastoreItem xmlns:ds="http://schemas.openxmlformats.org/officeDocument/2006/customXml" ds:itemID="{19281F7C-5FD9-439E-94CA-F221212807C0}">
  <ds:schemaRefs>
    <ds:schemaRef ds:uri="http://schemas.microsoft.com/VisualStudio/2011/storyboarding/control"/>
  </ds:schemaRefs>
</ds:datastoreItem>
</file>

<file path=customXml/itemProps240.xml><?xml version="1.0" encoding="utf-8"?>
<ds:datastoreItem xmlns:ds="http://schemas.openxmlformats.org/officeDocument/2006/customXml" ds:itemID="{FC15A188-E1DB-4A62-A1DD-04D2C3B705E4}">
  <ds:schemaRefs>
    <ds:schemaRef ds:uri="http://schemas.microsoft.com/VisualStudio/2011/storyboarding/control"/>
  </ds:schemaRefs>
</ds:datastoreItem>
</file>

<file path=customXml/itemProps241.xml><?xml version="1.0" encoding="utf-8"?>
<ds:datastoreItem xmlns:ds="http://schemas.openxmlformats.org/officeDocument/2006/customXml" ds:itemID="{51B26ADE-1687-4355-9ECA-B2D9FA35F65A}">
  <ds:schemaRefs>
    <ds:schemaRef ds:uri="http://schemas.microsoft.com/VisualStudio/2011/storyboarding/control"/>
  </ds:schemaRefs>
</ds:datastoreItem>
</file>

<file path=customXml/itemProps242.xml><?xml version="1.0" encoding="utf-8"?>
<ds:datastoreItem xmlns:ds="http://schemas.openxmlformats.org/officeDocument/2006/customXml" ds:itemID="{245C9D42-AED9-4DE9-BEE9-065304A671E1}">
  <ds:schemaRefs>
    <ds:schemaRef ds:uri="http://schemas.microsoft.com/VisualStudio/2011/storyboarding/control"/>
  </ds:schemaRefs>
</ds:datastoreItem>
</file>

<file path=customXml/itemProps243.xml><?xml version="1.0" encoding="utf-8"?>
<ds:datastoreItem xmlns:ds="http://schemas.openxmlformats.org/officeDocument/2006/customXml" ds:itemID="{81D961FF-5AEC-42D4-A825-40F6A2C53406}">
  <ds:schemaRefs>
    <ds:schemaRef ds:uri="http://schemas.microsoft.com/VisualStudio/2011/storyboarding/control"/>
  </ds:schemaRefs>
</ds:datastoreItem>
</file>

<file path=customXml/itemProps244.xml><?xml version="1.0" encoding="utf-8"?>
<ds:datastoreItem xmlns:ds="http://schemas.openxmlformats.org/officeDocument/2006/customXml" ds:itemID="{3C926393-13BE-4E11-B28C-325DFF825D65}">
  <ds:schemaRefs>
    <ds:schemaRef ds:uri="http://schemas.microsoft.com/VisualStudio/2011/storyboarding/control"/>
  </ds:schemaRefs>
</ds:datastoreItem>
</file>

<file path=customXml/itemProps245.xml><?xml version="1.0" encoding="utf-8"?>
<ds:datastoreItem xmlns:ds="http://schemas.openxmlformats.org/officeDocument/2006/customXml" ds:itemID="{FBD4E163-4562-47FE-BC16-63F946CB900C}">
  <ds:schemaRefs>
    <ds:schemaRef ds:uri="http://schemas.microsoft.com/VisualStudio/2011/storyboarding/control"/>
  </ds:schemaRefs>
</ds:datastoreItem>
</file>

<file path=customXml/itemProps246.xml><?xml version="1.0" encoding="utf-8"?>
<ds:datastoreItem xmlns:ds="http://schemas.openxmlformats.org/officeDocument/2006/customXml" ds:itemID="{17658EED-361F-4B58-9F51-40C52E9422C8}">
  <ds:schemaRefs>
    <ds:schemaRef ds:uri="http://schemas.microsoft.com/VisualStudio/2011/storyboarding/control"/>
  </ds:schemaRefs>
</ds:datastoreItem>
</file>

<file path=customXml/itemProps247.xml><?xml version="1.0" encoding="utf-8"?>
<ds:datastoreItem xmlns:ds="http://schemas.openxmlformats.org/officeDocument/2006/customXml" ds:itemID="{734FC74F-92DC-4F5F-B575-B58D019BB8E1}">
  <ds:schemaRefs>
    <ds:schemaRef ds:uri="http://schemas.microsoft.com/VisualStudio/2011/storyboarding/control"/>
  </ds:schemaRefs>
</ds:datastoreItem>
</file>

<file path=customXml/itemProps248.xml><?xml version="1.0" encoding="utf-8"?>
<ds:datastoreItem xmlns:ds="http://schemas.openxmlformats.org/officeDocument/2006/customXml" ds:itemID="{E4955A29-9332-4962-A3C6-CC5E8FE29315}">
  <ds:schemaRefs>
    <ds:schemaRef ds:uri="http://schemas.microsoft.com/VisualStudio/2011/storyboarding/control"/>
  </ds:schemaRefs>
</ds:datastoreItem>
</file>

<file path=customXml/itemProps249.xml><?xml version="1.0" encoding="utf-8"?>
<ds:datastoreItem xmlns:ds="http://schemas.openxmlformats.org/officeDocument/2006/customXml" ds:itemID="{82DEB3ED-CC58-42ED-834B-F2D5BD48CC3B}">
  <ds:schemaRefs>
    <ds:schemaRef ds:uri="http://schemas.microsoft.com/VisualStudio/2011/storyboarding/control"/>
  </ds:schemaRefs>
</ds:datastoreItem>
</file>

<file path=customXml/itemProps25.xml><?xml version="1.0" encoding="utf-8"?>
<ds:datastoreItem xmlns:ds="http://schemas.openxmlformats.org/officeDocument/2006/customXml" ds:itemID="{C4E5D3AF-6364-499A-AD9C-2F8BED8E3B15}">
  <ds:schemaRefs>
    <ds:schemaRef ds:uri="http://schemas.microsoft.com/VisualStudio/2011/storyboarding/control"/>
  </ds:schemaRefs>
</ds:datastoreItem>
</file>

<file path=customXml/itemProps250.xml><?xml version="1.0" encoding="utf-8"?>
<ds:datastoreItem xmlns:ds="http://schemas.openxmlformats.org/officeDocument/2006/customXml" ds:itemID="{253B000D-0B23-420C-B5B5-11B6002E5391}">
  <ds:schemaRefs>
    <ds:schemaRef ds:uri="http://schemas.microsoft.com/VisualStudio/2011/storyboarding/control/v1.0"/>
  </ds:schemaRefs>
</ds:datastoreItem>
</file>

<file path=customXml/itemProps251.xml><?xml version="1.0" encoding="utf-8"?>
<ds:datastoreItem xmlns:ds="http://schemas.openxmlformats.org/officeDocument/2006/customXml" ds:itemID="{58AC7355-5BCF-41B0-8ABF-7FD1A0386648}">
  <ds:schemaRefs>
    <ds:schemaRef ds:uri="http://schemas.microsoft.com/VisualStudio/2011/storyboarding/control"/>
  </ds:schemaRefs>
</ds:datastoreItem>
</file>

<file path=customXml/itemProps252.xml><?xml version="1.0" encoding="utf-8"?>
<ds:datastoreItem xmlns:ds="http://schemas.openxmlformats.org/officeDocument/2006/customXml" ds:itemID="{65D627D8-B4C3-485A-A660-3F82C30F6F4D}">
  <ds:schemaRefs>
    <ds:schemaRef ds:uri="http://schemas.microsoft.com/VisualStudio/2011/storyboarding/control"/>
  </ds:schemaRefs>
</ds:datastoreItem>
</file>

<file path=customXml/itemProps253.xml><?xml version="1.0" encoding="utf-8"?>
<ds:datastoreItem xmlns:ds="http://schemas.openxmlformats.org/officeDocument/2006/customXml" ds:itemID="{2D05A1BB-F8F2-4A8C-9C47-4D725E73E8C0}">
  <ds:schemaRefs>
    <ds:schemaRef ds:uri="http://schemas.microsoft.com/VisualStudio/2011/storyboarding/control"/>
  </ds:schemaRefs>
</ds:datastoreItem>
</file>

<file path=customXml/itemProps254.xml><?xml version="1.0" encoding="utf-8"?>
<ds:datastoreItem xmlns:ds="http://schemas.openxmlformats.org/officeDocument/2006/customXml" ds:itemID="{78A023F7-CB32-42B5-A4E3-D74D915D8DE1}">
  <ds:schemaRefs>
    <ds:schemaRef ds:uri="http://schemas.microsoft.com/VisualStudio/2011/storyboarding/control"/>
  </ds:schemaRefs>
</ds:datastoreItem>
</file>

<file path=customXml/itemProps255.xml><?xml version="1.0" encoding="utf-8"?>
<ds:datastoreItem xmlns:ds="http://schemas.openxmlformats.org/officeDocument/2006/customXml" ds:itemID="{36156D9C-1DAA-43CB-9F20-58EA3D4F3C48}">
  <ds:schemaRefs>
    <ds:schemaRef ds:uri="http://schemas.microsoft.com/VisualStudio/2011/storyboarding/control"/>
  </ds:schemaRefs>
</ds:datastoreItem>
</file>

<file path=customXml/itemProps256.xml><?xml version="1.0" encoding="utf-8"?>
<ds:datastoreItem xmlns:ds="http://schemas.openxmlformats.org/officeDocument/2006/customXml" ds:itemID="{4526E249-381C-4680-81E8-75A78726C84C}">
  <ds:schemaRefs>
    <ds:schemaRef ds:uri="http://schemas.microsoft.com/VisualStudio/2011/storyboarding/control"/>
  </ds:schemaRefs>
</ds:datastoreItem>
</file>

<file path=customXml/itemProps257.xml><?xml version="1.0" encoding="utf-8"?>
<ds:datastoreItem xmlns:ds="http://schemas.openxmlformats.org/officeDocument/2006/customXml" ds:itemID="{1348E9F0-41E7-4109-8E0D-1DB827F66CDC}">
  <ds:schemaRefs>
    <ds:schemaRef ds:uri="http://schemas.microsoft.com/VisualStudio/2011/storyboarding/control"/>
  </ds:schemaRefs>
</ds:datastoreItem>
</file>

<file path=customXml/itemProps258.xml><?xml version="1.0" encoding="utf-8"?>
<ds:datastoreItem xmlns:ds="http://schemas.openxmlformats.org/officeDocument/2006/customXml" ds:itemID="{156ACD54-663F-4146-A83C-D39B7758E090}">
  <ds:schemaRefs>
    <ds:schemaRef ds:uri="http://schemas.microsoft.com/VisualStudio/2011/storyboarding/control/v1.0"/>
  </ds:schemaRefs>
</ds:datastoreItem>
</file>

<file path=customXml/itemProps259.xml><?xml version="1.0" encoding="utf-8"?>
<ds:datastoreItem xmlns:ds="http://schemas.openxmlformats.org/officeDocument/2006/customXml" ds:itemID="{B49626F1-1962-40AA-AEBF-71410D1868FC}">
  <ds:schemaRefs>
    <ds:schemaRef ds:uri="http://schemas.microsoft.com/VisualStudio/2011/storyboarding/control"/>
  </ds:schemaRefs>
</ds:datastoreItem>
</file>

<file path=customXml/itemProps26.xml><?xml version="1.0" encoding="utf-8"?>
<ds:datastoreItem xmlns:ds="http://schemas.openxmlformats.org/officeDocument/2006/customXml" ds:itemID="{84F65994-E980-446B-9DF0-3376276C30F4}">
  <ds:schemaRefs>
    <ds:schemaRef ds:uri="http://schemas.microsoft.com/VisualStudio/2011/storyboarding/control"/>
  </ds:schemaRefs>
</ds:datastoreItem>
</file>

<file path=customXml/itemProps260.xml><?xml version="1.0" encoding="utf-8"?>
<ds:datastoreItem xmlns:ds="http://schemas.openxmlformats.org/officeDocument/2006/customXml" ds:itemID="{55C8793C-BCCD-4DCF-B8DB-B94127F9B688}">
  <ds:schemaRefs>
    <ds:schemaRef ds:uri="http://schemas.microsoft.com/VisualStudio/2011/storyboarding/control"/>
  </ds:schemaRefs>
</ds:datastoreItem>
</file>

<file path=customXml/itemProps261.xml><?xml version="1.0" encoding="utf-8"?>
<ds:datastoreItem xmlns:ds="http://schemas.openxmlformats.org/officeDocument/2006/customXml" ds:itemID="{A808BB02-19D0-442F-A7D1-C5BAADA618E9}">
  <ds:schemaRefs>
    <ds:schemaRef ds:uri="http://schemas.microsoft.com/VisualStudio/2011/storyboarding/control"/>
  </ds:schemaRefs>
</ds:datastoreItem>
</file>

<file path=customXml/itemProps262.xml><?xml version="1.0" encoding="utf-8"?>
<ds:datastoreItem xmlns:ds="http://schemas.openxmlformats.org/officeDocument/2006/customXml" ds:itemID="{2A290B3E-128F-434A-A181-6670CD4D86BC}">
  <ds:schemaRefs>
    <ds:schemaRef ds:uri="http://schemas.microsoft.com/VisualStudio/2011/storyboarding/control"/>
  </ds:schemaRefs>
</ds:datastoreItem>
</file>

<file path=customXml/itemProps263.xml><?xml version="1.0" encoding="utf-8"?>
<ds:datastoreItem xmlns:ds="http://schemas.openxmlformats.org/officeDocument/2006/customXml" ds:itemID="{0E6EFF5D-4958-4328-A1F4-273676ED0A93}">
  <ds:schemaRefs>
    <ds:schemaRef ds:uri="http://schemas.microsoft.com/VisualStudio/2011/storyboarding/control"/>
  </ds:schemaRefs>
</ds:datastoreItem>
</file>

<file path=customXml/itemProps264.xml><?xml version="1.0" encoding="utf-8"?>
<ds:datastoreItem xmlns:ds="http://schemas.openxmlformats.org/officeDocument/2006/customXml" ds:itemID="{528E95B9-CEE3-4C79-9779-69BAED92798A}">
  <ds:schemaRefs>
    <ds:schemaRef ds:uri="http://schemas.microsoft.com/VisualStudio/2011/storyboarding/control"/>
  </ds:schemaRefs>
</ds:datastoreItem>
</file>

<file path=customXml/itemProps265.xml><?xml version="1.0" encoding="utf-8"?>
<ds:datastoreItem xmlns:ds="http://schemas.openxmlformats.org/officeDocument/2006/customXml" ds:itemID="{B830F82D-7083-40CB-9CA8-EE2DE5D24499}">
  <ds:schemaRefs>
    <ds:schemaRef ds:uri="http://schemas.microsoft.com/VisualStudio/2011/storyboarding/control"/>
  </ds:schemaRefs>
</ds:datastoreItem>
</file>

<file path=customXml/itemProps266.xml><?xml version="1.0" encoding="utf-8"?>
<ds:datastoreItem xmlns:ds="http://schemas.openxmlformats.org/officeDocument/2006/customXml" ds:itemID="{47280F27-D216-4199-B9E4-2F344B04278D}">
  <ds:schemaRefs>
    <ds:schemaRef ds:uri="http://schemas.microsoft.com/VisualStudio/2011/storyboarding/control"/>
  </ds:schemaRefs>
</ds:datastoreItem>
</file>

<file path=customXml/itemProps267.xml><?xml version="1.0" encoding="utf-8"?>
<ds:datastoreItem xmlns:ds="http://schemas.openxmlformats.org/officeDocument/2006/customXml" ds:itemID="{1EDE67A2-BB67-481D-A5B0-088ECC7E1D16}">
  <ds:schemaRefs>
    <ds:schemaRef ds:uri="http://schemas.microsoft.com/VisualStudio/2011/storyboarding/control"/>
  </ds:schemaRefs>
</ds:datastoreItem>
</file>

<file path=customXml/itemProps268.xml><?xml version="1.0" encoding="utf-8"?>
<ds:datastoreItem xmlns:ds="http://schemas.openxmlformats.org/officeDocument/2006/customXml" ds:itemID="{215B580D-203A-4FE0-B924-9A64D0F703AE}">
  <ds:schemaRefs>
    <ds:schemaRef ds:uri="http://schemas.microsoft.com/VisualStudio/2011/storyboarding/control"/>
  </ds:schemaRefs>
</ds:datastoreItem>
</file>

<file path=customXml/itemProps269.xml><?xml version="1.0" encoding="utf-8"?>
<ds:datastoreItem xmlns:ds="http://schemas.openxmlformats.org/officeDocument/2006/customXml" ds:itemID="{063106FD-8836-4282-B199-EA4B966FF14A}">
  <ds:schemaRefs>
    <ds:schemaRef ds:uri="http://schemas.microsoft.com/VisualStudio/2011/storyboarding/control"/>
  </ds:schemaRefs>
</ds:datastoreItem>
</file>

<file path=customXml/itemProps27.xml><?xml version="1.0" encoding="utf-8"?>
<ds:datastoreItem xmlns:ds="http://schemas.openxmlformats.org/officeDocument/2006/customXml" ds:itemID="{8D6F1E2B-42FE-4A71-93A8-D9B6BF0B3428}">
  <ds:schemaRefs>
    <ds:schemaRef ds:uri="http://schemas.microsoft.com/VisualStudio/2011/storyboarding/control"/>
  </ds:schemaRefs>
</ds:datastoreItem>
</file>

<file path=customXml/itemProps270.xml><?xml version="1.0" encoding="utf-8"?>
<ds:datastoreItem xmlns:ds="http://schemas.openxmlformats.org/officeDocument/2006/customXml" ds:itemID="{0CF90D37-4583-4098-B3E2-C11B98A33E5A}">
  <ds:schemaRefs>
    <ds:schemaRef ds:uri="http://schemas.microsoft.com/VisualStudio/2011/storyboarding/control"/>
  </ds:schemaRefs>
</ds:datastoreItem>
</file>

<file path=customXml/itemProps271.xml><?xml version="1.0" encoding="utf-8"?>
<ds:datastoreItem xmlns:ds="http://schemas.openxmlformats.org/officeDocument/2006/customXml" ds:itemID="{58EC9E1F-2595-46F3-8A3B-84253F6E85D1}">
  <ds:schemaRefs>
    <ds:schemaRef ds:uri="http://schemas.microsoft.com/VisualStudio/2011/storyboarding/control"/>
  </ds:schemaRefs>
</ds:datastoreItem>
</file>

<file path=customXml/itemProps272.xml><?xml version="1.0" encoding="utf-8"?>
<ds:datastoreItem xmlns:ds="http://schemas.openxmlformats.org/officeDocument/2006/customXml" ds:itemID="{64C71902-D243-4E22-B242-4A0CDF564D97}">
  <ds:schemaRefs>
    <ds:schemaRef ds:uri="http://schemas.microsoft.com/VisualStudio/2011/storyboarding/control"/>
  </ds:schemaRefs>
</ds:datastoreItem>
</file>

<file path=customXml/itemProps273.xml><?xml version="1.0" encoding="utf-8"?>
<ds:datastoreItem xmlns:ds="http://schemas.openxmlformats.org/officeDocument/2006/customXml" ds:itemID="{D356E6DB-54C9-4389-B932-0F583366BD4B}">
  <ds:schemaRefs>
    <ds:schemaRef ds:uri="http://schemas.microsoft.com/VisualStudio/2011/storyboarding/control/v1.0"/>
  </ds:schemaRefs>
</ds:datastoreItem>
</file>

<file path=customXml/itemProps274.xml><?xml version="1.0" encoding="utf-8"?>
<ds:datastoreItem xmlns:ds="http://schemas.openxmlformats.org/officeDocument/2006/customXml" ds:itemID="{699689A1-427B-4DEA-8FDB-0058CB4B38D8}">
  <ds:schemaRefs>
    <ds:schemaRef ds:uri="http://schemas.microsoft.com/VisualStudio/2011/storyboarding/control/v1.0"/>
  </ds:schemaRefs>
</ds:datastoreItem>
</file>

<file path=customXml/itemProps275.xml><?xml version="1.0" encoding="utf-8"?>
<ds:datastoreItem xmlns:ds="http://schemas.openxmlformats.org/officeDocument/2006/customXml" ds:itemID="{CF2E1323-2233-418A-BF30-70C435788FEB}">
  <ds:schemaRefs>
    <ds:schemaRef ds:uri="http://schemas.microsoft.com/VisualStudio/2011/storyboarding/control"/>
  </ds:schemaRefs>
</ds:datastoreItem>
</file>

<file path=customXml/itemProps276.xml><?xml version="1.0" encoding="utf-8"?>
<ds:datastoreItem xmlns:ds="http://schemas.openxmlformats.org/officeDocument/2006/customXml" ds:itemID="{016BA1A1-3162-4382-9F37-080148C85A23}">
  <ds:schemaRefs>
    <ds:schemaRef ds:uri="http://schemas.microsoft.com/VisualStudio/2011/storyboarding/control"/>
  </ds:schemaRefs>
</ds:datastoreItem>
</file>

<file path=customXml/itemProps277.xml><?xml version="1.0" encoding="utf-8"?>
<ds:datastoreItem xmlns:ds="http://schemas.openxmlformats.org/officeDocument/2006/customXml" ds:itemID="{9535D88F-A4F9-4043-99D2-0BA0F5D4FA9E}">
  <ds:schemaRefs>
    <ds:schemaRef ds:uri="http://schemas.microsoft.com/VisualStudio/2011/storyboarding/control"/>
  </ds:schemaRefs>
</ds:datastoreItem>
</file>

<file path=customXml/itemProps278.xml><?xml version="1.0" encoding="utf-8"?>
<ds:datastoreItem xmlns:ds="http://schemas.openxmlformats.org/officeDocument/2006/customXml" ds:itemID="{870035FA-90A6-4512-9682-88121BC13C7C}">
  <ds:schemaRefs>
    <ds:schemaRef ds:uri="http://schemas.microsoft.com/VisualStudio/2011/storyboarding/control"/>
  </ds:schemaRefs>
</ds:datastoreItem>
</file>

<file path=customXml/itemProps279.xml><?xml version="1.0" encoding="utf-8"?>
<ds:datastoreItem xmlns:ds="http://schemas.openxmlformats.org/officeDocument/2006/customXml" ds:itemID="{9C4C7B07-3AE3-46A1-A54D-2BDFAB93A8EF}">
  <ds:schemaRefs>
    <ds:schemaRef ds:uri="http://schemas.microsoft.com/VisualStudio/2011/storyboarding/control/v1.0"/>
  </ds:schemaRefs>
</ds:datastoreItem>
</file>

<file path=customXml/itemProps28.xml><?xml version="1.0" encoding="utf-8"?>
<ds:datastoreItem xmlns:ds="http://schemas.openxmlformats.org/officeDocument/2006/customXml" ds:itemID="{7728F985-45AC-4583-B889-202C29951136}">
  <ds:schemaRefs>
    <ds:schemaRef ds:uri="http://schemas.microsoft.com/VisualStudio/2011/storyboarding/control"/>
  </ds:schemaRefs>
</ds:datastoreItem>
</file>

<file path=customXml/itemProps280.xml><?xml version="1.0" encoding="utf-8"?>
<ds:datastoreItem xmlns:ds="http://schemas.openxmlformats.org/officeDocument/2006/customXml" ds:itemID="{BCC26AAB-ACE0-4E06-96EB-91D114535900}">
  <ds:schemaRefs>
    <ds:schemaRef ds:uri="http://schemas.microsoft.com/VisualStudio/2011/storyboarding/control"/>
  </ds:schemaRefs>
</ds:datastoreItem>
</file>

<file path=customXml/itemProps281.xml><?xml version="1.0" encoding="utf-8"?>
<ds:datastoreItem xmlns:ds="http://schemas.openxmlformats.org/officeDocument/2006/customXml" ds:itemID="{A171EC6E-0B34-412F-93F3-F53F62F28985}">
  <ds:schemaRefs>
    <ds:schemaRef ds:uri="http://schemas.microsoft.com/VisualStudio/2011/storyboarding/control"/>
  </ds:schemaRefs>
</ds:datastoreItem>
</file>

<file path=customXml/itemProps282.xml><?xml version="1.0" encoding="utf-8"?>
<ds:datastoreItem xmlns:ds="http://schemas.openxmlformats.org/officeDocument/2006/customXml" ds:itemID="{A9E9510A-02AF-4564-9E17-46676C80E84C}">
  <ds:schemaRefs>
    <ds:schemaRef ds:uri="http://schemas.openxmlformats.org/package/2006/metadata/core-properties"/>
    <ds:schemaRef ds:uri="http://purl.org/dc/terms/"/>
    <ds:schemaRef ds:uri="http://www.w3.org/XML/1998/namespace"/>
    <ds:schemaRef ds:uri="http://schemas.microsoft.com/office/infopath/2007/PartnerControls"/>
    <ds:schemaRef ds:uri="b4ebf394-daf6-497a-96c5-a2f8c10b38cf"/>
    <ds:schemaRef ds:uri="http://purl.org/dc/elements/1.1/"/>
    <ds:schemaRef ds:uri="http://schemas.microsoft.com/office/2006/documentManagement/types"/>
    <ds:schemaRef ds:uri="http://schemas.microsoft.com/office/2006/metadata/properties"/>
    <ds:schemaRef ds:uri="http://purl.org/dc/dcmitype/"/>
  </ds:schemaRefs>
</ds:datastoreItem>
</file>

<file path=customXml/itemProps283.xml><?xml version="1.0" encoding="utf-8"?>
<ds:datastoreItem xmlns:ds="http://schemas.openxmlformats.org/officeDocument/2006/customXml" ds:itemID="{3D256CC2-6FF6-40DC-9A74-A06006A5CA25}">
  <ds:schemaRefs>
    <ds:schemaRef ds:uri="http://schemas.microsoft.com/VisualStudio/2011/storyboarding/control"/>
  </ds:schemaRefs>
</ds:datastoreItem>
</file>

<file path=customXml/itemProps284.xml><?xml version="1.0" encoding="utf-8"?>
<ds:datastoreItem xmlns:ds="http://schemas.openxmlformats.org/officeDocument/2006/customXml" ds:itemID="{BA2C55E9-BDE8-41FC-B02F-EBA8C07A01F8}">
  <ds:schemaRefs>
    <ds:schemaRef ds:uri="http://schemas.microsoft.com/VisualStudio/2011/storyboarding/control/v1.0"/>
  </ds:schemaRefs>
</ds:datastoreItem>
</file>

<file path=customXml/itemProps285.xml><?xml version="1.0" encoding="utf-8"?>
<ds:datastoreItem xmlns:ds="http://schemas.openxmlformats.org/officeDocument/2006/customXml" ds:itemID="{E1BAF4CB-704B-4C94-BD7D-4724B54B1561}">
  <ds:schemaRefs>
    <ds:schemaRef ds:uri="http://schemas.microsoft.com/VisualStudio/2011/storyboarding/control"/>
  </ds:schemaRefs>
</ds:datastoreItem>
</file>

<file path=customXml/itemProps286.xml><?xml version="1.0" encoding="utf-8"?>
<ds:datastoreItem xmlns:ds="http://schemas.openxmlformats.org/officeDocument/2006/customXml" ds:itemID="{7621FDFF-2E1A-42D8-9E95-355FFE527B8D}">
  <ds:schemaRefs>
    <ds:schemaRef ds:uri="http://schemas.microsoft.com/VisualStudio/2011/storyboarding/control"/>
  </ds:schemaRefs>
</ds:datastoreItem>
</file>

<file path=customXml/itemProps287.xml><?xml version="1.0" encoding="utf-8"?>
<ds:datastoreItem xmlns:ds="http://schemas.openxmlformats.org/officeDocument/2006/customXml" ds:itemID="{6321DF9F-B57F-4638-9CE4-57E2C9F5DD38}">
  <ds:schemaRefs>
    <ds:schemaRef ds:uri="http://schemas.microsoft.com/VisualStudio/2011/storyboarding/control"/>
  </ds:schemaRefs>
</ds:datastoreItem>
</file>

<file path=customXml/itemProps288.xml><?xml version="1.0" encoding="utf-8"?>
<ds:datastoreItem xmlns:ds="http://schemas.openxmlformats.org/officeDocument/2006/customXml" ds:itemID="{47C86DEB-6C55-43CE-96A7-363CD56E1025}">
  <ds:schemaRefs>
    <ds:schemaRef ds:uri="http://schemas.microsoft.com/VisualStudio/2011/storyboarding/control"/>
  </ds:schemaRefs>
</ds:datastoreItem>
</file>

<file path=customXml/itemProps289.xml><?xml version="1.0" encoding="utf-8"?>
<ds:datastoreItem xmlns:ds="http://schemas.openxmlformats.org/officeDocument/2006/customXml" ds:itemID="{03751A76-6B46-4E6A-98ED-2BA906B3F681}">
  <ds:schemaRefs>
    <ds:schemaRef ds:uri="http://schemas.microsoft.com/VisualStudio/2011/storyboarding/control"/>
  </ds:schemaRefs>
</ds:datastoreItem>
</file>

<file path=customXml/itemProps29.xml><?xml version="1.0" encoding="utf-8"?>
<ds:datastoreItem xmlns:ds="http://schemas.openxmlformats.org/officeDocument/2006/customXml" ds:itemID="{188F6680-9EB8-4B03-8D3B-773D66FC777A}">
  <ds:schemaRefs>
    <ds:schemaRef ds:uri="http://schemas.microsoft.com/VisualStudio/2011/storyboarding/control/v1.0"/>
  </ds:schemaRefs>
</ds:datastoreItem>
</file>

<file path=customXml/itemProps290.xml><?xml version="1.0" encoding="utf-8"?>
<ds:datastoreItem xmlns:ds="http://schemas.openxmlformats.org/officeDocument/2006/customXml" ds:itemID="{A3893413-CE22-4EDB-93B9-C1985A86D4BC}">
  <ds:schemaRefs>
    <ds:schemaRef ds:uri="http://schemas.microsoft.com/VisualStudio/2011/storyboarding/control"/>
  </ds:schemaRefs>
</ds:datastoreItem>
</file>

<file path=customXml/itemProps291.xml><?xml version="1.0" encoding="utf-8"?>
<ds:datastoreItem xmlns:ds="http://schemas.openxmlformats.org/officeDocument/2006/customXml" ds:itemID="{1882091E-66A1-40F1-863E-24CAEA4B162A}">
  <ds:schemaRefs>
    <ds:schemaRef ds:uri="http://schemas.microsoft.com/VisualStudio/2011/storyboarding/control"/>
  </ds:schemaRefs>
</ds:datastoreItem>
</file>

<file path=customXml/itemProps292.xml><?xml version="1.0" encoding="utf-8"?>
<ds:datastoreItem xmlns:ds="http://schemas.openxmlformats.org/officeDocument/2006/customXml" ds:itemID="{761467E5-93C6-41DA-A03C-D55252306EF9}">
  <ds:schemaRefs>
    <ds:schemaRef ds:uri="http://schemas.microsoft.com/VisualStudio/2011/storyboarding/control"/>
  </ds:schemaRefs>
</ds:datastoreItem>
</file>

<file path=customXml/itemProps293.xml><?xml version="1.0" encoding="utf-8"?>
<ds:datastoreItem xmlns:ds="http://schemas.openxmlformats.org/officeDocument/2006/customXml" ds:itemID="{63E54A0C-A919-4747-87DB-6EB5DB41F719}">
  <ds:schemaRefs>
    <ds:schemaRef ds:uri="http://schemas.microsoft.com/VisualStudio/2011/storyboarding/control/v1.0"/>
  </ds:schemaRefs>
</ds:datastoreItem>
</file>

<file path=customXml/itemProps294.xml><?xml version="1.0" encoding="utf-8"?>
<ds:datastoreItem xmlns:ds="http://schemas.openxmlformats.org/officeDocument/2006/customXml" ds:itemID="{CF6ADF36-104B-46FF-B50C-7452ED382388}">
  <ds:schemaRefs>
    <ds:schemaRef ds:uri="http://schemas.microsoft.com/VisualStudio/2011/storyboarding/control"/>
  </ds:schemaRefs>
</ds:datastoreItem>
</file>

<file path=customXml/itemProps295.xml><?xml version="1.0" encoding="utf-8"?>
<ds:datastoreItem xmlns:ds="http://schemas.openxmlformats.org/officeDocument/2006/customXml" ds:itemID="{C4783010-23AB-4BDC-BABF-F6576658A2B0}">
  <ds:schemaRefs>
    <ds:schemaRef ds:uri="http://schemas.microsoft.com/VisualStudio/2011/storyboarding/control/v1.0"/>
  </ds:schemaRefs>
</ds:datastoreItem>
</file>

<file path=customXml/itemProps296.xml><?xml version="1.0" encoding="utf-8"?>
<ds:datastoreItem xmlns:ds="http://schemas.openxmlformats.org/officeDocument/2006/customXml" ds:itemID="{4002BB7E-E74B-4646-9EF5-485257C83CB6}">
  <ds:schemaRefs>
    <ds:schemaRef ds:uri="http://schemas.microsoft.com/VisualStudio/2011/storyboarding/control"/>
  </ds:schemaRefs>
</ds:datastoreItem>
</file>

<file path=customXml/itemProps297.xml><?xml version="1.0" encoding="utf-8"?>
<ds:datastoreItem xmlns:ds="http://schemas.openxmlformats.org/officeDocument/2006/customXml" ds:itemID="{559555D9-A00A-4AE8-8EDC-9B2D091AB899}">
  <ds:schemaRefs>
    <ds:schemaRef ds:uri="http://schemas.microsoft.com/VisualStudio/2011/storyboarding/control"/>
  </ds:schemaRefs>
</ds:datastoreItem>
</file>

<file path=customXml/itemProps298.xml><?xml version="1.0" encoding="utf-8"?>
<ds:datastoreItem xmlns:ds="http://schemas.openxmlformats.org/officeDocument/2006/customXml" ds:itemID="{7BF16C54-4775-4FA7-AF88-98AF6D5E8CA6}">
  <ds:schemaRefs>
    <ds:schemaRef ds:uri="http://schemas.microsoft.com/VisualStudio/2011/storyboarding/control/v1.0"/>
  </ds:schemaRefs>
</ds:datastoreItem>
</file>

<file path=customXml/itemProps299.xml><?xml version="1.0" encoding="utf-8"?>
<ds:datastoreItem xmlns:ds="http://schemas.openxmlformats.org/officeDocument/2006/customXml" ds:itemID="{B4BE880E-F71A-4C21-A1C3-8A2437E3C677}">
  <ds:schemaRefs>
    <ds:schemaRef ds:uri="http://schemas.microsoft.com/VisualStudio/2011/storyboarding/control/v1.0"/>
  </ds:schemaRefs>
</ds:datastoreItem>
</file>

<file path=customXml/itemProps3.xml><?xml version="1.0" encoding="utf-8"?>
<ds:datastoreItem xmlns:ds="http://schemas.openxmlformats.org/officeDocument/2006/customXml" ds:itemID="{E79435B9-3246-45D9-A0D7-E9A2D16B5292}">
  <ds:schemaRefs>
    <ds:schemaRef ds:uri="http://schemas.microsoft.com/VisualStudio/2011/storyboarding/control"/>
  </ds:schemaRefs>
</ds:datastoreItem>
</file>

<file path=customXml/itemProps30.xml><?xml version="1.0" encoding="utf-8"?>
<ds:datastoreItem xmlns:ds="http://schemas.openxmlformats.org/officeDocument/2006/customXml" ds:itemID="{2FEB3A16-E640-4049-92BF-229BF3B54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ebf394-daf6-497a-96c5-a2f8c10b3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00.xml><?xml version="1.0" encoding="utf-8"?>
<ds:datastoreItem xmlns:ds="http://schemas.openxmlformats.org/officeDocument/2006/customXml" ds:itemID="{94AD1A0B-E9F6-4AC5-92C7-D2F1157C203A}">
  <ds:schemaRefs>
    <ds:schemaRef ds:uri="http://schemas.microsoft.com/VisualStudio/2011/storyboarding/control"/>
  </ds:schemaRefs>
</ds:datastoreItem>
</file>

<file path=customXml/itemProps301.xml><?xml version="1.0" encoding="utf-8"?>
<ds:datastoreItem xmlns:ds="http://schemas.openxmlformats.org/officeDocument/2006/customXml" ds:itemID="{574C0546-69B0-4850-A983-CDA8017CD4CE}">
  <ds:schemaRefs>
    <ds:schemaRef ds:uri="http://schemas.microsoft.com/VisualStudio/2011/storyboarding/control"/>
  </ds:schemaRefs>
</ds:datastoreItem>
</file>

<file path=customXml/itemProps302.xml><?xml version="1.0" encoding="utf-8"?>
<ds:datastoreItem xmlns:ds="http://schemas.openxmlformats.org/officeDocument/2006/customXml" ds:itemID="{99C05955-8F83-4A01-9B61-A4A6D0C430C1}">
  <ds:schemaRefs>
    <ds:schemaRef ds:uri="http://schemas.microsoft.com/VisualStudio/2011/storyboarding/control"/>
  </ds:schemaRefs>
</ds:datastoreItem>
</file>

<file path=customXml/itemProps303.xml><?xml version="1.0" encoding="utf-8"?>
<ds:datastoreItem xmlns:ds="http://schemas.openxmlformats.org/officeDocument/2006/customXml" ds:itemID="{7CC61D81-7136-45FE-B8F4-A552B01AA236}">
  <ds:schemaRefs>
    <ds:schemaRef ds:uri="http://schemas.microsoft.com/VisualStudio/2011/storyboarding/control"/>
  </ds:schemaRefs>
</ds:datastoreItem>
</file>

<file path=customXml/itemProps304.xml><?xml version="1.0" encoding="utf-8"?>
<ds:datastoreItem xmlns:ds="http://schemas.openxmlformats.org/officeDocument/2006/customXml" ds:itemID="{056219C8-2DDB-4448-8642-8825E7426201}">
  <ds:schemaRefs>
    <ds:schemaRef ds:uri="http://schemas.microsoft.com/VisualStudio/2011/storyboarding/control"/>
  </ds:schemaRefs>
</ds:datastoreItem>
</file>

<file path=customXml/itemProps305.xml><?xml version="1.0" encoding="utf-8"?>
<ds:datastoreItem xmlns:ds="http://schemas.openxmlformats.org/officeDocument/2006/customXml" ds:itemID="{A7072B08-7F8C-4E35-AFFA-BCB19287748E}">
  <ds:schemaRefs>
    <ds:schemaRef ds:uri="http://schemas.microsoft.com/VisualStudio/2011/storyboarding/control"/>
  </ds:schemaRefs>
</ds:datastoreItem>
</file>

<file path=customXml/itemProps306.xml><?xml version="1.0" encoding="utf-8"?>
<ds:datastoreItem xmlns:ds="http://schemas.openxmlformats.org/officeDocument/2006/customXml" ds:itemID="{D1B77EF3-D702-4711-B1A5-EFD587B9F7B2}">
  <ds:schemaRefs>
    <ds:schemaRef ds:uri="http://schemas.microsoft.com/VisualStudio/2011/storyboarding/control"/>
  </ds:schemaRefs>
</ds:datastoreItem>
</file>

<file path=customXml/itemProps307.xml><?xml version="1.0" encoding="utf-8"?>
<ds:datastoreItem xmlns:ds="http://schemas.openxmlformats.org/officeDocument/2006/customXml" ds:itemID="{5587D3A2-4602-48A1-862D-10E645D868E0}">
  <ds:schemaRefs>
    <ds:schemaRef ds:uri="http://schemas.microsoft.com/VisualStudio/2011/storyboarding/control"/>
  </ds:schemaRefs>
</ds:datastoreItem>
</file>

<file path=customXml/itemProps308.xml><?xml version="1.0" encoding="utf-8"?>
<ds:datastoreItem xmlns:ds="http://schemas.openxmlformats.org/officeDocument/2006/customXml" ds:itemID="{64C1A34D-9BCF-4EB1-9B34-5F6DD4A16513}">
  <ds:schemaRefs>
    <ds:schemaRef ds:uri="http://schemas.microsoft.com/VisualStudio/2011/storyboarding/control"/>
  </ds:schemaRefs>
</ds:datastoreItem>
</file>

<file path=customXml/itemProps309.xml><?xml version="1.0" encoding="utf-8"?>
<ds:datastoreItem xmlns:ds="http://schemas.openxmlformats.org/officeDocument/2006/customXml" ds:itemID="{9C57ED54-5F7A-476D-BFE2-C46C7230CC6B}">
  <ds:schemaRefs>
    <ds:schemaRef ds:uri="http://schemas.microsoft.com/VisualStudio/2011/storyboarding/control/v1.0"/>
  </ds:schemaRefs>
</ds:datastoreItem>
</file>

<file path=customXml/itemProps31.xml><?xml version="1.0" encoding="utf-8"?>
<ds:datastoreItem xmlns:ds="http://schemas.openxmlformats.org/officeDocument/2006/customXml" ds:itemID="{7A6C67DF-EAED-4DB3-8D1D-EDF223CB32C6}">
  <ds:schemaRefs>
    <ds:schemaRef ds:uri="http://schemas.microsoft.com/VisualStudio/2011/storyboarding/control"/>
  </ds:schemaRefs>
</ds:datastoreItem>
</file>

<file path=customXml/itemProps310.xml><?xml version="1.0" encoding="utf-8"?>
<ds:datastoreItem xmlns:ds="http://schemas.openxmlformats.org/officeDocument/2006/customXml" ds:itemID="{4128EE26-B265-4FA3-97CC-CAAD73E8C185}">
  <ds:schemaRefs>
    <ds:schemaRef ds:uri="http://schemas.microsoft.com/VisualStudio/2011/storyboarding/control"/>
  </ds:schemaRefs>
</ds:datastoreItem>
</file>

<file path=customXml/itemProps311.xml><?xml version="1.0" encoding="utf-8"?>
<ds:datastoreItem xmlns:ds="http://schemas.openxmlformats.org/officeDocument/2006/customXml" ds:itemID="{F1A6E310-0626-4DAC-A346-455C974A17E6}">
  <ds:schemaRefs>
    <ds:schemaRef ds:uri="http://schemas.microsoft.com/VisualStudio/2011/storyboarding/control"/>
  </ds:schemaRefs>
</ds:datastoreItem>
</file>

<file path=customXml/itemProps312.xml><?xml version="1.0" encoding="utf-8"?>
<ds:datastoreItem xmlns:ds="http://schemas.openxmlformats.org/officeDocument/2006/customXml" ds:itemID="{E8BBFC1B-916D-426A-8825-D3326F96A0E7}">
  <ds:schemaRefs>
    <ds:schemaRef ds:uri="http://schemas.microsoft.com/VisualStudio/2011/storyboarding/control"/>
  </ds:schemaRefs>
</ds:datastoreItem>
</file>

<file path=customXml/itemProps313.xml><?xml version="1.0" encoding="utf-8"?>
<ds:datastoreItem xmlns:ds="http://schemas.openxmlformats.org/officeDocument/2006/customXml" ds:itemID="{689D1D5E-D257-4BB6-B0A4-CC926BBA5400}">
  <ds:schemaRefs>
    <ds:schemaRef ds:uri="http://schemas.microsoft.com/VisualStudio/2011/storyboarding/control"/>
  </ds:schemaRefs>
</ds:datastoreItem>
</file>

<file path=customXml/itemProps314.xml><?xml version="1.0" encoding="utf-8"?>
<ds:datastoreItem xmlns:ds="http://schemas.openxmlformats.org/officeDocument/2006/customXml" ds:itemID="{431A578B-FFA3-4F37-99C5-E028D90653D4}">
  <ds:schemaRefs>
    <ds:schemaRef ds:uri="http://schemas.microsoft.com/VisualStudio/2011/storyboarding/control"/>
  </ds:schemaRefs>
</ds:datastoreItem>
</file>

<file path=customXml/itemProps32.xml><?xml version="1.0" encoding="utf-8"?>
<ds:datastoreItem xmlns:ds="http://schemas.openxmlformats.org/officeDocument/2006/customXml" ds:itemID="{E164FBF6-1352-49DB-9A1A-D144BA361278}">
  <ds:schemaRefs>
    <ds:schemaRef ds:uri="http://schemas.microsoft.com/VisualStudio/2011/storyboarding/control"/>
  </ds:schemaRefs>
</ds:datastoreItem>
</file>

<file path=customXml/itemProps33.xml><?xml version="1.0" encoding="utf-8"?>
<ds:datastoreItem xmlns:ds="http://schemas.openxmlformats.org/officeDocument/2006/customXml" ds:itemID="{ED84F838-8F99-4062-9A97-EB75BCEFDDE9}">
  <ds:schemaRefs>
    <ds:schemaRef ds:uri="http://schemas.microsoft.com/VisualStudio/2011/storyboarding/control"/>
  </ds:schemaRefs>
</ds:datastoreItem>
</file>

<file path=customXml/itemProps34.xml><?xml version="1.0" encoding="utf-8"?>
<ds:datastoreItem xmlns:ds="http://schemas.openxmlformats.org/officeDocument/2006/customXml" ds:itemID="{A0B3715A-C40A-4FA7-84AD-3255E65EDFB9}">
  <ds:schemaRefs>
    <ds:schemaRef ds:uri="http://schemas.microsoft.com/VisualStudio/2011/storyboarding/control"/>
  </ds:schemaRefs>
</ds:datastoreItem>
</file>

<file path=customXml/itemProps35.xml><?xml version="1.0" encoding="utf-8"?>
<ds:datastoreItem xmlns:ds="http://schemas.openxmlformats.org/officeDocument/2006/customXml" ds:itemID="{CE62CA99-6887-4EB1-9C10-6D57DFF49F63}">
  <ds:schemaRefs>
    <ds:schemaRef ds:uri="http://schemas.microsoft.com/VisualStudio/2011/storyboarding/control"/>
  </ds:schemaRefs>
</ds:datastoreItem>
</file>

<file path=customXml/itemProps36.xml><?xml version="1.0" encoding="utf-8"?>
<ds:datastoreItem xmlns:ds="http://schemas.openxmlformats.org/officeDocument/2006/customXml" ds:itemID="{453431D8-11E8-44D9-8F58-30B056857265}">
  <ds:schemaRefs>
    <ds:schemaRef ds:uri="http://schemas.microsoft.com/VisualStudio/2011/storyboarding/control"/>
  </ds:schemaRefs>
</ds:datastoreItem>
</file>

<file path=customXml/itemProps37.xml><?xml version="1.0" encoding="utf-8"?>
<ds:datastoreItem xmlns:ds="http://schemas.openxmlformats.org/officeDocument/2006/customXml" ds:itemID="{5DBFF5E1-D0FE-4FAD-88CA-B82495D76ACF}">
  <ds:schemaRefs>
    <ds:schemaRef ds:uri="http://schemas.microsoft.com/VisualStudio/2011/storyboarding/control"/>
  </ds:schemaRefs>
</ds:datastoreItem>
</file>

<file path=customXml/itemProps38.xml><?xml version="1.0" encoding="utf-8"?>
<ds:datastoreItem xmlns:ds="http://schemas.openxmlformats.org/officeDocument/2006/customXml" ds:itemID="{2EF9B67E-6439-466F-A97B-67B594D93EC7}">
  <ds:schemaRefs>
    <ds:schemaRef ds:uri="http://schemas.microsoft.com/VisualStudio/2011/storyboarding/control"/>
  </ds:schemaRefs>
</ds:datastoreItem>
</file>

<file path=customXml/itemProps39.xml><?xml version="1.0" encoding="utf-8"?>
<ds:datastoreItem xmlns:ds="http://schemas.openxmlformats.org/officeDocument/2006/customXml" ds:itemID="{387838C4-29F2-40AB-9647-8346D39956AB}">
  <ds:schemaRefs>
    <ds:schemaRef ds:uri="http://schemas.microsoft.com/VisualStudio/2011/storyboarding/control"/>
  </ds:schemaRefs>
</ds:datastoreItem>
</file>

<file path=customXml/itemProps4.xml><?xml version="1.0" encoding="utf-8"?>
<ds:datastoreItem xmlns:ds="http://schemas.openxmlformats.org/officeDocument/2006/customXml" ds:itemID="{0AEDB3B7-A8AC-4E3C-AEB5-6723FB4DA5F1}">
  <ds:schemaRefs>
    <ds:schemaRef ds:uri="http://schemas.microsoft.com/VisualStudio/2011/storyboarding/control"/>
  </ds:schemaRefs>
</ds:datastoreItem>
</file>

<file path=customXml/itemProps40.xml><?xml version="1.0" encoding="utf-8"?>
<ds:datastoreItem xmlns:ds="http://schemas.openxmlformats.org/officeDocument/2006/customXml" ds:itemID="{EDE713BE-A567-491C-902D-E6087D824056}">
  <ds:schemaRefs>
    <ds:schemaRef ds:uri="http://schemas.microsoft.com/VisualStudio/2011/storyboarding/control/v1.0"/>
  </ds:schemaRefs>
</ds:datastoreItem>
</file>

<file path=customXml/itemProps41.xml><?xml version="1.0" encoding="utf-8"?>
<ds:datastoreItem xmlns:ds="http://schemas.openxmlformats.org/officeDocument/2006/customXml" ds:itemID="{E5723664-F93B-4E22-B1B6-B5098FD1FF64}">
  <ds:schemaRefs>
    <ds:schemaRef ds:uri="http://schemas.microsoft.com/VisualStudio/2011/storyboarding/control"/>
  </ds:schemaRefs>
</ds:datastoreItem>
</file>

<file path=customXml/itemProps42.xml><?xml version="1.0" encoding="utf-8"?>
<ds:datastoreItem xmlns:ds="http://schemas.openxmlformats.org/officeDocument/2006/customXml" ds:itemID="{B86CCFE5-B204-463A-8823-237DAF399305}">
  <ds:schemaRefs>
    <ds:schemaRef ds:uri="http://schemas.microsoft.com/VisualStudio/2011/storyboarding/control"/>
  </ds:schemaRefs>
</ds:datastoreItem>
</file>

<file path=customXml/itemProps43.xml><?xml version="1.0" encoding="utf-8"?>
<ds:datastoreItem xmlns:ds="http://schemas.openxmlformats.org/officeDocument/2006/customXml" ds:itemID="{AA5E4F96-8C72-44F9-A0C5-FB007B246D91}">
  <ds:schemaRefs>
    <ds:schemaRef ds:uri="http://schemas.microsoft.com/VisualStudio/2011/storyboarding/control/v1.0"/>
  </ds:schemaRefs>
</ds:datastoreItem>
</file>

<file path=customXml/itemProps44.xml><?xml version="1.0" encoding="utf-8"?>
<ds:datastoreItem xmlns:ds="http://schemas.openxmlformats.org/officeDocument/2006/customXml" ds:itemID="{3C6220BE-0F2A-49C6-BFB2-C458479F3F62}">
  <ds:schemaRefs>
    <ds:schemaRef ds:uri="http://schemas.microsoft.com/VisualStudio/2011/storyboarding/control/v1.0"/>
  </ds:schemaRefs>
</ds:datastoreItem>
</file>

<file path=customXml/itemProps45.xml><?xml version="1.0" encoding="utf-8"?>
<ds:datastoreItem xmlns:ds="http://schemas.openxmlformats.org/officeDocument/2006/customXml" ds:itemID="{BDECF2A2-F746-4DBC-8C83-264123BBDBFC}">
  <ds:schemaRefs>
    <ds:schemaRef ds:uri="http://schemas.microsoft.com/VisualStudio/2011/storyboarding/control"/>
  </ds:schemaRefs>
</ds:datastoreItem>
</file>

<file path=customXml/itemProps46.xml><?xml version="1.0" encoding="utf-8"?>
<ds:datastoreItem xmlns:ds="http://schemas.openxmlformats.org/officeDocument/2006/customXml" ds:itemID="{CF34EB2F-12F9-409B-ADD9-81F160B1B89D}">
  <ds:schemaRefs>
    <ds:schemaRef ds:uri="http://schemas.microsoft.com/VisualStudio/2011/storyboarding/control"/>
  </ds:schemaRefs>
</ds:datastoreItem>
</file>

<file path=customXml/itemProps47.xml><?xml version="1.0" encoding="utf-8"?>
<ds:datastoreItem xmlns:ds="http://schemas.openxmlformats.org/officeDocument/2006/customXml" ds:itemID="{814432F2-7AE9-411E-9F7B-EBBF16C4666D}">
  <ds:schemaRefs>
    <ds:schemaRef ds:uri="http://schemas.microsoft.com/VisualStudio/2011/storyboarding/control/v1.0"/>
  </ds:schemaRefs>
</ds:datastoreItem>
</file>

<file path=customXml/itemProps48.xml><?xml version="1.0" encoding="utf-8"?>
<ds:datastoreItem xmlns:ds="http://schemas.openxmlformats.org/officeDocument/2006/customXml" ds:itemID="{00058C37-2776-41CC-825C-5662329DBF01}">
  <ds:schemaRefs>
    <ds:schemaRef ds:uri="http://schemas.microsoft.com/VisualStudio/2011/storyboarding/control"/>
  </ds:schemaRefs>
</ds:datastoreItem>
</file>

<file path=customXml/itemProps49.xml><?xml version="1.0" encoding="utf-8"?>
<ds:datastoreItem xmlns:ds="http://schemas.openxmlformats.org/officeDocument/2006/customXml" ds:itemID="{1976123C-3A8F-4E9E-A7EA-2EA4F611710C}">
  <ds:schemaRefs>
    <ds:schemaRef ds:uri="http://schemas.microsoft.com/VisualStudio/2011/storyboarding/control"/>
  </ds:schemaRefs>
</ds:datastoreItem>
</file>

<file path=customXml/itemProps5.xml><?xml version="1.0" encoding="utf-8"?>
<ds:datastoreItem xmlns:ds="http://schemas.openxmlformats.org/officeDocument/2006/customXml" ds:itemID="{2E2EBA79-387D-48F3-8F1E-66EE14F34655}">
  <ds:schemaRefs>
    <ds:schemaRef ds:uri="http://schemas.microsoft.com/VisualStudio/2011/storyboarding/control"/>
  </ds:schemaRefs>
</ds:datastoreItem>
</file>

<file path=customXml/itemProps50.xml><?xml version="1.0" encoding="utf-8"?>
<ds:datastoreItem xmlns:ds="http://schemas.openxmlformats.org/officeDocument/2006/customXml" ds:itemID="{083C6336-2A1A-46E8-A91E-BFCF2D1B0C8B}">
  <ds:schemaRefs>
    <ds:schemaRef ds:uri="http://schemas.microsoft.com/VisualStudio/2011/storyboarding/control"/>
  </ds:schemaRefs>
</ds:datastoreItem>
</file>

<file path=customXml/itemProps51.xml><?xml version="1.0" encoding="utf-8"?>
<ds:datastoreItem xmlns:ds="http://schemas.openxmlformats.org/officeDocument/2006/customXml" ds:itemID="{E9C4CBB0-7D2F-42EC-9ED0-589327F3DDE1}">
  <ds:schemaRefs>
    <ds:schemaRef ds:uri="http://schemas.microsoft.com/VisualStudio/2011/storyboarding/control"/>
  </ds:schemaRefs>
</ds:datastoreItem>
</file>

<file path=customXml/itemProps52.xml><?xml version="1.0" encoding="utf-8"?>
<ds:datastoreItem xmlns:ds="http://schemas.openxmlformats.org/officeDocument/2006/customXml" ds:itemID="{4CFA599C-9F1C-4AB4-AB4F-10CF77B58F79}">
  <ds:schemaRefs>
    <ds:schemaRef ds:uri="http://schemas.microsoft.com/VisualStudio/2011/storyboarding/control/v1.0"/>
  </ds:schemaRefs>
</ds:datastoreItem>
</file>

<file path=customXml/itemProps53.xml><?xml version="1.0" encoding="utf-8"?>
<ds:datastoreItem xmlns:ds="http://schemas.openxmlformats.org/officeDocument/2006/customXml" ds:itemID="{F395D8ED-A0D3-4F6E-91F3-A29EC16A8083}">
  <ds:schemaRefs>
    <ds:schemaRef ds:uri="http://schemas.microsoft.com/VisualStudio/2011/storyboarding/control/v1.0"/>
  </ds:schemaRefs>
</ds:datastoreItem>
</file>

<file path=customXml/itemProps54.xml><?xml version="1.0" encoding="utf-8"?>
<ds:datastoreItem xmlns:ds="http://schemas.openxmlformats.org/officeDocument/2006/customXml" ds:itemID="{5423C7C4-EE26-4ED2-9F11-C9ABAA081BA5}">
  <ds:schemaRefs>
    <ds:schemaRef ds:uri="http://schemas.microsoft.com/VisualStudio/2011/storyboarding/control/v1.0"/>
  </ds:schemaRefs>
</ds:datastoreItem>
</file>

<file path=customXml/itemProps55.xml><?xml version="1.0" encoding="utf-8"?>
<ds:datastoreItem xmlns:ds="http://schemas.openxmlformats.org/officeDocument/2006/customXml" ds:itemID="{F6284D1D-3B60-45C8-9401-39277E43FA4C}">
  <ds:schemaRefs>
    <ds:schemaRef ds:uri="http://schemas.microsoft.com/VisualStudio/2011/storyboarding/control"/>
  </ds:schemaRefs>
</ds:datastoreItem>
</file>

<file path=customXml/itemProps56.xml><?xml version="1.0" encoding="utf-8"?>
<ds:datastoreItem xmlns:ds="http://schemas.openxmlformats.org/officeDocument/2006/customXml" ds:itemID="{59F3BF51-CF83-45E9-9E04-A39D5DBFD0AE}">
  <ds:schemaRefs>
    <ds:schemaRef ds:uri="http://schemas.microsoft.com/VisualStudio/2011/storyboarding/control"/>
  </ds:schemaRefs>
</ds:datastoreItem>
</file>

<file path=customXml/itemProps57.xml><?xml version="1.0" encoding="utf-8"?>
<ds:datastoreItem xmlns:ds="http://schemas.openxmlformats.org/officeDocument/2006/customXml" ds:itemID="{3F032E52-7009-4752-B05A-A09B42D51897}">
  <ds:schemaRefs>
    <ds:schemaRef ds:uri="http://schemas.microsoft.com/VisualStudio/2011/storyboarding/control"/>
  </ds:schemaRefs>
</ds:datastoreItem>
</file>

<file path=customXml/itemProps58.xml><?xml version="1.0" encoding="utf-8"?>
<ds:datastoreItem xmlns:ds="http://schemas.openxmlformats.org/officeDocument/2006/customXml" ds:itemID="{359B13B5-DE77-48C2-859A-70355A1B9D90}">
  <ds:schemaRefs>
    <ds:schemaRef ds:uri="http://schemas.microsoft.com/VisualStudio/2011/storyboarding/control/v1.0"/>
  </ds:schemaRefs>
</ds:datastoreItem>
</file>

<file path=customXml/itemProps59.xml><?xml version="1.0" encoding="utf-8"?>
<ds:datastoreItem xmlns:ds="http://schemas.openxmlformats.org/officeDocument/2006/customXml" ds:itemID="{416D00B5-FBFE-483F-BE84-520287240459}">
  <ds:schemaRefs>
    <ds:schemaRef ds:uri="http://schemas.microsoft.com/VisualStudio/2011/storyboarding/control/v1.0"/>
  </ds:schemaRefs>
</ds:datastoreItem>
</file>

<file path=customXml/itemProps6.xml><?xml version="1.0" encoding="utf-8"?>
<ds:datastoreItem xmlns:ds="http://schemas.openxmlformats.org/officeDocument/2006/customXml" ds:itemID="{379BFC32-51F7-4218-B2AD-CFD6564CE11F}">
  <ds:schemaRefs>
    <ds:schemaRef ds:uri="http://schemas.microsoft.com/VisualStudio/2011/storyboarding/control"/>
  </ds:schemaRefs>
</ds:datastoreItem>
</file>

<file path=customXml/itemProps60.xml><?xml version="1.0" encoding="utf-8"?>
<ds:datastoreItem xmlns:ds="http://schemas.openxmlformats.org/officeDocument/2006/customXml" ds:itemID="{A1B88D5F-41A7-488A-960C-6D819000899D}">
  <ds:schemaRefs>
    <ds:schemaRef ds:uri="http://schemas.microsoft.com/VisualStudio/2011/storyboarding/control/v1.0"/>
  </ds:schemaRefs>
</ds:datastoreItem>
</file>

<file path=customXml/itemProps61.xml><?xml version="1.0" encoding="utf-8"?>
<ds:datastoreItem xmlns:ds="http://schemas.openxmlformats.org/officeDocument/2006/customXml" ds:itemID="{672609A4-F990-4E8E-B553-561D3489121F}">
  <ds:schemaRefs>
    <ds:schemaRef ds:uri="http://schemas.microsoft.com/VisualStudio/2011/storyboarding/control"/>
  </ds:schemaRefs>
</ds:datastoreItem>
</file>

<file path=customXml/itemProps62.xml><?xml version="1.0" encoding="utf-8"?>
<ds:datastoreItem xmlns:ds="http://schemas.openxmlformats.org/officeDocument/2006/customXml" ds:itemID="{01951054-2A1B-4EB3-9239-E5A3B1808350}">
  <ds:schemaRefs>
    <ds:schemaRef ds:uri="http://schemas.microsoft.com/VisualStudio/2011/storyboarding/control"/>
  </ds:schemaRefs>
</ds:datastoreItem>
</file>

<file path=customXml/itemProps63.xml><?xml version="1.0" encoding="utf-8"?>
<ds:datastoreItem xmlns:ds="http://schemas.openxmlformats.org/officeDocument/2006/customXml" ds:itemID="{0062AF88-B988-48B1-B42A-67FEE33A1AA0}">
  <ds:schemaRefs>
    <ds:schemaRef ds:uri="http://schemas.microsoft.com/VisualStudio/2011/storyboarding/control"/>
  </ds:schemaRefs>
</ds:datastoreItem>
</file>

<file path=customXml/itemProps64.xml><?xml version="1.0" encoding="utf-8"?>
<ds:datastoreItem xmlns:ds="http://schemas.openxmlformats.org/officeDocument/2006/customXml" ds:itemID="{2FDCAE22-C8AB-4C60-9F13-1F1A855F08D9}">
  <ds:schemaRefs>
    <ds:schemaRef ds:uri="http://schemas.microsoft.com/VisualStudio/2011/storyboarding/control"/>
  </ds:schemaRefs>
</ds:datastoreItem>
</file>

<file path=customXml/itemProps65.xml><?xml version="1.0" encoding="utf-8"?>
<ds:datastoreItem xmlns:ds="http://schemas.openxmlformats.org/officeDocument/2006/customXml" ds:itemID="{A17DCA50-D019-440D-8E48-0280B22348BA}">
  <ds:schemaRefs>
    <ds:schemaRef ds:uri="http://schemas.microsoft.com/VisualStudio/2011/storyboarding/control"/>
  </ds:schemaRefs>
</ds:datastoreItem>
</file>

<file path=customXml/itemProps66.xml><?xml version="1.0" encoding="utf-8"?>
<ds:datastoreItem xmlns:ds="http://schemas.openxmlformats.org/officeDocument/2006/customXml" ds:itemID="{92A76F61-31F3-46AF-90CF-A8930E14B64B}">
  <ds:schemaRefs>
    <ds:schemaRef ds:uri="http://schemas.microsoft.com/VisualStudio/2011/storyboarding/control"/>
  </ds:schemaRefs>
</ds:datastoreItem>
</file>

<file path=customXml/itemProps67.xml><?xml version="1.0" encoding="utf-8"?>
<ds:datastoreItem xmlns:ds="http://schemas.openxmlformats.org/officeDocument/2006/customXml" ds:itemID="{AECE9E1B-E7C1-46F6-9945-164C1E49BE74}">
  <ds:schemaRefs>
    <ds:schemaRef ds:uri="http://schemas.microsoft.com/VisualStudio/2011/storyboarding/control/v1.0"/>
  </ds:schemaRefs>
</ds:datastoreItem>
</file>

<file path=customXml/itemProps68.xml><?xml version="1.0" encoding="utf-8"?>
<ds:datastoreItem xmlns:ds="http://schemas.openxmlformats.org/officeDocument/2006/customXml" ds:itemID="{5AEB498F-611A-4747-BA30-9FC7F2005BBC}">
  <ds:schemaRefs>
    <ds:schemaRef ds:uri="http://schemas.microsoft.com/VisualStudio/2011/storyboarding/control"/>
  </ds:schemaRefs>
</ds:datastoreItem>
</file>

<file path=customXml/itemProps69.xml><?xml version="1.0" encoding="utf-8"?>
<ds:datastoreItem xmlns:ds="http://schemas.openxmlformats.org/officeDocument/2006/customXml" ds:itemID="{4BBB479A-7116-4DFF-B5F0-559C79AF2773}">
  <ds:schemaRefs>
    <ds:schemaRef ds:uri="http://schemas.microsoft.com/VisualStudio/2011/storyboarding/control"/>
  </ds:schemaRefs>
</ds:datastoreItem>
</file>

<file path=customXml/itemProps7.xml><?xml version="1.0" encoding="utf-8"?>
<ds:datastoreItem xmlns:ds="http://schemas.openxmlformats.org/officeDocument/2006/customXml" ds:itemID="{700D1735-9812-43F2-A398-5A9A7FE4CE02}">
  <ds:schemaRefs>
    <ds:schemaRef ds:uri="http://schemas.microsoft.com/VisualStudio/2011/storyboarding/control"/>
  </ds:schemaRefs>
</ds:datastoreItem>
</file>

<file path=customXml/itemProps70.xml><?xml version="1.0" encoding="utf-8"?>
<ds:datastoreItem xmlns:ds="http://schemas.openxmlformats.org/officeDocument/2006/customXml" ds:itemID="{6E960401-8906-46E6-A456-7B8ADE8CBF74}">
  <ds:schemaRefs>
    <ds:schemaRef ds:uri="http://schemas.microsoft.com/VisualStudio/2011/storyboarding/control"/>
  </ds:schemaRefs>
</ds:datastoreItem>
</file>

<file path=customXml/itemProps71.xml><?xml version="1.0" encoding="utf-8"?>
<ds:datastoreItem xmlns:ds="http://schemas.openxmlformats.org/officeDocument/2006/customXml" ds:itemID="{5D8DFC2E-1554-4A18-8359-FD46264D5226}">
  <ds:schemaRefs>
    <ds:schemaRef ds:uri="http://schemas.microsoft.com/VisualStudio/2011/storyboarding/control"/>
  </ds:schemaRefs>
</ds:datastoreItem>
</file>

<file path=customXml/itemProps72.xml><?xml version="1.0" encoding="utf-8"?>
<ds:datastoreItem xmlns:ds="http://schemas.openxmlformats.org/officeDocument/2006/customXml" ds:itemID="{916A51F4-761E-4234-825A-DF2165BA716E}">
  <ds:schemaRefs>
    <ds:schemaRef ds:uri="http://schemas.microsoft.com/VisualStudio/2011/storyboarding/control"/>
  </ds:schemaRefs>
</ds:datastoreItem>
</file>

<file path=customXml/itemProps73.xml><?xml version="1.0" encoding="utf-8"?>
<ds:datastoreItem xmlns:ds="http://schemas.openxmlformats.org/officeDocument/2006/customXml" ds:itemID="{92675051-6BC6-4BCB-A4C3-2D65BD737D8A}">
  <ds:schemaRefs>
    <ds:schemaRef ds:uri="http://schemas.microsoft.com/VisualStudio/2011/storyboarding/control"/>
  </ds:schemaRefs>
</ds:datastoreItem>
</file>

<file path=customXml/itemProps74.xml><?xml version="1.0" encoding="utf-8"?>
<ds:datastoreItem xmlns:ds="http://schemas.openxmlformats.org/officeDocument/2006/customXml" ds:itemID="{B2C9D19C-4878-43E0-A5AD-CB76AB49D960}">
  <ds:schemaRefs>
    <ds:schemaRef ds:uri="http://schemas.microsoft.com/VisualStudio/2011/storyboarding/control/v1.0"/>
  </ds:schemaRefs>
</ds:datastoreItem>
</file>

<file path=customXml/itemProps75.xml><?xml version="1.0" encoding="utf-8"?>
<ds:datastoreItem xmlns:ds="http://schemas.openxmlformats.org/officeDocument/2006/customXml" ds:itemID="{E6C688DD-065A-4726-BCE5-E5AFDA3F5641}">
  <ds:schemaRefs>
    <ds:schemaRef ds:uri="http://schemas.microsoft.com/VisualStudio/2011/storyboarding/control/v1.0"/>
  </ds:schemaRefs>
</ds:datastoreItem>
</file>

<file path=customXml/itemProps76.xml><?xml version="1.0" encoding="utf-8"?>
<ds:datastoreItem xmlns:ds="http://schemas.openxmlformats.org/officeDocument/2006/customXml" ds:itemID="{4EE14C2A-AD9F-4617-A8CC-4057921BFCA8}">
  <ds:schemaRefs>
    <ds:schemaRef ds:uri="http://schemas.microsoft.com/VisualStudio/2011/storyboarding/control/v1.0"/>
  </ds:schemaRefs>
</ds:datastoreItem>
</file>

<file path=customXml/itemProps77.xml><?xml version="1.0" encoding="utf-8"?>
<ds:datastoreItem xmlns:ds="http://schemas.openxmlformats.org/officeDocument/2006/customXml" ds:itemID="{E00F1A5A-BFA5-4260-9548-C5D415AAE018}">
  <ds:schemaRefs>
    <ds:schemaRef ds:uri="http://schemas.microsoft.com/VisualStudio/2011/storyboarding/control"/>
  </ds:schemaRefs>
</ds:datastoreItem>
</file>

<file path=customXml/itemProps78.xml><?xml version="1.0" encoding="utf-8"?>
<ds:datastoreItem xmlns:ds="http://schemas.openxmlformats.org/officeDocument/2006/customXml" ds:itemID="{E2968586-6EB5-4B3C-A2E1-82E35F695B75}">
  <ds:schemaRefs>
    <ds:schemaRef ds:uri="http://schemas.microsoft.com/VisualStudio/2011/storyboarding/control/v1.0"/>
  </ds:schemaRefs>
</ds:datastoreItem>
</file>

<file path=customXml/itemProps79.xml><?xml version="1.0" encoding="utf-8"?>
<ds:datastoreItem xmlns:ds="http://schemas.openxmlformats.org/officeDocument/2006/customXml" ds:itemID="{64A06D12-0C7F-4F2C-BFDB-4E96BE9DF1F5}">
  <ds:schemaRefs>
    <ds:schemaRef ds:uri="http://schemas.microsoft.com/VisualStudio/2011/storyboarding/control"/>
  </ds:schemaRefs>
</ds:datastoreItem>
</file>

<file path=customXml/itemProps8.xml><?xml version="1.0" encoding="utf-8"?>
<ds:datastoreItem xmlns:ds="http://schemas.openxmlformats.org/officeDocument/2006/customXml" ds:itemID="{B41892D7-DF8B-4D5A-8AD2-983048A35AA0}">
  <ds:schemaRefs>
    <ds:schemaRef ds:uri="http://schemas.microsoft.com/VisualStudio/2011/storyboarding/control/v1.0"/>
  </ds:schemaRefs>
</ds:datastoreItem>
</file>

<file path=customXml/itemProps80.xml><?xml version="1.0" encoding="utf-8"?>
<ds:datastoreItem xmlns:ds="http://schemas.openxmlformats.org/officeDocument/2006/customXml" ds:itemID="{15C208BD-B335-417C-9169-07AE3E393AB4}">
  <ds:schemaRefs>
    <ds:schemaRef ds:uri="http://schemas.microsoft.com/VisualStudio/2011/storyboarding/control"/>
  </ds:schemaRefs>
</ds:datastoreItem>
</file>

<file path=customXml/itemProps81.xml><?xml version="1.0" encoding="utf-8"?>
<ds:datastoreItem xmlns:ds="http://schemas.openxmlformats.org/officeDocument/2006/customXml" ds:itemID="{A40D73F4-5C62-409C-8927-126AD6D7A89E}">
  <ds:schemaRefs>
    <ds:schemaRef ds:uri="http://schemas.microsoft.com/VisualStudio/2011/storyboarding/control"/>
  </ds:schemaRefs>
</ds:datastoreItem>
</file>

<file path=customXml/itemProps82.xml><?xml version="1.0" encoding="utf-8"?>
<ds:datastoreItem xmlns:ds="http://schemas.openxmlformats.org/officeDocument/2006/customXml" ds:itemID="{B7BD4F34-B154-4D92-BE87-C557EB1B7EFB}">
  <ds:schemaRefs>
    <ds:schemaRef ds:uri="http://schemas.microsoft.com/sharepoint/v3/contenttype/forms"/>
  </ds:schemaRefs>
</ds:datastoreItem>
</file>

<file path=customXml/itemProps83.xml><?xml version="1.0" encoding="utf-8"?>
<ds:datastoreItem xmlns:ds="http://schemas.openxmlformats.org/officeDocument/2006/customXml" ds:itemID="{C29BC5F4-0639-40EF-AE58-276891D954E3}">
  <ds:schemaRefs>
    <ds:schemaRef ds:uri="http://schemas.microsoft.com/VisualStudio/2011/storyboarding/control"/>
  </ds:schemaRefs>
</ds:datastoreItem>
</file>

<file path=customXml/itemProps84.xml><?xml version="1.0" encoding="utf-8"?>
<ds:datastoreItem xmlns:ds="http://schemas.openxmlformats.org/officeDocument/2006/customXml" ds:itemID="{C0CC6341-FB9A-4E7F-BCCB-2AAF5D010E4B}">
  <ds:schemaRefs>
    <ds:schemaRef ds:uri="http://schemas.microsoft.com/VisualStudio/2011/storyboarding/control"/>
  </ds:schemaRefs>
</ds:datastoreItem>
</file>

<file path=customXml/itemProps85.xml><?xml version="1.0" encoding="utf-8"?>
<ds:datastoreItem xmlns:ds="http://schemas.openxmlformats.org/officeDocument/2006/customXml" ds:itemID="{A2467CA4-1312-4CB2-8D35-F125ADE86BDB}">
  <ds:schemaRefs>
    <ds:schemaRef ds:uri="http://schemas.microsoft.com/VisualStudio/2011/storyboarding/control"/>
  </ds:schemaRefs>
</ds:datastoreItem>
</file>

<file path=customXml/itemProps86.xml><?xml version="1.0" encoding="utf-8"?>
<ds:datastoreItem xmlns:ds="http://schemas.openxmlformats.org/officeDocument/2006/customXml" ds:itemID="{B571350C-23C3-4B5A-8F49-FBEB6CF22964}">
  <ds:schemaRefs>
    <ds:schemaRef ds:uri="http://schemas.microsoft.com/VisualStudio/2011/storyboarding/control/v1.0"/>
  </ds:schemaRefs>
</ds:datastoreItem>
</file>

<file path=customXml/itemProps87.xml><?xml version="1.0" encoding="utf-8"?>
<ds:datastoreItem xmlns:ds="http://schemas.openxmlformats.org/officeDocument/2006/customXml" ds:itemID="{2B6243A2-99B5-42ED-B049-93E27D774527}">
  <ds:schemaRefs>
    <ds:schemaRef ds:uri="http://schemas.microsoft.com/VisualStudio/2011/storyboarding/control/v1.0"/>
  </ds:schemaRefs>
</ds:datastoreItem>
</file>

<file path=customXml/itemProps88.xml><?xml version="1.0" encoding="utf-8"?>
<ds:datastoreItem xmlns:ds="http://schemas.openxmlformats.org/officeDocument/2006/customXml" ds:itemID="{9E78B062-440B-4D44-A48C-B829AC541158}">
  <ds:schemaRefs>
    <ds:schemaRef ds:uri="http://schemas.microsoft.com/VisualStudio/2011/storyboarding/control"/>
  </ds:schemaRefs>
</ds:datastoreItem>
</file>

<file path=customXml/itemProps89.xml><?xml version="1.0" encoding="utf-8"?>
<ds:datastoreItem xmlns:ds="http://schemas.openxmlformats.org/officeDocument/2006/customXml" ds:itemID="{D705ACE5-FAF8-44EC-9622-845721B4A44D}">
  <ds:schemaRefs>
    <ds:schemaRef ds:uri="http://schemas.microsoft.com/VisualStudio/2011/storyboarding/control/v1.0"/>
  </ds:schemaRefs>
</ds:datastoreItem>
</file>

<file path=customXml/itemProps9.xml><?xml version="1.0" encoding="utf-8"?>
<ds:datastoreItem xmlns:ds="http://schemas.openxmlformats.org/officeDocument/2006/customXml" ds:itemID="{32B32180-C250-467B-9107-7B6DF8D1F3E1}">
  <ds:schemaRefs>
    <ds:schemaRef ds:uri="http://schemas.microsoft.com/VisualStudio/2011/storyboarding/control"/>
  </ds:schemaRefs>
</ds:datastoreItem>
</file>

<file path=customXml/itemProps90.xml><?xml version="1.0" encoding="utf-8"?>
<ds:datastoreItem xmlns:ds="http://schemas.openxmlformats.org/officeDocument/2006/customXml" ds:itemID="{CD17C18B-5B11-471F-97AA-CE2EA822BB97}">
  <ds:schemaRefs>
    <ds:schemaRef ds:uri="http://schemas.microsoft.com/VisualStudio/2011/storyboarding/control/v1.0"/>
  </ds:schemaRefs>
</ds:datastoreItem>
</file>

<file path=customXml/itemProps91.xml><?xml version="1.0" encoding="utf-8"?>
<ds:datastoreItem xmlns:ds="http://schemas.openxmlformats.org/officeDocument/2006/customXml" ds:itemID="{39536A02-E179-4A1C-9FA7-86EF40631969}">
  <ds:schemaRefs>
    <ds:schemaRef ds:uri="http://schemas.microsoft.com/VisualStudio/2011/storyboarding/control/v1.0"/>
  </ds:schemaRefs>
</ds:datastoreItem>
</file>

<file path=customXml/itemProps92.xml><?xml version="1.0" encoding="utf-8"?>
<ds:datastoreItem xmlns:ds="http://schemas.openxmlformats.org/officeDocument/2006/customXml" ds:itemID="{08904217-40E1-4558-95D8-8D709CA82866}">
  <ds:schemaRefs>
    <ds:schemaRef ds:uri="http://schemas.microsoft.com/VisualStudio/2011/storyboarding/control/v1.0"/>
  </ds:schemaRefs>
</ds:datastoreItem>
</file>

<file path=customXml/itemProps93.xml><?xml version="1.0" encoding="utf-8"?>
<ds:datastoreItem xmlns:ds="http://schemas.openxmlformats.org/officeDocument/2006/customXml" ds:itemID="{DE293D9F-1A02-4625-AE8D-C35D3F325ECF}">
  <ds:schemaRefs>
    <ds:schemaRef ds:uri="http://schemas.microsoft.com/VisualStudio/2011/storyboarding/control"/>
  </ds:schemaRefs>
</ds:datastoreItem>
</file>

<file path=customXml/itemProps94.xml><?xml version="1.0" encoding="utf-8"?>
<ds:datastoreItem xmlns:ds="http://schemas.openxmlformats.org/officeDocument/2006/customXml" ds:itemID="{FB602D86-17B9-4847-8DBC-1EFA867362F9}">
  <ds:schemaRefs>
    <ds:schemaRef ds:uri="http://schemas.microsoft.com/VisualStudio/2011/storyboarding/control"/>
  </ds:schemaRefs>
</ds:datastoreItem>
</file>

<file path=customXml/itemProps95.xml><?xml version="1.0" encoding="utf-8"?>
<ds:datastoreItem xmlns:ds="http://schemas.openxmlformats.org/officeDocument/2006/customXml" ds:itemID="{70C23831-7801-40F8-9A53-4E9925562CBE}">
  <ds:schemaRefs>
    <ds:schemaRef ds:uri="http://schemas.microsoft.com/VisualStudio/2011/storyboarding/control"/>
  </ds:schemaRefs>
</ds:datastoreItem>
</file>

<file path=customXml/itemProps96.xml><?xml version="1.0" encoding="utf-8"?>
<ds:datastoreItem xmlns:ds="http://schemas.openxmlformats.org/officeDocument/2006/customXml" ds:itemID="{D7A0370E-9EBE-44A7-9070-C36AA113B7D7}">
  <ds:schemaRefs>
    <ds:schemaRef ds:uri="http://schemas.microsoft.com/VisualStudio/2011/storyboarding/control"/>
  </ds:schemaRefs>
</ds:datastoreItem>
</file>

<file path=customXml/itemProps97.xml><?xml version="1.0" encoding="utf-8"?>
<ds:datastoreItem xmlns:ds="http://schemas.openxmlformats.org/officeDocument/2006/customXml" ds:itemID="{E1A3A932-D4AE-4F3A-A93A-CAABDD1F8C69}">
  <ds:schemaRefs>
    <ds:schemaRef ds:uri="http://schemas.microsoft.com/VisualStudio/2011/storyboarding/control"/>
  </ds:schemaRefs>
</ds:datastoreItem>
</file>

<file path=customXml/itemProps98.xml><?xml version="1.0" encoding="utf-8"?>
<ds:datastoreItem xmlns:ds="http://schemas.openxmlformats.org/officeDocument/2006/customXml" ds:itemID="{B4A070F3-5EBB-4FD8-B3AF-9145329E89B5}">
  <ds:schemaRefs>
    <ds:schemaRef ds:uri="http://schemas.microsoft.com/VisualStudio/2011/storyboarding/control"/>
  </ds:schemaRefs>
</ds:datastoreItem>
</file>

<file path=customXml/itemProps99.xml><?xml version="1.0" encoding="utf-8"?>
<ds:datastoreItem xmlns:ds="http://schemas.openxmlformats.org/officeDocument/2006/customXml" ds:itemID="{45FDF728-6B6E-47AB-B08A-384F1C48FD3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Starter Template</Template>
  <TotalTime>562</TotalTime>
  <Words>902</Words>
  <Application>Microsoft Office PowerPoint</Application>
  <PresentationFormat>On-screen Show (4:3)</PresentationFormat>
  <Paragraphs>202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Segoe UI</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Stacey</dc:creator>
  <cp:lastModifiedBy>Mark Stacey</cp:lastModifiedBy>
  <cp:revision>26</cp:revision>
  <dcterms:created xsi:type="dcterms:W3CDTF">2014-04-08T17:54:34Z</dcterms:created>
  <dcterms:modified xsi:type="dcterms:W3CDTF">2014-04-17T16:29:00Z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