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</p:sldMasterIdLst>
  <p:sldIdLst>
    <p:sldId id="256" r:id="rId16"/>
    <p:sldId id="259" r:id="rId17"/>
    <p:sldId id="260" r:id="rId18"/>
    <p:sldId id="261" r:id="rId19"/>
    <p:sldId id="262" r:id="rId20"/>
    <p:sldId id="263" r:id="rId21"/>
    <p:sldId id="264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87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7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64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tickyNote"/>
          <p:cNvGrpSpPr/>
          <p:nvPr>
            <p:custDataLst>
              <p:custData r:id="rId1"/>
            </p:custDataLst>
          </p:nvPr>
        </p:nvGrpSpPr>
        <p:grpSpPr>
          <a:xfrm>
            <a:off x="803275" y="2787764"/>
            <a:ext cx="6142274" cy="1485673"/>
            <a:chOff x="3886200" y="2629127"/>
            <a:chExt cx="1371600" cy="1485673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http://bit.ly/sateamsite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4509047" y="2629127"/>
              <a:ext cx="125906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6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3582074" y="19287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C -0.0194 0.00046 -0.03919 -0.00093 -0.05807 0.00185 C -0.07253 0.00416 -0.08437 0.01041 -0.09727 0.01481 C -0.14896 0.03148 -0.1707 0.05578 -0.20013 0.08588 C -0.20898 0.10509 -0.2138 0.12338 -0.2138 0.1432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5314036" y="46132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C 0.04609 0.00093 0.09349 -0.00162 0.13854 0.00324 C 0.17304 0.00695 0.20117 0.01782 0.23229 0.025 C 0.35573 0.05347 0.40781 0.09445 0.47812 0.14537 C 0.49922 0.17778 0.51093 0.2088 0.51093 0.2425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47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7885786" y="50704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MouseClick"/>
          <p:cNvSpPr/>
          <p:nvPr>
            <p:custDataLst>
              <p:custData r:id="rId2"/>
            </p:custDataLst>
          </p:nvPr>
        </p:nvSpPr>
        <p:spPr>
          <a:xfrm rot="20359169">
            <a:off x="10105111" y="63007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MouseClick"/>
          <p:cNvSpPr/>
          <p:nvPr>
            <p:custDataLst>
              <p:custData r:id="rId3"/>
            </p:custDataLst>
          </p:nvPr>
        </p:nvSpPr>
        <p:spPr>
          <a:xfrm rot="20359169">
            <a:off x="11068724" y="47529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7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C 0.01563 0.00046 0.03165 -0.00093 0.04688 0.00208 C 0.0586 0.00463 0.0681 0.0118 0.07865 0.01666 C 0.12045 0.03565 0.13816 0.06296 0.16185 0.09699 C 0.16902 0.11852 0.17305 0.13912 0.17305 0.16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8 -0.01759 C -0.00195 -0.01875 0.00521 -0.01644 0.01211 -0.02107 C 0.01745 -0.02454 0.02175 -0.03496 0.02643 -0.0419 C 0.04531 -0.06921 0.05326 -0.10834 0.06393 -0.15764 C 0.06719 -0.18866 0.06901 -0.21829 0.06901 -0.2504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-0.02477 C -0.08112 -0.02685 -0.15391 -0.02222 -0.22318 -0.03148 C -0.2763 -0.03866 -0.3194 -0.05926 -0.36706 -0.07315 C -0.55677 -0.12778 -0.63685 -0.20625 -0.74479 -0.30463 C -0.77708 -0.36667 -0.79505 -0.42593 -0.79505 -0.49051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58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7630199" y="40941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C -0.03841 -0.00186 -0.0776 0.00208 -0.11497 -0.00579 C -0.14349 -0.01204 -0.1668 -0.02986 -0.19245 -0.0419 C -0.29466 -0.08936 -0.33776 -0.15718 -0.39596 -0.24236 C -0.41341 -0.29607 -0.42305 -0.34769 -0.42305 -0.4034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59" y="-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7630199" y="12541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C -0.04935 0.00092 -0.1 -0.00139 -0.14805 0.00324 C -0.18489 0.00671 -0.21484 0.01713 -0.24792 0.02407 C -0.37969 0.05138 -0.43529 0.09051 -0.51015 0.13981 C -0.53268 0.17083 -0.54505 0.20046 -0.54505 0.232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6679286" y="54482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MouseClick"/>
          <p:cNvSpPr/>
          <p:nvPr>
            <p:custDataLst>
              <p:custData r:id="rId2"/>
            </p:custDataLst>
          </p:nvPr>
        </p:nvSpPr>
        <p:spPr>
          <a:xfrm rot="20359169">
            <a:off x="1411961" y="12287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3"/>
            </p:custDataLst>
          </p:nvPr>
        </p:nvGrpSpPr>
        <p:grpSpPr>
          <a:xfrm>
            <a:off x="7788274" y="4475276"/>
            <a:ext cx="2928493" cy="1485673"/>
            <a:chOff x="3886200" y="2629127"/>
            <a:chExt cx="1371600" cy="1485673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Change project, and add your comments as to why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4439962" y="2629127"/>
              <a:ext cx="264077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" name="MouseClick"/>
          <p:cNvSpPr/>
          <p:nvPr>
            <p:custDataLst>
              <p:custData r:id="rId4"/>
            </p:custDataLst>
          </p:nvPr>
        </p:nvSpPr>
        <p:spPr>
          <a:xfrm rot="20359169">
            <a:off x="6776124" y="34734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C -0.03985 -0.00278 -0.08073 0.00347 -0.11953 -0.00926 C -0.14922 -0.01921 -0.17344 -0.04722 -0.20013 -0.0662 C -0.30651 -0.14144 -0.35131 -0.24954 -0.41185 -0.38449 C -0.42995 -0.46968 -0.43998 -0.55139 -0.43998 -0.6400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-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4 -0.02477 C 0.03112 -0.02361 0.07122 -0.02662 0.10924 -0.0206 C 0.13854 -0.01597 0.16224 -0.00301 0.18841 0.00579 C 0.29284 0.04074 0.33698 0.09074 0.39635 0.15347 C 0.41406 0.19306 0.42409 0.23079 0.42409 0.27222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02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8 -0.05509 C 0.01628 -0.05718 0.04935 -0.05255 0.08073 -0.06204 C 0.10469 -0.06968 0.12435 -0.09097 0.14597 -0.10532 C 0.23204 -0.1625 0.26823 -0.24421 0.31719 -0.34676 C 0.33191 -0.41134 0.34011 -0.47315 0.34011 -0.54051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5801399" y="120489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874713" y="376883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Detail isn’t saved until the Save button is clicked – the tick on the previous screen was not </a:t>
              </a:r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 save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5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77556E-17 C 0.03945 -0.00046 0.08008 0.00023 0.11862 -0.00116 C 0.14805 -0.00231 0.17214 -0.00556 0.1987 -0.00764 C 0.3043 -0.0162 0.34883 -0.02847 0.40886 -0.04398 C 0.42695 -0.0537 0.43698 -0.06296 0.43698 -0.0729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49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C6BDD329-5AAA-412A-8DD3-D4CC5DB454E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6FD57C2-7DE9-44B3-B02C-3AC3823FBB5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424FB8C-BCD7-4D90-9949-76C051DB42B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65A6940-B575-4713-B2DA-243A40F0FC1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09A4EE4-2B4A-44F5-B4D5-2180B669411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C871319-07EE-4A10-86DD-7F6DFF5CAFE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0209572-E1B9-46ED-9543-120899A0457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0FC5352-1B3B-4878-B2E2-67AC065F4AA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E108BB8-5875-4AEA-9A91-5D932B443A6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F3EC2FB-44E5-4E5C-9593-125A96272C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C1895A2-201E-4447-A110-58C57DDC989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ACEE469-0D14-436E-8509-94F597384A5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038ED0-94B4-4234-A985-858F1659087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6E685E9-292B-4599-AAC7-263E42778E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2</cp:revision>
  <dcterms:created xsi:type="dcterms:W3CDTF">2014-06-30T15:18:20Z</dcterms:created>
  <dcterms:modified xsi:type="dcterms:W3CDTF">2014-06-30T15:29:51Z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