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258" r:id="rId42"/>
    <p:sldId id="271" r:id="rId43"/>
    <p:sldId id="355" r:id="rId44"/>
    <p:sldId id="356" r:id="rId45"/>
    <p:sldId id="316" r:id="rId46"/>
    <p:sldId id="354" r:id="rId47"/>
    <p:sldId id="318" r:id="rId48"/>
    <p:sldId id="323" r:id="rId49"/>
    <p:sldId id="326" r:id="rId50"/>
    <p:sldId id="320" r:id="rId51"/>
    <p:sldId id="325" r:id="rId52"/>
    <p:sldId id="327" r:id="rId53"/>
    <p:sldId id="324" r:id="rId54"/>
    <p:sldId id="352" r:id="rId55"/>
    <p:sldId id="353" r:id="rId56"/>
    <p:sldId id="366" r:id="rId57"/>
    <p:sldId id="329" r:id="rId58"/>
    <p:sldId id="365" r:id="rId59"/>
    <p:sldId id="328" r:id="rId60"/>
    <p:sldId id="336" r:id="rId61"/>
    <p:sldId id="348" r:id="rId62"/>
    <p:sldId id="349" r:id="rId63"/>
    <p:sldId id="350" r:id="rId64"/>
    <p:sldId id="351" r:id="rId65"/>
    <p:sldId id="357" r:id="rId66"/>
    <p:sldId id="358" r:id="rId67"/>
    <p:sldId id="359" r:id="rId68"/>
    <p:sldId id="360" r:id="rId6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90" d="100"/>
          <a:sy n="90" d="100"/>
        </p:scale>
        <p:origin x="9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6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F7624EB1-F083-4E77-9F78-569C6646FEF6}" type="slidenum">
              <a:rPr lang="en-US" smtClean="0"/>
              <a:pPr defTabSz="930275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92411FA-7305-4EA7-A40B-F5D90476B901}" type="slidenum">
              <a:rPr lang="en-US" smtClean="0"/>
              <a:pPr defTabSz="930275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4963487-933C-4DBA-A7C2-D88BC4B3A77E}" type="slidenum">
              <a:rPr lang="en-US" smtClean="0"/>
              <a:pPr defTabSz="930275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matchCurrentSymbol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set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42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 type associated with the identifier.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null if the identifier is not found.  Searches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enclosing scopes if necessary.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"\" cannot be part of 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Methods 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CompilerException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 and exits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reportFatalError</a:t>
            </a:r>
            <a:r>
              <a:rPr lang="en-US" sz="1800" dirty="0">
                <a:latin typeface="Consolas" panose="020B0609020204030204" pitchFamily="49" charset="0"/>
              </a:rPr>
              <a:t>(Exception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a warning and continues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reportWarning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warningMessage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methods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error("...");     // has not been declared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 ... ");   // not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void parseVariable() throws IOException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catch (ParserException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ErrorHandler.getInstance().reportError(e);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exit();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…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5994</TotalTime>
  <Words>4861</Words>
  <Application>Microsoft Office PowerPoint</Application>
  <PresentationFormat>On-screen Show (4:3)</PresentationFormat>
  <Paragraphs>867</Paragraphs>
  <Slides>68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Key Methods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I. Moore, Jr.</cp:lastModifiedBy>
  <cp:revision>269</cp:revision>
  <cp:lastPrinted>2020-01-16T11:40:04Z</cp:lastPrinted>
  <dcterms:created xsi:type="dcterms:W3CDTF">2005-01-12T21:47:45Z</dcterms:created>
  <dcterms:modified xsi:type="dcterms:W3CDTF">2020-01-16T11:40:10Z</dcterms:modified>
</cp:coreProperties>
</file>