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94" d="100"/>
          <a:sy n="94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b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>
            <a:lvl1pPr algn="l" defTabSz="931485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b" anchorCtr="0" compatLnSpc="1">
            <a:prstTxWarp prst="textNoShape">
              <a:avLst/>
            </a:prstTxWarp>
          </a:bodyPr>
          <a:lstStyle>
            <a:lvl1pPr algn="l" defTabSz="931485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0" tIns="46574" rIns="93150" bIns="46574" numCol="1" anchor="b" anchorCtr="0" compatLnSpc="1">
            <a:prstTxWarp prst="textNoShape">
              <a:avLst/>
            </a:prstTxWarp>
          </a:bodyPr>
          <a:lstStyle>
            <a:lvl1pPr algn="r" defTabSz="931485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2868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8688"/>
            <a:fld id="{4FC695DA-6273-4691-88D5-9D501ACE13A2}" type="slidenum">
              <a:rPr lang="en-US" smtClean="0"/>
              <a:pPr defTabSz="92868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0D969-7059-4BC1-9D33-1F9B63DA8B10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300413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946744"/>
              <a:ext cx="0" cy="17377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7755C5-D692-449C-98FE-DFDF465D3DCD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 purpose registers, but no general 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D32C62-B125-4EC9-B3D5-CC4281CAC5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D95A41-B876-4D61-B7C8-BEB6BBE12DA1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29FF3-431B-4D1D-9587-18D0DF6FD9F0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65284-2D6C-428E-B381-27F4EFFD93B5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8BF56F-6CCE-4863-B102-CDFF90F6F7DF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E83BD7-9DA2-48A2-866C-F78E751093FB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8A409-1342-4898-88B7-89A5CFDC28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4693E-5CE5-46F9-91CA-18B392465704}"/>
              </a:ext>
            </a:extLst>
          </p:cNvPr>
          <p:cNvSpPr txBox="1"/>
          <p:nvPr/>
        </p:nvSpPr>
        <p:spPr>
          <a:xfrm>
            <a:off x="1981200" y="37338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stack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F895B-5A05-4C4B-9383-74D468790203}"/>
              </a:ext>
            </a:extLst>
          </p:cNvPr>
          <p:cNvSpPr txBox="1"/>
          <p:nvPr/>
        </p:nvSpPr>
        <p:spPr>
          <a:xfrm>
            <a:off x="6346839" y="187769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23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459A83-503F-407C-BD12-02A1FFC989A8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words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(e.g. 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the first 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2600</TotalTime>
  <Words>1778</Words>
  <Application>Microsoft Office PowerPoint</Application>
  <PresentationFormat>On-screen Show (4:3)</PresentationFormat>
  <Paragraphs>430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I. Moore, Jr.</cp:lastModifiedBy>
  <cp:revision>163</cp:revision>
  <cp:lastPrinted>2018-06-12T14:12:24Z</cp:lastPrinted>
  <dcterms:created xsi:type="dcterms:W3CDTF">2005-01-12T21:47:45Z</dcterms:created>
  <dcterms:modified xsi:type="dcterms:W3CDTF">2020-01-16T11:42:37Z</dcterms:modified>
</cp:coreProperties>
</file>