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295" r:id="rId14"/>
    <p:sldId id="296" r:id="rId15"/>
    <p:sldId id="302" r:id="rId16"/>
    <p:sldId id="303" r:id="rId17"/>
    <p:sldId id="304" r:id="rId18"/>
    <p:sldId id="305" r:id="rId19"/>
    <p:sldId id="307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4" autoAdjust="0"/>
    <p:restoredTop sz="97055" autoAdjust="0"/>
  </p:normalViewPr>
  <p:slideViewPr>
    <p:cSldViewPr>
      <p:cViewPr varScale="1">
        <p:scale>
          <a:sx n="102" d="100"/>
          <a:sy n="102" d="100"/>
        </p:scale>
        <p:origin x="6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table/map</a:t>
            </a:r>
          </a:p>
          <a:p>
            <a:pPr lvl="1"/>
            <a:r>
              <a:rPr lang="en-US" dirty="0"/>
              <a:t>symbol table/map</a:t>
            </a:r>
          </a:p>
          <a:p>
            <a:pPr lvl="1"/>
            <a:r>
              <a:rPr lang="en-US" dirty="0"/>
              <a:t>type table/map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usually less memory required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language(s)/representation(s)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</a:t>
            </a:r>
            <a:r>
              <a:rPr lang="en-US"/>
              <a:t>the CVM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(Note: Some optimizations are performed by the assembler.)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39624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the object code.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600" y="1447800"/>
            <a:ext cx="7162800" cy="4724400"/>
            <a:chOff x="990600" y="1447800"/>
            <a:chExt cx="7162800" cy="47244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657600" y="2066925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/>
                <a:t>Lexical Analyzer</a:t>
              </a:r>
            </a:p>
            <a:p>
              <a:r>
                <a:rPr lang="en-US" sz="150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657600" y="2824163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/>
                <a:t>Syntax Analyzer</a:t>
              </a:r>
            </a:p>
            <a:p>
              <a:r>
                <a:rPr lang="en-US" sz="150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657600" y="35814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657600" y="433705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657600" y="5094288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2575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814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572000" y="2524125"/>
              <a:ext cx="0" cy="3000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572000" y="3281363"/>
              <a:ext cx="0" cy="3000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572000" y="4038600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572000" y="4794250"/>
              <a:ext cx="0" cy="3000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3052763"/>
              <a:ext cx="838200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>
              <a:off x="5486400" y="3810000"/>
              <a:ext cx="8382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86400" y="2295525"/>
              <a:ext cx="838200" cy="1514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86400" y="3052763"/>
              <a:ext cx="838200" cy="757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86400" y="3810000"/>
              <a:ext cx="838200" cy="755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86400" y="3810000"/>
              <a:ext cx="838200" cy="15128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84600" y="1447800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811588" y="5851525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>
              <a:off x="4572000" y="1768475"/>
              <a:ext cx="0" cy="298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21" name="AutoShape 32"/>
            <p:cNvCxnSpPr>
              <a:cxnSpLocks noChangeShapeType="1"/>
              <a:stCxn id="4105" idx="2"/>
              <a:endCxn id="4119" idx="0"/>
            </p:cNvCxnSpPr>
            <p:nvPr/>
          </p:nvCxnSpPr>
          <p:spPr bwMode="auto">
            <a:xfrm>
              <a:off x="4572000" y="5551488"/>
              <a:ext cx="0" cy="3000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567113" y="2000250"/>
              <a:ext cx="2011362" cy="210185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97113" y="2130425"/>
              <a:ext cx="1187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322513" y="4760913"/>
              <a:ext cx="1162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565525" y="4259263"/>
              <a:ext cx="2011363" cy="13716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analysis</a:t>
            </a:r>
          </a:p>
          <a:p>
            <a:pPr lvl="1"/>
            <a:r>
              <a:rPr lang="en-US" dirty="0"/>
              <a:t>syntax analysis</a:t>
            </a:r>
          </a:p>
          <a:p>
            <a:pPr lvl="1"/>
            <a:r>
              <a:rPr lang="en-US" dirty="0"/>
              <a:t>constraint analysis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r>
              <a:rPr lang="en-US" dirty="0"/>
              <a:t>optimization</a:t>
            </a:r>
          </a:p>
          <a:p>
            <a:r>
              <a:rPr lang="en-US" dirty="0"/>
              <a:t>Generate a semantically equivalent and reasonably efficient machine code program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7338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Verifies that the grammatical rules of the language are satisfied</a:t>
            </a:r>
          </a:p>
          <a:p>
            <a:r>
              <a:rPr lang="en-US"/>
              <a:t>Based on context-free grammars (a.k.a. 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 in a context free grammar; e.g., a variable must be declared exactly once if referenced in an assignment statement</a:t>
            </a:r>
          </a:p>
          <a:p>
            <a:r>
              <a:rPr lang="en-US" dirty="0"/>
              <a:t>Performs scope and type analysis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7316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intermediate code into machine code or assembly language</a:t>
            </a:r>
          </a:p>
          <a:p>
            <a:r>
              <a:rPr lang="en-US" dirty="0"/>
              <a:t>Highly machine dependent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1676</TotalTime>
  <Words>1052</Words>
  <Application>Microsoft Office PowerPoint</Application>
  <PresentationFormat>On-screen Show (4:3)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I. Moore Jr.</cp:lastModifiedBy>
  <cp:revision>72</cp:revision>
  <cp:lastPrinted>2018-01-22T20:22:41Z</cp:lastPrinted>
  <dcterms:created xsi:type="dcterms:W3CDTF">2005-01-12T21:47:45Z</dcterms:created>
  <dcterms:modified xsi:type="dcterms:W3CDTF">2018-09-02T14:48:56Z</dcterms:modified>
</cp:coreProperties>
</file>