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258" r:id="rId42"/>
    <p:sldId id="271" r:id="rId43"/>
    <p:sldId id="355" r:id="rId44"/>
    <p:sldId id="356" r:id="rId45"/>
    <p:sldId id="316" r:id="rId46"/>
    <p:sldId id="354" r:id="rId47"/>
    <p:sldId id="318" r:id="rId48"/>
    <p:sldId id="323" r:id="rId49"/>
    <p:sldId id="326" r:id="rId50"/>
    <p:sldId id="320" r:id="rId51"/>
    <p:sldId id="325" r:id="rId52"/>
    <p:sldId id="327" r:id="rId53"/>
    <p:sldId id="324" r:id="rId54"/>
    <p:sldId id="352" r:id="rId55"/>
    <p:sldId id="353" r:id="rId56"/>
    <p:sldId id="366" r:id="rId57"/>
    <p:sldId id="329" r:id="rId58"/>
    <p:sldId id="365" r:id="rId59"/>
    <p:sldId id="328" r:id="rId60"/>
    <p:sldId id="336" r:id="rId61"/>
    <p:sldId id="348" r:id="rId62"/>
    <p:sldId id="349" r:id="rId63"/>
    <p:sldId id="350" r:id="rId64"/>
    <p:sldId id="351" r:id="rId65"/>
    <p:sldId id="357" r:id="rId66"/>
    <p:sldId id="358" r:id="rId67"/>
    <p:sldId id="359" r:id="rId68"/>
    <p:sldId id="360" r:id="rId6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93" d="100"/>
          <a:sy n="93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6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F7624EB1-F083-4E77-9F78-569C6646FEF6}" type="slidenum">
              <a:rPr lang="en-US" smtClean="0"/>
              <a:pPr defTabSz="930275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92411FA-7305-4EA7-A40B-F5D90476B901}" type="slidenum">
              <a:rPr lang="en-US" smtClean="0"/>
              <a:pPr defTabSz="930275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4963487-933C-4DBA-A7C2-D88BC4B3A77E}" type="slidenum">
              <a:rPr lang="en-US" smtClean="0"/>
              <a:pPr defTabSz="930275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void match(Symbol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expectedSymbol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Symbol.assign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</a:t>
            </a:r>
            <a:r>
              <a:rPr lang="en-US" sz="1800" dirty="0" err="1">
                <a:latin typeface="Consolas" pitchFamily="49" charset="0"/>
              </a:rPr>
              <a:t>Symbol.semicolon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boolean isInitialDeclStarter()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isLogicalOperator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Symbol.identifier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Symbol.ifRW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Symbol.readRW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Symbol.writelnRW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Symbol.returnRW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Symbol.constRW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Symbol.varRW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|| this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matchCurrentSymbol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void matchCurrentSymbol() throws IOException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(scanner.getSymbol()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parseExpression();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set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</a:rPr>
              <a:t>parseInitialDecl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Symbol.constRW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parseConstDecl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Symbol.varRW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parseVarDecl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Symbol.typeRW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parseArrayTypeDecl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678" y="5899090"/>
            <a:ext cx="7436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switch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42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 type associated with the identifier.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null if the identifier is not found.  Searches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enclosing scopes if necessary.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IdType get(Token idToken)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IdType.constantId);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if (scanner.getSymbol() == Symbol.identifier)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(idType == IdType.constantId)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IdType.variableId)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parseNamedValue();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 if (idType ==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parseFunctionCall();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"\" cannot be part of an expression.");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\"" + scanner.getToken()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"\" has not been declared.");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idTable.add(procId, IdType.procedureId);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idTable.openScope();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parseFormalParameters();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idTable.closeScope();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Token procId2 = scanner.getToken();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(!procId.getText().equals(procId2.getText()))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error(procId2.getPosition(),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"Procedure name mismatch.");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4072192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IdType.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procedureId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error(...);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3452" y="589909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</a:t>
            </a:r>
            <a:r>
              <a:rPr lang="en-US" sz="1800" i="1" dirty="0" err="1">
                <a:latin typeface="Consolas" pitchFamily="49" charset="0"/>
                <a:cs typeface="Consolas" pitchFamily="49" charset="0"/>
              </a:rPr>
              <a:t>ifRW</a:t>
            </a:r>
            <a:r>
              <a:rPr lang="en-US" sz="1800" i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Symbol.loopRW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|| 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Symbol.whileRW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else if (symbol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Symbol.exitRW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parseExitStmt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  <a:p>
            <a:r>
              <a:rPr lang="en-US" dirty="0"/>
              <a:t>Obtain an instance of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by calling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ErrorHandler.getInstance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Methods 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CompilerException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 and exits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reportFatalError</a:t>
            </a:r>
            <a:r>
              <a:rPr lang="en-US" sz="1800" dirty="0">
                <a:latin typeface="Consolas" panose="020B0609020204030204" pitchFamily="49" charset="0"/>
              </a:rPr>
              <a:t>(Exception e)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a warning and continues compilation.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reportWarning</a:t>
            </a:r>
            <a:r>
              <a:rPr lang="en-US" sz="1800" dirty="0"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latin typeface="Consolas" panose="020B0609020204030204" pitchFamily="49" charset="0"/>
              </a:rPr>
              <a:t>warningMessage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methods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parseAssignmentStmt</a:t>
            </a:r>
            <a:r>
              <a:rPr lang="en-US" sz="1800" dirty="0">
                <a:latin typeface="Consolas" panose="020B0609020204030204" pitchFamily="49" charset="0"/>
              </a:rPr>
              <a:t>()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Symbol.assign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Symbol.semicolon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ErrorHandler.getInstance</a:t>
            </a:r>
            <a:r>
              <a:rPr lang="en-US" sz="1800" dirty="0">
                <a:latin typeface="Consolas" panose="020B0609020204030204" pitchFamily="49" charset="0"/>
              </a:rPr>
              <a:t>().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throws IOException, ParserException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Token idToken = scanner.getToken();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IdType idType = idTable.get(idToken);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error("...");     // has not been declared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 ... ");   // not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(scanner.getSymbol()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parseExpression();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public void parseVariable() throws IOException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catch (ParserException 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ErrorHandler.getInstance().reportError(e);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exit();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>
              <a:spcBef>
                <a:spcPts val="600"/>
              </a:spcBef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…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5989</TotalTime>
  <Words>4861</Words>
  <Application>Microsoft Office PowerPoint</Application>
  <PresentationFormat>On-screen Show (4:3)</PresentationFormat>
  <Paragraphs>867</Paragraphs>
  <Slides>68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Class ErrorHandler</vt:lpstr>
      <vt:lpstr>Key Methods Class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I. Moore Jr.</cp:lastModifiedBy>
  <cp:revision>268</cp:revision>
  <cp:lastPrinted>2018-02-05T15:14:46Z</cp:lastPrinted>
  <dcterms:created xsi:type="dcterms:W3CDTF">2005-01-12T21:47:45Z</dcterms:created>
  <dcterms:modified xsi:type="dcterms:W3CDTF">2019-08-31T15:10:43Z</dcterms:modified>
</cp:coreProperties>
</file>