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100" d="100"/>
          <a:sy n="100" d="100"/>
        </p:scale>
        <p:origin x="10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l" defTabSz="931670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l" defTabSz="9316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8" tIns="46584" rIns="93168" bIns="46584" numCol="1" anchor="b" anchorCtr="0" compatLnSpc="1">
            <a:prstTxWarp prst="textNoShape">
              <a:avLst/>
            </a:prstTxWarp>
          </a:bodyPr>
          <a:lstStyle>
            <a:lvl1pPr algn="r" defTabSz="931670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2CAFDEE-A529-4113-A992-ABDE1DFB9186}" type="slidenum">
              <a:rPr lang="en-US" smtClean="0"/>
              <a:pPr defTabSz="930275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B7972A9-078D-4C96-9A05-F5C8A4AEC107}" type="slidenum">
              <a:rPr lang="en-US" smtClean="0"/>
              <a:pPr defTabSz="930275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1774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774"/>
            <a:fld id="{14BBFF45-95E4-44E8-9F2E-8B751949D653}" type="slidenum">
              <a:rPr lang="en-US" smtClean="0"/>
              <a:pPr defTabSz="931774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3C060E8-07A0-4097-86CE-B741702B405C}" type="slidenum">
              <a:rPr lang="en-US" smtClean="0"/>
              <a:pPr defTabSz="930275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3C060E8-07A0-4097-86CE-B741702B405C}" type="slidenum">
              <a:rPr lang="en-US" smtClean="0"/>
              <a:pPr defTabSz="930275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CFD82E65-4A99-464B-9822-320074BC2484}" type="slidenum">
              <a:rPr lang="en-US" smtClean="0"/>
              <a:pPr defTabSz="930275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275314F5-DC0F-409F-8DD6-E8BBC59DC18E}" type="slidenum">
              <a:rPr lang="en-US" smtClean="0"/>
              <a:pPr defTabSz="930275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836B8560-6F72-4CD3-9FA8-66EEB1BFE126}" type="slidenum">
              <a:rPr lang="en-US" smtClean="0"/>
              <a:pPr defTabSz="930275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075CFEEC-27A7-4324-B2F7-29E65C8E0D3B}" type="slidenum">
              <a:rPr lang="en-US" smtClean="0"/>
              <a:pPr defTabSz="930275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075CFEEC-27A7-4324-B2F7-29E65C8E0D3B}" type="slidenum">
              <a:rPr lang="en-US" smtClean="0"/>
              <a:pPr defTabSz="930275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AABD8DE-277E-4E2D-975F-03CE0BD20194}" type="slidenum">
              <a:rPr lang="en-US" smtClean="0"/>
              <a:pPr defTabSz="930275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8DD6345-1170-48A5-985B-EC96D61CA5D8}" type="slidenum">
              <a:rPr lang="en-US" smtClean="0"/>
              <a:pPr defTabSz="930275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2FDE86E9-4526-4E85-8D5C-6C553B334C97}" type="slidenum">
              <a:rPr lang="en-US" smtClean="0"/>
              <a:pPr defTabSz="930275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62CC49B-6813-45E9-B161-6D1C4C664607}" type="slidenum">
              <a:rPr lang="en-US" smtClean="0"/>
              <a:pPr defTabSz="930275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3AFA024-7C4D-4338-9A21-2A5F7BE59F73}" type="slidenum">
              <a:rPr lang="en-US" smtClean="0"/>
              <a:pPr defTabSz="930275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95EBB9F-4EA1-4F12-B672-467C2DE522FF}" type="slidenum">
              <a:rPr lang="en-US" smtClean="0"/>
              <a:pPr defTabSz="930275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93AFA024-7C4D-4338-9A21-2A5F7BE59F73}" type="slidenum">
              <a:rPr lang="en-US" smtClean="0"/>
              <a:pPr defTabSz="930275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AABD8DE-277E-4E2D-975F-03CE0BD20194}" type="slidenum">
              <a:rPr lang="en-US" smtClean="0"/>
              <a:pPr defTabSz="930275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8DD6345-1170-48A5-985B-EC96D61CA5D8}" type="slidenum">
              <a:rPr lang="en-US" smtClean="0"/>
              <a:pPr defTabSz="930275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AABD8DE-277E-4E2D-975F-03CE0BD20194}" type="slidenum">
              <a:rPr lang="en-US" smtClean="0"/>
              <a:pPr defTabSz="930275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D8DD6345-1170-48A5-985B-EC96D61CA5D8}" type="slidenum">
              <a:rPr lang="en-US" smtClean="0"/>
              <a:pPr defTabSz="930275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3798D45F-38A7-4BD4-B7D0-C77FD73CC90D}" type="slidenum">
              <a:rPr lang="en-US" smtClean="0"/>
              <a:pPr defTabSz="930275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1C8E9440-1093-468D-9FD6-32FEBA553126}" type="slidenum">
              <a:rPr lang="en-US" smtClean="0"/>
              <a:pPr defTabSz="930275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6077FC34-8632-4858-AEC5-C715789CDB12}" type="slidenum">
              <a:rPr lang="en-US" smtClean="0"/>
              <a:pPr defTabSz="930275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F2253710-3DDE-4A71-970A-B068258D7CFD}" type="slidenum">
              <a:rPr lang="en-US" smtClean="0"/>
              <a:pPr defTabSz="930275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30275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0275"/>
            <a:fld id="{EB7972A9-078D-4C96-9A05-F5C8A4AEC107}" type="slidenum">
              <a:rPr lang="en-US" smtClean="0"/>
              <a:pPr defTabSz="930275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token. 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getCurrentLevel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1602" y="4626114"/>
            <a:ext cx="511710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 </a:t>
            </a:r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 class with</a:t>
            </a:r>
          </a:p>
          <a:p>
            <a:pPr algn="l"/>
            <a:r>
              <a:rPr lang="en-US" sz="2000" dirty="0"/>
              <a:t>only two values, </a:t>
            </a:r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2151549" y="4150984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6" idx="1"/>
            <a:endCxn id="7" idx="2"/>
          </p:cNvCxnSpPr>
          <p:nvPr/>
        </p:nvCxnSpPr>
        <p:spPr bwMode="auto">
          <a:xfrm rot="10800000">
            <a:off x="2227750" y="4303385"/>
            <a:ext cx="683853" cy="676673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226807" y="5334000"/>
            <a:ext cx="4690387" cy="400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000" dirty="0"/>
              <a:t>using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Context.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4026" y="4648200"/>
            <a:ext cx="51010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Note that CVM does not have separate</a:t>
            </a:r>
          </a:p>
          <a:p>
            <a:pPr algn="l"/>
            <a:r>
              <a:rPr lang="en-US" sz="21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3398" y="4953000"/>
            <a:ext cx="68772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An active subprogram is one for which this space</a:t>
            </a:r>
          </a:p>
          <a:p>
            <a:pPr algn="l"/>
            <a:r>
              <a:rPr lang="en-US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256413" y="3505200"/>
            <a:ext cx="6631174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The values for BP and PC relative to the calling</a:t>
            </a:r>
          </a:p>
          <a:p>
            <a:pPr algn="l"/>
            <a:r>
              <a:rPr lang="en-US" dirty="0"/>
              <a:t>subprogram are saved (pushed) onto the stack</a:t>
            </a:r>
          </a:p>
          <a:p>
            <a:pPr algn="l"/>
            <a:r>
              <a:rPr lang="en-US" dirty="0"/>
              <a:t>by the CVM “CALL” instruction, and they</a:t>
            </a:r>
          </a:p>
          <a:p>
            <a:pPr algn="l"/>
            <a:r>
              <a:rPr lang="en-US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5007428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100654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92094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 for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parameters (see next slide)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4629090"/>
            <a:ext cx="6841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5852435"/>
            <a:ext cx="6841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868251" y="5257800"/>
            <a:ext cx="54075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 that parameter </a:t>
            </a:r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5564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contained in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(the address of </a:t>
            </a:r>
            <a:r>
              <a:rPr lang="en-US" sz="2100" dirty="0">
                <a:latin typeface="Consolas" panose="020B0609020204030204" pitchFamily="49" charset="0"/>
              </a:rPr>
              <a:t>x</a:t>
            </a:r>
            <a:r>
              <a:rPr lang="en-US" sz="2100" dirty="0"/>
              <a:t>)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3785" y="5496339"/>
            <a:ext cx="47564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We will extend this method again when</a:t>
            </a:r>
            <a:br>
              <a:rPr lang="en-US" sz="2000" dirty="0"/>
            </a:br>
            <a:r>
              <a:rPr lang="en-US" sz="20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09678" y="5257800"/>
            <a:ext cx="57246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What value is printed?  If “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/>
              <a:t>” is removed from</a:t>
            </a:r>
          </a:p>
          <a:p>
            <a:pPr algn="l"/>
            <a:r>
              <a:rPr lang="en-US" sz="20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getCurrentLevel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idTable.getCurrentLevel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5386</TotalTime>
  <Words>4176</Words>
  <Application>Microsoft Office PowerPoint</Application>
  <PresentationFormat>On-screen Show (4:3)</PresentationFormat>
  <Paragraphs>841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I. Moore Jr.</cp:lastModifiedBy>
  <cp:revision>302</cp:revision>
  <cp:lastPrinted>2018-05-30T20:16:35Z</cp:lastPrinted>
  <dcterms:created xsi:type="dcterms:W3CDTF">2005-01-12T21:47:45Z</dcterms:created>
  <dcterms:modified xsi:type="dcterms:W3CDTF">2018-12-16T20:20:44Z</dcterms:modified>
</cp:coreProperties>
</file>