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77" autoAdjust="0"/>
    <p:restoredTop sz="90929"/>
  </p:normalViewPr>
  <p:slideViewPr>
    <p:cSldViewPr>
      <p:cViewPr varScale="1">
        <p:scale>
          <a:sx n="98" d="100"/>
          <a:sy n="98" d="100"/>
        </p:scale>
        <p:origin x="9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5-</a:t>
            </a:r>
            <a:fld id="{DCACF098-5A80-4312-876C-D73E621E1E63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l" defTabSz="931572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912"/>
            <a:ext cx="5140960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l" defTabSz="93157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823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1" tIns="46578" rIns="93151" bIns="46578" numCol="1" anchor="b" anchorCtr="0" compatLnSpc="1">
            <a:prstTxWarp prst="textNoShape">
              <a:avLst/>
            </a:prstTxWarp>
          </a:bodyPr>
          <a:lstStyle>
            <a:lvl1pPr algn="r" defTabSz="931572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position =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textm</a:t>
            </a:r>
            <a:r>
              <a:rPr lang="en-US" sz="1800" dirty="0">
                <a:latin typeface="Consolas" pitchFamily="49" charset="0"/>
              </a:rPr>
              <a:t>= null;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advance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(symbol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text =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assert 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 : " ... ";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32F53-6AC4-449D-B120-B2E096C3E553}"/>
              </a:ext>
            </a:extLst>
          </p:cNvPr>
          <p:cNvSpPr txBox="1"/>
          <p:nvPr/>
        </p:nvSpPr>
        <p:spPr>
          <a:xfrm>
            <a:off x="4953000" y="3352800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assertion failure error message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BFDD796-0534-44CC-9380-761C20498FDC}"/>
              </a:ext>
            </a:extLst>
          </p:cNvPr>
          <p:cNvSpPr/>
          <p:nvPr/>
        </p:nvSpPr>
        <p:spPr bwMode="auto">
          <a:xfrm>
            <a:off x="8008062" y="26670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5B53492-135A-41E5-B171-AFFAFC1A50DA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 bwMode="auto">
          <a:xfrm rot="5400000" flipH="1" flipV="1">
            <a:off x="7116047" y="2369345"/>
            <a:ext cx="502920" cy="14639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System.out.printf</a:t>
            </a:r>
            <a:r>
              <a:rPr lang="en-US" sz="1800" dirty="0">
                <a:latin typeface="Consolas" pitchFamily="49" charset="0"/>
              </a:rPr>
              <a:t>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  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Symbol.stringLiteral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Symbol.charLiteral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toString</a:t>
            </a:r>
            <a:r>
              <a:rPr lang="en-US" sz="1800" dirty="0">
                <a:latin typeface="Consolas" pitchFamily="49" charset="0"/>
              </a:rPr>
              <a:t>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token.getText</a:t>
            </a:r>
            <a:r>
              <a:rPr lang="en-US" sz="1800" dirty="0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 err="1"/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3640</TotalTime>
  <Words>2230</Words>
  <Application>Microsoft Office PowerPoint</Application>
  <PresentationFormat>On-screen Show (4:3)</PresentationFormat>
  <Paragraphs>444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I. Moore, Jr.</cp:lastModifiedBy>
  <cp:revision>116</cp:revision>
  <cp:lastPrinted>2020-02-04T15:21:45Z</cp:lastPrinted>
  <dcterms:created xsi:type="dcterms:W3CDTF">2005-01-15T15:50:49Z</dcterms:created>
  <dcterms:modified xsi:type="dcterms:W3CDTF">2020-02-04T15:22:00Z</dcterms:modified>
</cp:coreProperties>
</file>