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100" d="100"/>
          <a:sy n="100" d="100"/>
        </p:scale>
        <p:origin x="6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l" defTabSz="966461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6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l" defTabSz="966461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can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2155</TotalTime>
  <Words>1849</Words>
  <Application>Microsoft Office PowerPoint</Application>
  <PresentationFormat>On-screen Show (4:3)</PresentationFormat>
  <Paragraphs>296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I. Moore, Jr.</cp:lastModifiedBy>
  <cp:revision>88</cp:revision>
  <cp:lastPrinted>2020-02-01T15:46:00Z</cp:lastPrinted>
  <dcterms:created xsi:type="dcterms:W3CDTF">2005-01-15T15:50:49Z</dcterms:created>
  <dcterms:modified xsi:type="dcterms:W3CDTF">2020-02-01T15:46:03Z</dcterms:modified>
</cp:coreProperties>
</file>