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4" r:id="rId7"/>
    <p:sldId id="261" r:id="rId8"/>
    <p:sldId id="266" r:id="rId9"/>
    <p:sldId id="265" r:id="rId10"/>
    <p:sldId id="262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6E37C-6E69-4DCF-AE5E-3CA76E5D233B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734A-8DC6-4A1B-8CD5-ADD6EE001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1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C734A-8DC6-4A1B-8CD5-ADD6EE001D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76CA3-FBFB-C5CE-E6E6-3E79A90E4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9F084-7D0A-BB1A-16BE-DA183AE58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5D669-B4CD-82ED-7149-693ACB6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748C8-0A67-8901-CAE2-ED7AB42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96619-A9F6-CB93-305B-3FE6B0E2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0847-2725-F07C-65E7-447CDCC3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53BB7-34B1-864C-21E2-72489D87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F8D3-81CC-5F49-C3DC-7AF16F6F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C6095-FF45-EA7D-606A-CEDC4B53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D8162-7202-FBE2-5CA0-1BD0E37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E9E12-C735-04DA-E9A0-A9EF7FAAA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D0D4F-8784-0A67-01DA-4CA35E73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10B15-6CB6-57C5-2D33-16088DAE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1F64-1F9A-D605-A77F-A60AE0F5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C5F89-789A-26B1-6589-B876BE8A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3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4EEDC-6BE2-0FFD-36C1-3F6B2070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21353-9BAC-B588-12F8-196F5D1C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5F08-6CFC-A24D-812C-80EEEF60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94C7-50B4-017C-7FA2-CF15922B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84857-5663-8500-9E4E-5103E0B4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0053F-F475-0DD7-104D-D76187D7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8A560-4186-EB92-CF58-33F3CD0B5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14AD9-26B8-D6AE-0C9B-0D965FF9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65C8B-D4E0-A1EC-175F-36A1AA20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B50E2-1FEA-0E91-7AAC-A1E3C92F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6AA38-0B9B-8342-A6BA-A81BD464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ED65E-93DB-0EE3-A6F2-3C4D72396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DC11A-338E-E6B7-099A-C21480E7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B03C8-9AFF-F915-06C2-E5FBCE9A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1A89D-8933-1238-4BDD-D8825F36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8B392-74D3-B251-F0B2-99B2998C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4754-4A64-FD1C-59E5-3AD6C18F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1DEBD-EC6E-6499-8983-0DB0DDAA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72D51-154E-F36E-8385-C5AB53FA3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9A383A-B1C3-307D-1888-D5D4CEC15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606B9D-8F8D-D964-193C-67AF3764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87878-C5B4-BBBC-2AA9-16F2D723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B317D-D5F2-F555-966D-92A402D1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326D65-5CF0-0CF0-5F69-DD79868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4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15072-1BF9-8B73-D6AA-EDEFAE87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C0619-5A2C-19D4-C7B9-E28FB6DC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8030DC-5CD3-06CB-9239-AAD2D588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79EB82-5218-CE9D-7EE2-BBA87BB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3BC46-15AD-683F-9E6F-8514619E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0D0A14-EFED-42E9-22D9-A9C9DADD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86C5C-A211-3246-CFB9-C6307B81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0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9E26-4708-C26A-CB17-A5C67660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9D76E-022E-E17E-BBC5-0324911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C45C4-3CCE-9DE4-45F9-90EDD821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D1FE5-0D4A-F744-450F-FFEC9616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1F3EC-F837-CFC6-7D5A-C747EE4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45F04-A082-C91C-B6F4-79EC7658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E203E-375A-25A2-43E6-91156CED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EE3A9-17B4-1392-B2DD-7F13963C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F5521-2F15-7302-646C-D28BB511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5E1C2-9336-F5AB-7ABE-7E60BA01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84C06-B0A6-0625-97C5-0DD8CAA9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91657-D850-7DCC-661D-B125CE0C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ACE91-987C-C649-B213-BD4BAE06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22C79-23CE-5974-2204-5121A990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F148E-8E7B-F7AB-4AA4-401DB165C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65E5-255B-4CAA-AEFF-03DD3E64DE2D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358C-F4A0-51E8-E585-F203F20FE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F6262-9269-D4A4-70AF-936E4156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EC64-748F-4BD7-9140-A35EF6A95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85D3-6DF8-B311-90B8-2513B758C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Lunar Lander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52249-B78D-AF20-D83D-6F9B528F3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XianYu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9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EC86-6651-6182-757E-55DC55A3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Lack</a:t>
            </a:r>
            <a:endParaRPr lang="zh-CN" altLang="en-US" dirty="0">
              <a:latin typeface="霞鹜文楷 GB 屏幕阅读版" panose="02000500000000000000" pitchFamily="2" charset="-122"/>
              <a:ea typeface="霞鹜文楷 GB 屏幕阅读版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4EDC-2FA7-9451-4351-22624426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61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🗵 </a:t>
            </a:r>
            <a:r>
              <a:rPr lang="en-US" altLang="zh-CN" sz="3600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More accurate simulation of the rocket.	</a:t>
            </a:r>
          </a:p>
          <a:p>
            <a:r>
              <a:rPr lang="zh-CN" altLang="en-US" sz="3600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🗵 </a:t>
            </a:r>
            <a:r>
              <a:rPr lang="en-US" altLang="zh-CN" sz="3600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Rotation of the rocket image	</a:t>
            </a:r>
          </a:p>
          <a:p>
            <a:r>
              <a:rPr lang="zh-CN" altLang="en-US" sz="3600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🗵 </a:t>
            </a:r>
            <a:r>
              <a:rPr lang="en-US" altLang="zh-CN" sz="3600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More complicated simulation of the environment include adding some traps</a:t>
            </a:r>
            <a:endParaRPr lang="zh-CN" altLang="en-US" sz="3600" dirty="0">
              <a:latin typeface="霞鹜文楷 GB 屏幕阅读版" panose="02000500000000000000" pitchFamily="2" charset="-122"/>
              <a:ea typeface="霞鹜文楷 GB 屏幕阅读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6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5ACB2-EA4F-667A-8C50-C12A9A9E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Conclusion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CFC3C-302A-3BEF-F360-445246E3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4" y="153065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The </a:t>
            </a:r>
            <a:r>
              <a:rPr lang="en-US" altLang="zh-CN" sz="3200" dirty="0" err="1">
                <a:latin typeface="霞鹜文楷" panose="02020800000000000000" pitchFamily="18" charset="-122"/>
                <a:ea typeface="霞鹜文楷" panose="02020800000000000000" pitchFamily="18" charset="-122"/>
              </a:rPr>
              <a:t>LunarLander</a:t>
            </a:r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 application offers an engaging and interactive gaming experience centered around the challenge of safely landing a rocket on a lunar surface. With dynamic terrain generation, responsive controls, real-time performance indicators, and climactic audio cues, it encapsulates fundamental game design principles in a MATLAB-based environment. This project showcases the versatility of MATLAB in creating visually appealing and interactive applications beyond traditional data analysis and numerical computation tasks.</a:t>
            </a:r>
            <a:endParaRPr lang="zh-CN" altLang="en-US" sz="3200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8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40B83-8829-4F6A-41AC-53DD905A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INTRODUCTION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2AE77-2DAB-C9ED-FCFC-7D23AC7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The core algorithm of the game is a simulation of rocket motion. </a:t>
            </a:r>
          </a:p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design </a:t>
            </a:r>
            <a:r>
              <a:rPr lang="en-US" altLang="zh-CN" dirty="0" err="1">
                <a:latin typeface="霞鹜文楷" panose="02020800000000000000" pitchFamily="18" charset="-122"/>
                <a:ea typeface="霞鹜文楷" panose="02020800000000000000" pitchFamily="18" charset="-122"/>
              </a:rPr>
              <a:t>LunarLander</a:t>
            </a:r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 by using MATLAB App to simply emulate the experience of landing a rocket on the moon's surface. This report outlines the key features and functionalities implemented within the game application.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25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5E9F-64E2-A969-7802-18D4F0C8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Rocket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2AFE5E-F304-3284-F56F-E8D1A675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6" y="1550435"/>
            <a:ext cx="7234084" cy="47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6AA57-4276-42BA-94D5-CAAD74DA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The Simulation Of Rocket Motion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CC005-EBE9-B157-B92B-59D533B0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822690-970D-B0C8-A622-C4717B92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0DAB77-BBEF-76FE-9ACA-F73A363B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4" y="1546777"/>
            <a:ext cx="4815686" cy="47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251F7-D104-8B74-3D32-3C27000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Lunar Lander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C83B-04EC-C653-778C-861B22F4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B9DE1-E99E-E12C-B2E2-AABC5F10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7" y="1295324"/>
            <a:ext cx="824027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7442E-57F4-75B1-2190-39CB2817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9B27F9E-CC08-4C50-6F14-2BD4548B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BBCF4BA-AA38-07E3-FE1F-D89EF09E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681037"/>
            <a:ext cx="6725589" cy="50299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5ADDF1C-88C9-A6F4-A32E-1A8C6561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19734"/>
            <a:ext cx="664937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301F-471C-6F95-1BC4-BB4F5F89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 GB 屏幕阅读版" panose="02000500000000000000" pitchFamily="2" charset="-122"/>
                <a:ea typeface="霞鹜文楷 GB 屏幕阅读版" panose="02000500000000000000" pitchFamily="2" charset="-122"/>
              </a:rPr>
              <a:t>Inside Game</a:t>
            </a:r>
            <a:endParaRPr lang="zh-CN" altLang="en-US" dirty="0">
              <a:latin typeface="霞鹜文楷 GB 屏幕阅读版" panose="02000500000000000000" pitchFamily="2" charset="-122"/>
              <a:ea typeface="霞鹜文楷 GB 屏幕阅读版" panose="02000500000000000000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9E6E0-BDD2-CE98-AA42-94CD5CA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DFADC2-C94C-0ED0-5CEF-4027B5C8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8" y="1322893"/>
            <a:ext cx="7413876" cy="48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7583-B984-8D96-7736-7F23C4E4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Core Components</a:t>
            </a:r>
            <a:endParaRPr lang="zh-CN" altLang="en-US" sz="4800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3E900-98D5-7A4E-2EB1-7BB2F736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7" y="1667026"/>
            <a:ext cx="10835148" cy="4983162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霞鹜文楷" panose="02020800000000000000" pitchFamily="18" charset="-122"/>
                <a:ea typeface="霞鹜文楷" panose="02020800000000000000" pitchFamily="18" charset="-122"/>
              </a:rPr>
              <a:t>UIFigure</a:t>
            </a:r>
            <a:endParaRPr lang="en-US" altLang="zh-CN" sz="3200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Panel</a:t>
            </a: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Button</a:t>
            </a: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Image</a:t>
            </a: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Rocket Management</a:t>
            </a: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Terrain Generation</a:t>
            </a: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User Interactions</a:t>
            </a:r>
          </a:p>
          <a:p>
            <a:r>
              <a:rPr lang="en-US" altLang="zh-CN" sz="32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Visual Feedback</a:t>
            </a:r>
            <a:endParaRPr lang="zh-CN" altLang="en-US" sz="3200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5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0E3D-1087-A08F-37A9-2FEFFF2D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" panose="02020800000000000000" pitchFamily="18" charset="-122"/>
                <a:ea typeface="霞鹜文楷" panose="02020800000000000000" pitchFamily="18" charset="-122"/>
              </a:rPr>
              <a:t>Achievement</a:t>
            </a:r>
            <a:endParaRPr lang="zh-CN" altLang="en-US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EA45A-E094-D5D2-DC56-57715BE5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🗹 </a:t>
            </a:r>
            <a:r>
              <a:rPr lang="en-US" altLang="zh-CN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The simulation of the rocket motion	</a:t>
            </a:r>
          </a:p>
          <a:p>
            <a:r>
              <a:rPr lang="zh-CN" altLang="en-US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🗹 </a:t>
            </a:r>
            <a:r>
              <a:rPr lang="en-US" altLang="zh-CN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The GUI Interface 	</a:t>
            </a:r>
          </a:p>
          <a:p>
            <a:r>
              <a:rPr lang="zh-CN" altLang="en-US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🗹 </a:t>
            </a:r>
            <a:r>
              <a:rPr lang="en-US" altLang="zh-CN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The winning condition check 	</a:t>
            </a:r>
          </a:p>
          <a:p>
            <a:r>
              <a:rPr lang="zh-CN" altLang="en-US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🗹 </a:t>
            </a:r>
            <a:r>
              <a:rPr lang="en-US" altLang="zh-CN" sz="3600" dirty="0">
                <a:latin typeface="霞鹜文楷" panose="02020800000000000000" pitchFamily="18" charset="-122"/>
                <a:ea typeface="霞鹜文楷" panose="02020800000000000000" pitchFamily="18" charset="-122"/>
              </a:rPr>
              <a:t>More chance to try the game </a:t>
            </a:r>
            <a:endParaRPr lang="zh-CN" altLang="en-US" sz="3600" dirty="0">
              <a:latin typeface="霞鹜文楷" panose="02020800000000000000" pitchFamily="18" charset="-122"/>
              <a:ea typeface="霞鹜文楷" panose="020208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22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208</Words>
  <Application>Microsoft Office PowerPoint</Application>
  <PresentationFormat>宽屏</PresentationFormat>
  <Paragraphs>30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霞鹜文楷</vt:lpstr>
      <vt:lpstr>霞鹜文楷 GB 屏幕阅读版</vt:lpstr>
      <vt:lpstr>Arial</vt:lpstr>
      <vt:lpstr>Office 主题​​</vt:lpstr>
      <vt:lpstr>Lunar Lander</vt:lpstr>
      <vt:lpstr>INTRODUCTION</vt:lpstr>
      <vt:lpstr>Rocket</vt:lpstr>
      <vt:lpstr>The Simulation Of Rocket Motion</vt:lpstr>
      <vt:lpstr>Lunar Lander</vt:lpstr>
      <vt:lpstr>PowerPoint 演示文稿</vt:lpstr>
      <vt:lpstr>Inside Game</vt:lpstr>
      <vt:lpstr>Core Components</vt:lpstr>
      <vt:lpstr>Achievement</vt:lpstr>
      <vt:lpstr>Lack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於 先</dc:creator>
  <cp:lastModifiedBy>於 先</cp:lastModifiedBy>
  <cp:revision>2</cp:revision>
  <dcterms:created xsi:type="dcterms:W3CDTF">2024-06-12T06:40:04Z</dcterms:created>
  <dcterms:modified xsi:type="dcterms:W3CDTF">2024-06-30T06:08:57Z</dcterms:modified>
</cp:coreProperties>
</file>