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15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C79C-129C-9441-B95C-C31CAD0E84E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29D0-6B0D-4641-94D5-5DF1BD57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B39AE-15C7-E64F-93EE-161CDF766191}"/>
              </a:ext>
            </a:extLst>
          </p:cNvPr>
          <p:cNvSpPr/>
          <p:nvPr/>
        </p:nvSpPr>
        <p:spPr>
          <a:xfrm>
            <a:off x="974035" y="2107096"/>
            <a:ext cx="125233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8377B-3E27-3B4D-BC1F-992E3EF037D1}"/>
              </a:ext>
            </a:extLst>
          </p:cNvPr>
          <p:cNvSpPr/>
          <p:nvPr/>
        </p:nvSpPr>
        <p:spPr>
          <a:xfrm>
            <a:off x="974035" y="1275522"/>
            <a:ext cx="125233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cavity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6D55A-EC4B-B544-9F05-3833E080954B}"/>
              </a:ext>
            </a:extLst>
          </p:cNvPr>
          <p:cNvCxnSpPr/>
          <p:nvPr/>
        </p:nvCxnSpPr>
        <p:spPr>
          <a:xfrm flipH="1">
            <a:off x="2862469" y="2107096"/>
            <a:ext cx="437322" cy="487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E80DFA-2B2B-BE4A-BF4B-9AB6F524D9E4}"/>
              </a:ext>
            </a:extLst>
          </p:cNvPr>
          <p:cNvCxnSpPr>
            <a:stCxn id="2" idx="3"/>
          </p:cNvCxnSpPr>
          <p:nvPr/>
        </p:nvCxnSpPr>
        <p:spPr>
          <a:xfrm flipV="1">
            <a:off x="2226365" y="2350604"/>
            <a:ext cx="547646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67D01-0727-A940-A0A4-D7A44EE293C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26365" y="1519030"/>
            <a:ext cx="854765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958CF6-C683-2B4D-BBB9-02F3780A6A77}"/>
              </a:ext>
            </a:extLst>
          </p:cNvPr>
          <p:cNvCxnSpPr/>
          <p:nvPr/>
        </p:nvCxnSpPr>
        <p:spPr>
          <a:xfrm>
            <a:off x="3081130" y="1519030"/>
            <a:ext cx="0" cy="8315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0BAE1B-6306-6544-873D-7EEE441C1100}"/>
              </a:ext>
            </a:extLst>
          </p:cNvPr>
          <p:cNvCxnSpPr>
            <a:cxnSpLocks/>
          </p:cNvCxnSpPr>
          <p:nvPr/>
        </p:nvCxnSpPr>
        <p:spPr>
          <a:xfrm>
            <a:off x="2862469" y="1254817"/>
            <a:ext cx="437322" cy="487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00C3A9-C592-A846-A1D7-05DBD5BE4A8F}"/>
              </a:ext>
            </a:extLst>
          </p:cNvPr>
          <p:cNvSpPr/>
          <p:nvPr/>
        </p:nvSpPr>
        <p:spPr>
          <a:xfrm>
            <a:off x="3737113" y="2107096"/>
            <a:ext cx="208722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A74C4-E62E-9F4A-93F5-6AC7A4EC1F26}"/>
              </a:ext>
            </a:extLst>
          </p:cNvPr>
          <p:cNvSpPr txBox="1"/>
          <p:nvPr/>
        </p:nvSpPr>
        <p:spPr>
          <a:xfrm>
            <a:off x="3448962" y="2652955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8CE1A6-F71E-094C-9DAC-8FDCF2D10538}"/>
              </a:ext>
            </a:extLst>
          </p:cNvPr>
          <p:cNvSpPr/>
          <p:nvPr/>
        </p:nvSpPr>
        <p:spPr>
          <a:xfrm>
            <a:off x="7961243" y="2290969"/>
            <a:ext cx="119270" cy="11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E407B-904B-854B-B7C2-B7ABB9267AE9}"/>
              </a:ext>
            </a:extLst>
          </p:cNvPr>
          <p:cNvSpPr txBox="1"/>
          <p:nvPr/>
        </p:nvSpPr>
        <p:spPr>
          <a:xfrm>
            <a:off x="7674501" y="2569338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141234-0D3F-A84A-B0BA-B8BB7BB6254F}"/>
              </a:ext>
            </a:extLst>
          </p:cNvPr>
          <p:cNvGrpSpPr/>
          <p:nvPr/>
        </p:nvGrpSpPr>
        <p:grpSpPr>
          <a:xfrm>
            <a:off x="5085063" y="3586246"/>
            <a:ext cx="2465013" cy="1196256"/>
            <a:chOff x="4937831" y="2566275"/>
            <a:chExt cx="2465013" cy="1196256"/>
          </a:xfrm>
        </p:grpSpPr>
        <p:pic>
          <p:nvPicPr>
            <p:cNvPr id="18" name="Picture 17" descr="sinc.png">
              <a:extLst>
                <a:ext uri="{FF2B5EF4-FFF2-40B4-BE49-F238E27FC236}">
                  <a16:creationId xmlns:a16="http://schemas.microsoft.com/office/drawing/2014/main" id="{2F5B0475-BF15-2841-9DB4-A634BA15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831" y="2566275"/>
              <a:ext cx="2465013" cy="1196256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D7C54E-D38A-7B49-B5DA-7E31C18094B1}"/>
                </a:ext>
              </a:extLst>
            </p:cNvPr>
            <p:cNvCxnSpPr/>
            <p:nvPr/>
          </p:nvCxnSpPr>
          <p:spPr>
            <a:xfrm>
              <a:off x="5046255" y="3648635"/>
              <a:ext cx="23220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05CC66-B4C7-0941-B91D-288E5B207F0B}"/>
                </a:ext>
              </a:extLst>
            </p:cNvPr>
            <p:cNvCxnSpPr/>
            <p:nvPr/>
          </p:nvCxnSpPr>
          <p:spPr>
            <a:xfrm flipV="1">
              <a:off x="5056261" y="2637076"/>
              <a:ext cx="0" cy="10196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3537A3-D620-B140-9D83-D951EAD07A93}"/>
                </a:ext>
              </a:extLst>
            </p:cNvPr>
            <p:cNvSpPr/>
            <p:nvPr/>
          </p:nvSpPr>
          <p:spPr>
            <a:xfrm>
              <a:off x="5899740" y="3123363"/>
              <a:ext cx="48436" cy="484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02B11DF-AB64-AF4A-87B0-84E7D0B09579}"/>
                </a:ext>
              </a:extLst>
            </p:cNvPr>
            <p:cNvSpPr/>
            <p:nvPr/>
          </p:nvSpPr>
          <p:spPr>
            <a:xfrm>
              <a:off x="6162183" y="3213742"/>
              <a:ext cx="48436" cy="484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latex-image-1.pdf">
            <a:extLst>
              <a:ext uri="{FF2B5EF4-FFF2-40B4-BE49-F238E27FC236}">
                <a16:creationId xmlns:a16="http://schemas.microsoft.com/office/drawing/2014/main" id="{980A8ED5-EEEC-F040-B0A7-A1DB7A752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57" y="4556029"/>
            <a:ext cx="139700" cy="2413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962A17-ED3F-9C44-812C-CCB38C1E0B32}"/>
              </a:ext>
            </a:extLst>
          </p:cNvPr>
          <p:cNvCxnSpPr>
            <a:cxnSpLocks/>
          </p:cNvCxnSpPr>
          <p:nvPr/>
        </p:nvCxnSpPr>
        <p:spPr>
          <a:xfrm>
            <a:off x="3945835" y="1878496"/>
            <a:ext cx="40154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E15776-0E17-8E4E-B280-DBD922760C86}"/>
              </a:ext>
            </a:extLst>
          </p:cNvPr>
          <p:cNvSpPr txBox="1"/>
          <p:nvPr/>
        </p:nvSpPr>
        <p:spPr>
          <a:xfrm>
            <a:off x="5601517" y="15190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C41E8C6-F311-5D43-840C-60DCE8583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82" y="3657047"/>
            <a:ext cx="406400" cy="1651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58F22F-D011-9042-8A6B-4B968BB6DFFC}"/>
              </a:ext>
            </a:extLst>
          </p:cNvPr>
          <p:cNvCxnSpPr/>
          <p:nvPr/>
        </p:nvCxnSpPr>
        <p:spPr>
          <a:xfrm flipV="1">
            <a:off x="2653747" y="4668606"/>
            <a:ext cx="1013792" cy="80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9C3E80-F919-BF4F-93D8-25869E8FCF0D}"/>
              </a:ext>
            </a:extLst>
          </p:cNvPr>
          <p:cNvCxnSpPr/>
          <p:nvPr/>
        </p:nvCxnSpPr>
        <p:spPr>
          <a:xfrm flipV="1">
            <a:off x="2653747" y="3552363"/>
            <a:ext cx="1013792" cy="80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C63A004-303C-E14C-8ADD-214873FEE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982" y="3482008"/>
            <a:ext cx="139700" cy="165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62D2A93-CE49-C046-8AA9-D81FA989D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918" y="4613411"/>
            <a:ext cx="165100" cy="1651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91921A-ED41-674D-8A82-2DDBE7C4C9D1}"/>
              </a:ext>
            </a:extLst>
          </p:cNvPr>
          <p:cNvCxnSpPr/>
          <p:nvPr/>
        </p:nvCxnSpPr>
        <p:spPr>
          <a:xfrm flipV="1">
            <a:off x="3160643" y="3586246"/>
            <a:ext cx="0" cy="108236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atex-image-1.pdf">
            <a:extLst>
              <a:ext uri="{FF2B5EF4-FFF2-40B4-BE49-F238E27FC236}">
                <a16:creationId xmlns:a16="http://schemas.microsoft.com/office/drawing/2014/main" id="{95696B89-BDB9-9641-BCC0-7962C804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40" y="3943074"/>
            <a:ext cx="139700" cy="2413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5F6CF9E-9B9B-774B-91CB-8E3EA564A539}"/>
              </a:ext>
            </a:extLst>
          </p:cNvPr>
          <p:cNvSpPr txBox="1"/>
          <p:nvPr/>
        </p:nvSpPr>
        <p:spPr>
          <a:xfrm>
            <a:off x="3081130" y="318052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Optical clocks</a:t>
            </a:r>
          </a:p>
        </p:txBody>
      </p:sp>
    </p:spTree>
    <p:extLst>
      <p:ext uri="{BB962C8B-B14F-4D97-AF65-F5344CB8AC3E}">
        <p14:creationId xmlns:p14="http://schemas.microsoft.com/office/powerpoint/2010/main" val="87731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CD7E5-AB46-462B-8E73-1BAE6B35EAF0}"/>
              </a:ext>
            </a:extLst>
          </p:cNvPr>
          <p:cNvSpPr/>
          <p:nvPr/>
        </p:nvSpPr>
        <p:spPr>
          <a:xfrm>
            <a:off x="3267510" y="1451295"/>
            <a:ext cx="2055303" cy="12709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2830A-42F0-4F91-BFFD-7CBE6E76BC51}"/>
              </a:ext>
            </a:extLst>
          </p:cNvPr>
          <p:cNvCxnSpPr>
            <a:cxnSpLocks/>
          </p:cNvCxnSpPr>
          <p:nvPr/>
        </p:nvCxnSpPr>
        <p:spPr>
          <a:xfrm>
            <a:off x="3556932" y="1979802"/>
            <a:ext cx="1476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1E04E0-2FF6-4CB7-B7F2-85F556E38DF2}"/>
              </a:ext>
            </a:extLst>
          </p:cNvPr>
          <p:cNvCxnSpPr>
            <a:cxnSpLocks/>
          </p:cNvCxnSpPr>
          <p:nvPr/>
        </p:nvCxnSpPr>
        <p:spPr>
          <a:xfrm>
            <a:off x="3556931" y="2150378"/>
            <a:ext cx="1476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42113-1CEE-4BED-B697-4812EF201561}"/>
              </a:ext>
            </a:extLst>
          </p:cNvPr>
          <p:cNvCxnSpPr>
            <a:cxnSpLocks/>
          </p:cNvCxnSpPr>
          <p:nvPr/>
        </p:nvCxnSpPr>
        <p:spPr>
          <a:xfrm>
            <a:off x="3556930" y="2316759"/>
            <a:ext cx="1476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D8C94A-D22D-4D57-A4FF-6B2DD9ACB1AB}"/>
              </a:ext>
            </a:extLst>
          </p:cNvPr>
          <p:cNvCxnSpPr>
            <a:cxnSpLocks/>
          </p:cNvCxnSpPr>
          <p:nvPr/>
        </p:nvCxnSpPr>
        <p:spPr>
          <a:xfrm>
            <a:off x="3556930" y="2476150"/>
            <a:ext cx="1476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B413F9-CA95-4254-92CA-B175C5E2C2BE}"/>
              </a:ext>
            </a:extLst>
          </p:cNvPr>
          <p:cNvCxnSpPr>
            <a:cxnSpLocks/>
          </p:cNvCxnSpPr>
          <p:nvPr/>
        </p:nvCxnSpPr>
        <p:spPr>
          <a:xfrm>
            <a:off x="3556932" y="1821809"/>
            <a:ext cx="1476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16D7E9-8176-4BDB-A360-7FFF3C8488D4}"/>
              </a:ext>
            </a:extLst>
          </p:cNvPr>
          <p:cNvCxnSpPr>
            <a:cxnSpLocks/>
          </p:cNvCxnSpPr>
          <p:nvPr/>
        </p:nvCxnSpPr>
        <p:spPr>
          <a:xfrm>
            <a:off x="3556930" y="1655427"/>
            <a:ext cx="1476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05E88-32C4-47D4-A0BF-AA562314B699}"/>
              </a:ext>
            </a:extLst>
          </p:cNvPr>
          <p:cNvSpPr/>
          <p:nvPr/>
        </p:nvSpPr>
        <p:spPr>
          <a:xfrm>
            <a:off x="3556930" y="2722229"/>
            <a:ext cx="1476462" cy="25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transducer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C4105AF-7FF1-43DC-B349-2A6F3330A703}"/>
              </a:ext>
            </a:extLst>
          </p:cNvPr>
          <p:cNvSpPr/>
          <p:nvPr/>
        </p:nvSpPr>
        <p:spPr>
          <a:xfrm rot="10800000">
            <a:off x="3066171" y="2474754"/>
            <a:ext cx="88083" cy="49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C01CD-7C43-4679-AC1E-9D225FCD3F9F}"/>
              </a:ext>
            </a:extLst>
          </p:cNvPr>
          <p:cNvSpPr txBox="1"/>
          <p:nvPr/>
        </p:nvSpPr>
        <p:spPr>
          <a:xfrm>
            <a:off x="2516691" y="2547180"/>
            <a:ext cx="637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Sound wave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559D414-BABF-4AE4-B32F-6555E019FD8B}"/>
              </a:ext>
            </a:extLst>
          </p:cNvPr>
          <p:cNvSpPr/>
          <p:nvPr/>
        </p:nvSpPr>
        <p:spPr>
          <a:xfrm rot="547571">
            <a:off x="2734146" y="2096393"/>
            <a:ext cx="3229761" cy="907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DD98E2-118D-404A-BB46-E9073FDE1BE7}"/>
              </a:ext>
            </a:extLst>
          </p:cNvPr>
          <p:cNvSpPr/>
          <p:nvPr/>
        </p:nvSpPr>
        <p:spPr>
          <a:xfrm rot="20979696">
            <a:off x="4344756" y="1915131"/>
            <a:ext cx="1658600" cy="1024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ACDF8-0D89-479F-B848-6A051D024C2C}"/>
              </a:ext>
            </a:extLst>
          </p:cNvPr>
          <p:cNvSpPr txBox="1"/>
          <p:nvPr/>
        </p:nvSpPr>
        <p:spPr>
          <a:xfrm>
            <a:off x="5950664" y="2227278"/>
            <a:ext cx="738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Zeroth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87B5DE-EF30-44DC-AAAE-36B6D088117D}"/>
              </a:ext>
            </a:extLst>
          </p:cNvPr>
          <p:cNvSpPr txBox="1"/>
          <p:nvPr/>
        </p:nvSpPr>
        <p:spPr>
          <a:xfrm>
            <a:off x="5968400" y="1594841"/>
            <a:ext cx="738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First order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EB72EB-2918-4D55-A086-CC7A8BB8261F}"/>
              </a:ext>
            </a:extLst>
          </p:cNvPr>
          <p:cNvSpPr/>
          <p:nvPr/>
        </p:nvSpPr>
        <p:spPr>
          <a:xfrm>
            <a:off x="4068661" y="3654326"/>
            <a:ext cx="280365" cy="255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C0B010-FDCF-4C7A-B849-2B9CAE63D840}"/>
              </a:ext>
            </a:extLst>
          </p:cNvPr>
          <p:cNvSpPr/>
          <p:nvPr/>
        </p:nvSpPr>
        <p:spPr>
          <a:xfrm>
            <a:off x="4068659" y="5464928"/>
            <a:ext cx="280365" cy="255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375E6E-2780-4F1A-8E04-E44AD867C78C}"/>
              </a:ext>
            </a:extLst>
          </p:cNvPr>
          <p:cNvCxnSpPr>
            <a:stCxn id="17" idx="1"/>
            <a:endCxn id="17" idx="5"/>
          </p:cNvCxnSpPr>
          <p:nvPr/>
        </p:nvCxnSpPr>
        <p:spPr>
          <a:xfrm>
            <a:off x="4109718" y="5502395"/>
            <a:ext cx="198247" cy="1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2CE612-C0C1-42D1-96D1-AEC32948A3CD}"/>
              </a:ext>
            </a:extLst>
          </p:cNvPr>
          <p:cNvCxnSpPr>
            <a:cxnSpLocks/>
            <a:stCxn id="17" idx="1"/>
            <a:endCxn id="17" idx="5"/>
          </p:cNvCxnSpPr>
          <p:nvPr/>
        </p:nvCxnSpPr>
        <p:spPr>
          <a:xfrm>
            <a:off x="4109718" y="5502395"/>
            <a:ext cx="198247" cy="18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E387BE-F8D1-4FC3-BE5D-1BFEE81E4ADE}"/>
              </a:ext>
            </a:extLst>
          </p:cNvPr>
          <p:cNvCxnSpPr>
            <a:cxnSpLocks/>
            <a:stCxn id="17" idx="7"/>
            <a:endCxn id="17" idx="3"/>
          </p:cNvCxnSpPr>
          <p:nvPr/>
        </p:nvCxnSpPr>
        <p:spPr>
          <a:xfrm flipH="1">
            <a:off x="4109718" y="5502395"/>
            <a:ext cx="198247" cy="18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488D64-280D-432E-AE75-D2B9A5A32F2A}"/>
              </a:ext>
            </a:extLst>
          </p:cNvPr>
          <p:cNvCxnSpPr>
            <a:stCxn id="3" idx="1"/>
            <a:endCxn id="3" idx="5"/>
          </p:cNvCxnSpPr>
          <p:nvPr/>
        </p:nvCxnSpPr>
        <p:spPr>
          <a:xfrm>
            <a:off x="4109720" y="3691793"/>
            <a:ext cx="198247" cy="18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7EC7DA-5A5B-485E-8D9D-8D704C4CD72A}"/>
              </a:ext>
            </a:extLst>
          </p:cNvPr>
          <p:cNvCxnSpPr>
            <a:stCxn id="3" idx="7"/>
            <a:endCxn id="3" idx="3"/>
          </p:cNvCxnSpPr>
          <p:nvPr/>
        </p:nvCxnSpPr>
        <p:spPr>
          <a:xfrm flipH="1">
            <a:off x="4109720" y="3691793"/>
            <a:ext cx="198247" cy="18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F1EA3C-D222-43BB-ADBA-DDB08AC2742D}"/>
              </a:ext>
            </a:extLst>
          </p:cNvPr>
          <p:cNvSpPr/>
          <p:nvPr/>
        </p:nvSpPr>
        <p:spPr>
          <a:xfrm>
            <a:off x="3785200" y="4149704"/>
            <a:ext cx="847286" cy="37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Local Oscillator</a:t>
            </a:r>
            <a:endParaRPr lang="en-SG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4A0AC9-8531-4016-B179-EC8054B41367}"/>
              </a:ext>
            </a:extLst>
          </p:cNvPr>
          <p:cNvSpPr/>
          <p:nvPr/>
        </p:nvSpPr>
        <p:spPr>
          <a:xfrm>
            <a:off x="3785199" y="4742076"/>
            <a:ext cx="847287" cy="4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90⁰ phase shift</a:t>
            </a:r>
            <a:endParaRPr lang="en-SG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94F33C-999F-4819-9663-AFC885B62605}"/>
              </a:ext>
            </a:extLst>
          </p:cNvPr>
          <p:cNvCxnSpPr>
            <a:cxnSpLocks/>
            <a:stCxn id="30" idx="0"/>
            <a:endCxn id="3" idx="4"/>
          </p:cNvCxnSpPr>
          <p:nvPr/>
        </p:nvCxnSpPr>
        <p:spPr>
          <a:xfrm flipV="1">
            <a:off x="4208843" y="3910164"/>
            <a:ext cx="1" cy="23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8DB250-D8AB-4E85-B412-2E34C15A401F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4208843" y="4528607"/>
            <a:ext cx="0" cy="2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850E3B-1C88-48FC-ADBE-07AAD62E22FE}"/>
              </a:ext>
            </a:extLst>
          </p:cNvPr>
          <p:cNvCxnSpPr>
            <a:stCxn id="37" idx="2"/>
            <a:endCxn id="17" idx="0"/>
          </p:cNvCxnSpPr>
          <p:nvPr/>
        </p:nvCxnSpPr>
        <p:spPr>
          <a:xfrm flipH="1">
            <a:off x="4208842" y="5202573"/>
            <a:ext cx="1" cy="26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115CD94-A1D4-4BB5-B8F8-93097CE41E23}"/>
              </a:ext>
            </a:extLst>
          </p:cNvPr>
          <p:cNvSpPr/>
          <p:nvPr/>
        </p:nvSpPr>
        <p:spPr>
          <a:xfrm>
            <a:off x="4933831" y="3624280"/>
            <a:ext cx="493845" cy="32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LPF</a:t>
            </a:r>
            <a:endParaRPr lang="en-SG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5983D6-28FF-48F8-ABC5-E5699BEC48BA}"/>
              </a:ext>
            </a:extLst>
          </p:cNvPr>
          <p:cNvSpPr/>
          <p:nvPr/>
        </p:nvSpPr>
        <p:spPr>
          <a:xfrm>
            <a:off x="4933831" y="5430658"/>
            <a:ext cx="493845" cy="32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LPF</a:t>
            </a:r>
            <a:endParaRPr lang="en-SG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9E22E5-79F1-4166-BCE0-5E3D9EE7A9B9}"/>
              </a:ext>
            </a:extLst>
          </p:cNvPr>
          <p:cNvCxnSpPr>
            <a:cxnSpLocks/>
            <a:stCxn id="17" idx="6"/>
            <a:endCxn id="53" idx="1"/>
          </p:cNvCxnSpPr>
          <p:nvPr/>
        </p:nvCxnSpPr>
        <p:spPr>
          <a:xfrm>
            <a:off x="4349024" y="5592847"/>
            <a:ext cx="584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4F2B72-9CBD-4D79-A351-479989C9AC57}"/>
              </a:ext>
            </a:extLst>
          </p:cNvPr>
          <p:cNvCxnSpPr>
            <a:cxnSpLocks/>
            <a:stCxn id="3" idx="6"/>
            <a:endCxn id="52" idx="1"/>
          </p:cNvCxnSpPr>
          <p:nvPr/>
        </p:nvCxnSpPr>
        <p:spPr>
          <a:xfrm>
            <a:off x="4349026" y="3782245"/>
            <a:ext cx="584805" cy="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7B6787-1CF3-403A-871A-8AC6A4CE973B}"/>
              </a:ext>
            </a:extLst>
          </p:cNvPr>
          <p:cNvCxnSpPr>
            <a:cxnSpLocks/>
          </p:cNvCxnSpPr>
          <p:nvPr/>
        </p:nvCxnSpPr>
        <p:spPr>
          <a:xfrm>
            <a:off x="2592198" y="4546833"/>
            <a:ext cx="79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4811272-55BF-4A7A-99BE-233B00349839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3340222" y="3826756"/>
            <a:ext cx="772950" cy="683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1E99F51-3C89-4A58-AC9D-66782F260343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H="1">
            <a:off x="3203689" y="4727877"/>
            <a:ext cx="1046014" cy="68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2EB2189-3230-48A0-BFFF-576F230ACC1D}"/>
              </a:ext>
            </a:extLst>
          </p:cNvPr>
          <p:cNvCxnSpPr>
            <a:stCxn id="52" idx="3"/>
          </p:cNvCxnSpPr>
          <p:nvPr/>
        </p:nvCxnSpPr>
        <p:spPr>
          <a:xfrm flipV="1">
            <a:off x="5427676" y="3782245"/>
            <a:ext cx="343950" cy="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420616-0878-45B7-A786-E8A02DE6F04D}"/>
              </a:ext>
            </a:extLst>
          </p:cNvPr>
          <p:cNvCxnSpPr>
            <a:stCxn id="53" idx="3"/>
          </p:cNvCxnSpPr>
          <p:nvPr/>
        </p:nvCxnSpPr>
        <p:spPr>
          <a:xfrm>
            <a:off x="5427676" y="5592847"/>
            <a:ext cx="34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28CC97A-B9E0-4E90-BA6B-3BFE2ECF2444}"/>
              </a:ext>
            </a:extLst>
          </p:cNvPr>
          <p:cNvSpPr txBox="1"/>
          <p:nvPr/>
        </p:nvSpPr>
        <p:spPr>
          <a:xfrm>
            <a:off x="2608536" y="4269834"/>
            <a:ext cx="85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RF Signal</a:t>
            </a:r>
            <a:endParaRPr lang="en-SG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DF00EBE-DB8C-49F1-A9C1-9ED45D27142D}"/>
              </a:ext>
            </a:extLst>
          </p:cNvPr>
          <p:cNvSpPr txBox="1"/>
          <p:nvPr/>
        </p:nvSpPr>
        <p:spPr>
          <a:xfrm>
            <a:off x="5766408" y="3628356"/>
            <a:ext cx="20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endParaRPr lang="en-SG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ECA9C5-1D57-4DFA-9F19-23DB425862B4}"/>
              </a:ext>
            </a:extLst>
          </p:cNvPr>
          <p:cNvSpPr txBox="1"/>
          <p:nvPr/>
        </p:nvSpPr>
        <p:spPr>
          <a:xfrm>
            <a:off x="5766408" y="5428762"/>
            <a:ext cx="20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</a:t>
            </a:r>
            <a:endParaRPr lang="en-SG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069023-CFE5-4D5E-BB3E-C98BD9182CA6}"/>
              </a:ext>
            </a:extLst>
          </p:cNvPr>
          <p:cNvSpPr txBox="1"/>
          <p:nvPr/>
        </p:nvSpPr>
        <p:spPr>
          <a:xfrm>
            <a:off x="2285224" y="1702130"/>
            <a:ext cx="5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</a:t>
            </a:r>
            <a:endParaRPr lang="en-SG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053EDC-69CA-4BB9-A780-416AD1F69FFB}"/>
              </a:ext>
            </a:extLst>
          </p:cNvPr>
          <p:cNvSpPr txBox="1"/>
          <p:nvPr/>
        </p:nvSpPr>
        <p:spPr>
          <a:xfrm>
            <a:off x="3013729" y="2760924"/>
            <a:ext cx="5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/>
              <a:t>γ</a:t>
            </a:r>
            <a:endParaRPr lang="en-SG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63512F-B709-4B15-8B92-815B3717D7B2}"/>
              </a:ext>
            </a:extLst>
          </p:cNvPr>
          <p:cNvSpPr txBox="1"/>
          <p:nvPr/>
        </p:nvSpPr>
        <p:spPr>
          <a:xfrm>
            <a:off x="6294613" y="1660874"/>
            <a:ext cx="5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(f + </a:t>
            </a:r>
            <a:r>
              <a:rPr lang="el-GR" sz="1200" dirty="0"/>
              <a:t>γ</a:t>
            </a:r>
            <a:r>
              <a:rPr lang="en-GB" sz="1200" dirty="0"/>
              <a:t>)</a:t>
            </a:r>
            <a:endParaRPr lang="en-SG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763B8A-6035-4B95-A51D-80414BAAF480}"/>
              </a:ext>
            </a:extLst>
          </p:cNvPr>
          <p:cNvSpPr txBox="1"/>
          <p:nvPr/>
        </p:nvSpPr>
        <p:spPr>
          <a:xfrm>
            <a:off x="6294613" y="2304222"/>
            <a:ext cx="5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2800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3FB36-6D40-4944-927B-73CEC767FD07}"/>
              </a:ext>
            </a:extLst>
          </p:cNvPr>
          <p:cNvSpPr/>
          <p:nvPr/>
        </p:nvSpPr>
        <p:spPr>
          <a:xfrm>
            <a:off x="954157" y="1719470"/>
            <a:ext cx="1252330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8D701D-DCED-CC40-889A-0B2F0EB422F0}"/>
              </a:ext>
            </a:extLst>
          </p:cNvPr>
          <p:cNvCxnSpPr/>
          <p:nvPr/>
        </p:nvCxnSpPr>
        <p:spPr>
          <a:xfrm flipH="1">
            <a:off x="2842591" y="1719470"/>
            <a:ext cx="437322" cy="487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D8086E-928A-724A-8D0B-58F6C99E47A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06487" y="1953113"/>
            <a:ext cx="4938565" cy="98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C14F849-7D08-FF4B-B528-53C22648AEBF}"/>
              </a:ext>
            </a:extLst>
          </p:cNvPr>
          <p:cNvSpPr/>
          <p:nvPr/>
        </p:nvSpPr>
        <p:spPr>
          <a:xfrm>
            <a:off x="7834053" y="4165502"/>
            <a:ext cx="208722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10A7D0-AFB7-AE43-88E8-5B35C55A177B}"/>
              </a:ext>
            </a:extLst>
          </p:cNvPr>
          <p:cNvCxnSpPr/>
          <p:nvPr/>
        </p:nvCxnSpPr>
        <p:spPr>
          <a:xfrm>
            <a:off x="7145052" y="1841225"/>
            <a:ext cx="0" cy="243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D37E17-D888-234B-BFD7-5E444640BE8F}"/>
              </a:ext>
            </a:extLst>
          </p:cNvPr>
          <p:cNvCxnSpPr>
            <a:stCxn id="5" idx="3"/>
          </p:cNvCxnSpPr>
          <p:nvPr/>
        </p:nvCxnSpPr>
        <p:spPr>
          <a:xfrm flipV="1">
            <a:off x="8042775" y="4165502"/>
            <a:ext cx="646043" cy="243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546A16-1D80-7B4E-ADA1-BEC2B802E1CA}"/>
              </a:ext>
            </a:extLst>
          </p:cNvPr>
          <p:cNvCxnSpPr>
            <a:cxnSpLocks/>
          </p:cNvCxnSpPr>
          <p:nvPr/>
        </p:nvCxnSpPr>
        <p:spPr>
          <a:xfrm>
            <a:off x="5767340" y="4991177"/>
            <a:ext cx="25543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889521-7AFE-A246-AE03-7285A8D8C9A0}"/>
              </a:ext>
            </a:extLst>
          </p:cNvPr>
          <p:cNvCxnSpPr>
            <a:cxnSpLocks/>
          </p:cNvCxnSpPr>
          <p:nvPr/>
        </p:nvCxnSpPr>
        <p:spPr>
          <a:xfrm flipV="1">
            <a:off x="3041374" y="1401418"/>
            <a:ext cx="0" cy="13517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F17694-E7BC-1C44-8CDB-6E7C1CD5335C}"/>
              </a:ext>
            </a:extLst>
          </p:cNvPr>
          <p:cNvCxnSpPr>
            <a:cxnSpLocks/>
          </p:cNvCxnSpPr>
          <p:nvPr/>
        </p:nvCxnSpPr>
        <p:spPr>
          <a:xfrm flipH="1">
            <a:off x="2940325" y="1392307"/>
            <a:ext cx="2020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oon 22">
            <a:extLst>
              <a:ext uri="{FF2B5EF4-FFF2-40B4-BE49-F238E27FC236}">
                <a16:creationId xmlns:a16="http://schemas.microsoft.com/office/drawing/2014/main" id="{E011AAB3-B469-5F4C-9936-E5CF23FD95E4}"/>
              </a:ext>
            </a:extLst>
          </p:cNvPr>
          <p:cNvSpPr/>
          <p:nvPr/>
        </p:nvSpPr>
        <p:spPr>
          <a:xfrm rot="16200000">
            <a:off x="2842591" y="2692675"/>
            <a:ext cx="387626" cy="387626"/>
          </a:xfrm>
          <a:prstGeom prst="moon">
            <a:avLst>
              <a:gd name="adj" fmla="val 80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E9FEE-2E16-D747-9BE7-7BD96BEB9525}"/>
              </a:ext>
            </a:extLst>
          </p:cNvPr>
          <p:cNvSpPr txBox="1"/>
          <p:nvPr/>
        </p:nvSpPr>
        <p:spPr>
          <a:xfrm>
            <a:off x="2713383" y="268357"/>
            <a:ext cx="271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measure the phase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55E94D-255B-8046-90FF-A57ED7D77E88}"/>
              </a:ext>
            </a:extLst>
          </p:cNvPr>
          <p:cNvSpPr/>
          <p:nvPr/>
        </p:nvSpPr>
        <p:spPr>
          <a:xfrm>
            <a:off x="2817743" y="3641106"/>
            <a:ext cx="437322" cy="4373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DC16C3-8956-3A4C-B2D0-A0D763E65D67}"/>
              </a:ext>
            </a:extLst>
          </p:cNvPr>
          <p:cNvCxnSpPr>
            <a:stCxn id="25" idx="7"/>
            <a:endCxn id="25" idx="3"/>
          </p:cNvCxnSpPr>
          <p:nvPr/>
        </p:nvCxnSpPr>
        <p:spPr>
          <a:xfrm flipH="1">
            <a:off x="2881787" y="3705150"/>
            <a:ext cx="309234" cy="309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D566DB-4F0A-4F45-AE97-25F2EB9A7820}"/>
              </a:ext>
            </a:extLst>
          </p:cNvPr>
          <p:cNvCxnSpPr>
            <a:stCxn id="25" idx="1"/>
            <a:endCxn id="25" idx="5"/>
          </p:cNvCxnSpPr>
          <p:nvPr/>
        </p:nvCxnSpPr>
        <p:spPr>
          <a:xfrm>
            <a:off x="2881787" y="3705150"/>
            <a:ext cx="309234" cy="309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FCB63-2A54-ED43-9D58-6D56E3C696CA}"/>
              </a:ext>
            </a:extLst>
          </p:cNvPr>
          <p:cNvCxnSpPr>
            <a:stCxn id="23" idx="1"/>
            <a:endCxn id="25" idx="0"/>
          </p:cNvCxnSpPr>
          <p:nvPr/>
        </p:nvCxnSpPr>
        <p:spPr>
          <a:xfrm>
            <a:off x="3036404" y="3080301"/>
            <a:ext cx="0" cy="560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0FF64A-141C-7541-9ABC-1F2547A1F44A}"/>
              </a:ext>
            </a:extLst>
          </p:cNvPr>
          <p:cNvCxnSpPr>
            <a:cxnSpLocks/>
          </p:cNvCxnSpPr>
          <p:nvPr/>
        </p:nvCxnSpPr>
        <p:spPr>
          <a:xfrm flipV="1">
            <a:off x="2191982" y="5048951"/>
            <a:ext cx="611256" cy="6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568C5BE-8EB0-2545-87F3-A8768ED0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8" y="4991177"/>
            <a:ext cx="304800" cy="152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D4A60-424F-C045-BFAE-739A7B8B3A8A}"/>
              </a:ext>
            </a:extLst>
          </p:cNvPr>
          <p:cNvCxnSpPr/>
          <p:nvPr/>
        </p:nvCxnSpPr>
        <p:spPr>
          <a:xfrm>
            <a:off x="6027900" y="4240073"/>
            <a:ext cx="0" cy="560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EAFA506-8363-7A46-BB56-1F8937AC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81" y="4217137"/>
            <a:ext cx="228600" cy="11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C612A88-DF4C-114C-BEC6-F2137DAEC9F9}"/>
              </a:ext>
            </a:extLst>
          </p:cNvPr>
          <p:cNvSpPr txBox="1"/>
          <p:nvPr/>
        </p:nvSpPr>
        <p:spPr>
          <a:xfrm>
            <a:off x="1480749" y="838273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path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8AC319-ECAB-2F4E-9721-B198C0ED1F2D}"/>
              </a:ext>
            </a:extLst>
          </p:cNvPr>
          <p:cNvCxnSpPr>
            <a:stCxn id="39" idx="2"/>
          </p:cNvCxnSpPr>
          <p:nvPr/>
        </p:nvCxnSpPr>
        <p:spPr>
          <a:xfrm>
            <a:off x="2311586" y="1207605"/>
            <a:ext cx="628739" cy="42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764E2-B062-734A-AE30-BA198A939FA0}"/>
              </a:ext>
            </a:extLst>
          </p:cNvPr>
          <p:cNvSpPr txBox="1"/>
          <p:nvPr/>
        </p:nvSpPr>
        <p:spPr>
          <a:xfrm>
            <a:off x="6517187" y="4616212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of interest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F42C08-5FE1-F140-9558-FAFAEFB50817}"/>
              </a:ext>
            </a:extLst>
          </p:cNvPr>
          <p:cNvSpPr txBox="1"/>
          <p:nvPr/>
        </p:nvSpPr>
        <p:spPr>
          <a:xfrm>
            <a:off x="1545648" y="5911172"/>
            <a:ext cx="278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Michelson Interferometer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5631D-8A98-3940-8600-F77B17459F3D}"/>
              </a:ext>
            </a:extLst>
          </p:cNvPr>
          <p:cNvSpPr txBox="1"/>
          <p:nvPr/>
        </p:nvSpPr>
        <p:spPr>
          <a:xfrm>
            <a:off x="4809001" y="5349241"/>
            <a:ext cx="432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Reflected beam on the path of interest is frequency shifted twice resulting in a beat signal at the detector at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705A63-B5F7-DA40-BED4-6FD38FF9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781" y="6019638"/>
            <a:ext cx="304800" cy="152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714DC7-97B2-464B-9BD8-31B783E2F15D}"/>
              </a:ext>
            </a:extLst>
          </p:cNvPr>
          <p:cNvCxnSpPr>
            <a:cxnSpLocks/>
          </p:cNvCxnSpPr>
          <p:nvPr/>
        </p:nvCxnSpPr>
        <p:spPr>
          <a:xfrm>
            <a:off x="3255065" y="1635815"/>
            <a:ext cx="39027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B8B4FD-D110-4C7C-9904-20BA913DBE85}"/>
              </a:ext>
            </a:extLst>
          </p:cNvPr>
          <p:cNvSpPr txBox="1"/>
          <p:nvPr/>
        </p:nvSpPr>
        <p:spPr>
          <a:xfrm>
            <a:off x="5005898" y="128229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2467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60B32-8B67-44FE-8B20-86D763863707}"/>
              </a:ext>
            </a:extLst>
          </p:cNvPr>
          <p:cNvSpPr/>
          <p:nvPr/>
        </p:nvSpPr>
        <p:spPr>
          <a:xfrm>
            <a:off x="5930801" y="2805085"/>
            <a:ext cx="343948" cy="285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8D39A8-93EF-4A7B-B0C0-17FEAF12FE21}"/>
              </a:ext>
            </a:extLst>
          </p:cNvPr>
          <p:cNvCxnSpPr>
            <a:cxnSpLocks/>
          </p:cNvCxnSpPr>
          <p:nvPr/>
        </p:nvCxnSpPr>
        <p:spPr>
          <a:xfrm>
            <a:off x="5917900" y="2805085"/>
            <a:ext cx="343948" cy="287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Arrow: Left 4">
            <a:extLst>
              <a:ext uri="{FF2B5EF4-FFF2-40B4-BE49-F238E27FC236}">
                <a16:creationId xmlns:a16="http://schemas.microsoft.com/office/drawing/2014/main" id="{9A246F0A-F441-4CB2-BF42-26E43C97988B}"/>
              </a:ext>
            </a:extLst>
          </p:cNvPr>
          <p:cNvSpPr/>
          <p:nvPr/>
        </p:nvSpPr>
        <p:spPr>
          <a:xfrm rot="10800000">
            <a:off x="1548432" y="3437599"/>
            <a:ext cx="343948" cy="10444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265E9-DE02-4606-98C4-B66BB9D33293}"/>
              </a:ext>
            </a:extLst>
          </p:cNvPr>
          <p:cNvSpPr txBox="1"/>
          <p:nvPr/>
        </p:nvSpPr>
        <p:spPr>
          <a:xfrm>
            <a:off x="1358302" y="3185718"/>
            <a:ext cx="671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701 nm</a:t>
            </a:r>
            <a:endParaRPr lang="en-SG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E7033-5FFF-40C1-8FD4-CB13EED8380C}"/>
              </a:ext>
            </a:extLst>
          </p:cNvPr>
          <p:cNvSpPr/>
          <p:nvPr/>
        </p:nvSpPr>
        <p:spPr>
          <a:xfrm>
            <a:off x="4503322" y="1980894"/>
            <a:ext cx="256284" cy="652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1b</a:t>
            </a:r>
            <a:endParaRPr lang="en-SG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A82E0-E134-4C09-BFAA-0DC8031C52BE}"/>
              </a:ext>
            </a:extLst>
          </p:cNvPr>
          <p:cNvSpPr/>
          <p:nvPr/>
        </p:nvSpPr>
        <p:spPr>
          <a:xfrm>
            <a:off x="4501327" y="2833396"/>
            <a:ext cx="256284" cy="652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2b</a:t>
            </a:r>
            <a:endParaRPr lang="en-SG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887A0E-D0C1-4686-997C-D7E18C1F3A61}"/>
              </a:ext>
            </a:extLst>
          </p:cNvPr>
          <p:cNvSpPr/>
          <p:nvPr/>
        </p:nvSpPr>
        <p:spPr>
          <a:xfrm>
            <a:off x="3275939" y="2342070"/>
            <a:ext cx="256284" cy="652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1a</a:t>
            </a:r>
            <a:endParaRPr lang="en-SG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45117-F261-48B5-A06F-4AEF8926ADE1}"/>
              </a:ext>
            </a:extLst>
          </p:cNvPr>
          <p:cNvSpPr/>
          <p:nvPr/>
        </p:nvSpPr>
        <p:spPr>
          <a:xfrm>
            <a:off x="3275939" y="3163698"/>
            <a:ext cx="256284" cy="652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2a</a:t>
            </a:r>
            <a:endParaRPr lang="en-SG" sz="1000" dirty="0"/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21A8F9FF-423E-41CF-AAF9-14245952D3E8}"/>
              </a:ext>
            </a:extLst>
          </p:cNvPr>
          <p:cNvSpPr/>
          <p:nvPr/>
        </p:nvSpPr>
        <p:spPr>
          <a:xfrm rot="11847163">
            <a:off x="4035150" y="3440629"/>
            <a:ext cx="117446" cy="9838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79B13B2-C231-4A18-A0C0-B67FD7BE2F60}"/>
              </a:ext>
            </a:extLst>
          </p:cNvPr>
          <p:cNvSpPr/>
          <p:nvPr/>
        </p:nvSpPr>
        <p:spPr>
          <a:xfrm rot="10800000">
            <a:off x="3607119" y="3462780"/>
            <a:ext cx="416257" cy="4571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B2D0AA9F-B0B9-4686-AF17-6079505ACC15}"/>
              </a:ext>
            </a:extLst>
          </p:cNvPr>
          <p:cNvSpPr/>
          <p:nvPr/>
        </p:nvSpPr>
        <p:spPr>
          <a:xfrm rot="12183173">
            <a:off x="4038916" y="2739414"/>
            <a:ext cx="117446" cy="9838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391EA7E6-9AED-4AC7-902C-0D46E4B7DBF2}"/>
              </a:ext>
            </a:extLst>
          </p:cNvPr>
          <p:cNvSpPr/>
          <p:nvPr/>
        </p:nvSpPr>
        <p:spPr>
          <a:xfrm rot="10800000">
            <a:off x="3606843" y="2760379"/>
            <a:ext cx="416257" cy="4571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5DCC8C-16D3-4B6B-809E-22B9FAD83653}"/>
              </a:ext>
            </a:extLst>
          </p:cNvPr>
          <p:cNvSpPr/>
          <p:nvPr/>
        </p:nvSpPr>
        <p:spPr>
          <a:xfrm>
            <a:off x="5239586" y="2300047"/>
            <a:ext cx="45719" cy="18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2B6711-DF2B-49FE-B7F4-87EE6BD803BF}"/>
              </a:ext>
            </a:extLst>
          </p:cNvPr>
          <p:cNvSpPr/>
          <p:nvPr/>
        </p:nvSpPr>
        <p:spPr>
          <a:xfrm>
            <a:off x="5285305" y="3131096"/>
            <a:ext cx="45719" cy="18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BC650-6651-4B86-BCE7-42BF452116B4}"/>
              </a:ext>
            </a:extLst>
          </p:cNvPr>
          <p:cNvSpPr txBox="1"/>
          <p:nvPr/>
        </p:nvSpPr>
        <p:spPr>
          <a:xfrm>
            <a:off x="3055662" y="1897962"/>
            <a:ext cx="696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120 MHz (DDS)</a:t>
            </a:r>
            <a:endParaRPr lang="en-SG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817EE-58D5-4468-9DE1-F6E21FBD9B00}"/>
              </a:ext>
            </a:extLst>
          </p:cNvPr>
          <p:cNvSpPr txBox="1"/>
          <p:nvPr/>
        </p:nvSpPr>
        <p:spPr>
          <a:xfrm>
            <a:off x="4273637" y="1724907"/>
            <a:ext cx="696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102 MHz</a:t>
            </a:r>
            <a:endParaRPr lang="en-SG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A1EBB-FF42-403F-AB67-F539462396B1}"/>
              </a:ext>
            </a:extLst>
          </p:cNvPr>
          <p:cNvSpPr txBox="1"/>
          <p:nvPr/>
        </p:nvSpPr>
        <p:spPr>
          <a:xfrm>
            <a:off x="4944744" y="3324451"/>
            <a:ext cx="833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retroreflect</a:t>
            </a:r>
            <a:endParaRPr lang="en-SG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5AF6B-0527-4044-9D95-7C3AEA032817}"/>
              </a:ext>
            </a:extLst>
          </p:cNvPr>
          <p:cNvSpPr txBox="1"/>
          <p:nvPr/>
        </p:nvSpPr>
        <p:spPr>
          <a:xfrm>
            <a:off x="4843923" y="2452608"/>
            <a:ext cx="833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retroreflect</a:t>
            </a:r>
            <a:endParaRPr lang="en-SG" sz="1000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AFDDFA7B-B6CB-4622-9A68-7BFFC0CF93D2}"/>
              </a:ext>
            </a:extLst>
          </p:cNvPr>
          <p:cNvSpPr/>
          <p:nvPr/>
        </p:nvSpPr>
        <p:spPr>
          <a:xfrm rot="4697106">
            <a:off x="5388372" y="1517062"/>
            <a:ext cx="85579" cy="124160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B07CA4D2-A515-48DE-9FF4-ACAE7DFBF07A}"/>
              </a:ext>
            </a:extLst>
          </p:cNvPr>
          <p:cNvSpPr/>
          <p:nvPr/>
        </p:nvSpPr>
        <p:spPr>
          <a:xfrm rot="4646496">
            <a:off x="5037996" y="2739943"/>
            <a:ext cx="96437" cy="52310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F9B65D-5E63-4B0F-9CBF-6432BD915169}"/>
              </a:ext>
            </a:extLst>
          </p:cNvPr>
          <p:cNvSpPr/>
          <p:nvPr/>
        </p:nvSpPr>
        <p:spPr>
          <a:xfrm>
            <a:off x="1942054" y="3347207"/>
            <a:ext cx="343948" cy="285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A7D4BF-9437-4F84-A29E-830D622D8E0E}"/>
              </a:ext>
            </a:extLst>
          </p:cNvPr>
          <p:cNvCxnSpPr>
            <a:cxnSpLocks/>
          </p:cNvCxnSpPr>
          <p:nvPr/>
        </p:nvCxnSpPr>
        <p:spPr>
          <a:xfrm flipH="1">
            <a:off x="1957898" y="3347207"/>
            <a:ext cx="328104" cy="28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row: Up 36">
            <a:extLst>
              <a:ext uri="{FF2B5EF4-FFF2-40B4-BE49-F238E27FC236}">
                <a16:creationId xmlns:a16="http://schemas.microsoft.com/office/drawing/2014/main" id="{8AB35CF8-F1AC-48D5-9754-1F61895E02E9}"/>
              </a:ext>
            </a:extLst>
          </p:cNvPr>
          <p:cNvSpPr/>
          <p:nvPr/>
        </p:nvSpPr>
        <p:spPr>
          <a:xfrm rot="10800000">
            <a:off x="6089874" y="2029556"/>
            <a:ext cx="74588" cy="68466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15DE53BA-D35D-438A-8B4F-289C2B736027}"/>
              </a:ext>
            </a:extLst>
          </p:cNvPr>
          <p:cNvSpPr/>
          <p:nvPr/>
        </p:nvSpPr>
        <p:spPr>
          <a:xfrm rot="10800000">
            <a:off x="6341422" y="2897559"/>
            <a:ext cx="343948" cy="6921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DD301-F96D-4DB5-BE33-9CE6CDD27DF5}"/>
              </a:ext>
            </a:extLst>
          </p:cNvPr>
          <p:cNvSpPr/>
          <p:nvPr/>
        </p:nvSpPr>
        <p:spPr>
          <a:xfrm>
            <a:off x="6993924" y="2794386"/>
            <a:ext cx="484153" cy="2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USRP</a:t>
            </a:r>
            <a:endParaRPr lang="en-SG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88DF94-8611-4AB3-84F1-8C76A6D194FE}"/>
              </a:ext>
            </a:extLst>
          </p:cNvPr>
          <p:cNvSpPr txBox="1"/>
          <p:nvPr/>
        </p:nvSpPr>
        <p:spPr>
          <a:xfrm>
            <a:off x="2735189" y="3784007"/>
            <a:ext cx="696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84 MHz (VCO)</a:t>
            </a:r>
            <a:endParaRPr lang="en-SG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5F862C-DF56-44AF-8C6B-E6B1B46D8415}"/>
              </a:ext>
            </a:extLst>
          </p:cNvPr>
          <p:cNvSpPr txBox="1"/>
          <p:nvPr/>
        </p:nvSpPr>
        <p:spPr>
          <a:xfrm>
            <a:off x="4281050" y="3495336"/>
            <a:ext cx="696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118 MHz</a:t>
            </a:r>
            <a:endParaRPr lang="en-SG" sz="1100" dirty="0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027F45A-B8A9-4469-B8A6-C4222748A792}"/>
              </a:ext>
            </a:extLst>
          </p:cNvPr>
          <p:cNvSpPr/>
          <p:nvPr/>
        </p:nvSpPr>
        <p:spPr>
          <a:xfrm>
            <a:off x="4832228" y="3182028"/>
            <a:ext cx="375842" cy="53997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5F9368F6-B975-4F70-89F8-1E682E5F827B}"/>
              </a:ext>
            </a:extLst>
          </p:cNvPr>
          <p:cNvSpPr/>
          <p:nvPr/>
        </p:nvSpPr>
        <p:spPr>
          <a:xfrm>
            <a:off x="4809800" y="2377706"/>
            <a:ext cx="375842" cy="53997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7D6D5C00-6F35-4574-934F-1CA6595F188E}"/>
              </a:ext>
            </a:extLst>
          </p:cNvPr>
          <p:cNvSpPr/>
          <p:nvPr/>
        </p:nvSpPr>
        <p:spPr>
          <a:xfrm rot="20133160">
            <a:off x="3572616" y="2507797"/>
            <a:ext cx="384794" cy="7875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5D214ADD-E4E8-4C83-9299-D6E644CB8F07}"/>
              </a:ext>
            </a:extLst>
          </p:cNvPr>
          <p:cNvSpPr/>
          <p:nvPr/>
        </p:nvSpPr>
        <p:spPr>
          <a:xfrm rot="20105186">
            <a:off x="3569039" y="3239786"/>
            <a:ext cx="417306" cy="7431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ED62B1D-4153-424C-9C5D-763CF7B981D4}"/>
              </a:ext>
            </a:extLst>
          </p:cNvPr>
          <p:cNvSpPr/>
          <p:nvPr/>
        </p:nvSpPr>
        <p:spPr>
          <a:xfrm>
            <a:off x="2150076" y="2754776"/>
            <a:ext cx="1009442" cy="10061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6BC48B0F-88C7-4223-ACF3-7B64D1B2EE54}"/>
              </a:ext>
            </a:extLst>
          </p:cNvPr>
          <p:cNvSpPr/>
          <p:nvPr/>
        </p:nvSpPr>
        <p:spPr>
          <a:xfrm>
            <a:off x="2355313" y="3429716"/>
            <a:ext cx="815555" cy="7930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B8033369-442F-47EF-BF17-3B470556FFC0}"/>
              </a:ext>
            </a:extLst>
          </p:cNvPr>
          <p:cNvSpPr/>
          <p:nvPr/>
        </p:nvSpPr>
        <p:spPr>
          <a:xfrm rot="10800000">
            <a:off x="2069983" y="3700954"/>
            <a:ext cx="104442" cy="35754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59E0F1-5531-428E-838A-38B237846E23}"/>
              </a:ext>
            </a:extLst>
          </p:cNvPr>
          <p:cNvCxnSpPr>
            <a:cxnSpLocks/>
          </p:cNvCxnSpPr>
          <p:nvPr/>
        </p:nvCxnSpPr>
        <p:spPr>
          <a:xfrm flipH="1">
            <a:off x="1957898" y="2641390"/>
            <a:ext cx="203244" cy="21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ABBB9D-40A4-4E3D-BA4C-94BF6A0B1569}"/>
              </a:ext>
            </a:extLst>
          </p:cNvPr>
          <p:cNvCxnSpPr>
            <a:cxnSpLocks/>
          </p:cNvCxnSpPr>
          <p:nvPr/>
        </p:nvCxnSpPr>
        <p:spPr>
          <a:xfrm>
            <a:off x="6030344" y="1855712"/>
            <a:ext cx="193649" cy="18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A003103-7D8A-4602-B50A-8BB9F9102A60}"/>
              </a:ext>
            </a:extLst>
          </p:cNvPr>
          <p:cNvSpPr txBox="1"/>
          <p:nvPr/>
        </p:nvSpPr>
        <p:spPr>
          <a:xfrm>
            <a:off x="1019002" y="4377258"/>
            <a:ext cx="65482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72 MHz  (DDS) </a:t>
            </a:r>
            <a:endParaRPr lang="en-SG" sz="11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D5CE558-FD3E-4C4A-A1E3-12C5426A63CB}"/>
              </a:ext>
            </a:extLst>
          </p:cNvPr>
          <p:cNvCxnSpPr>
            <a:cxnSpLocks/>
            <a:stCxn id="58" idx="1"/>
            <a:endCxn id="58" idx="1"/>
          </p:cNvCxnSpPr>
          <p:nvPr/>
        </p:nvCxnSpPr>
        <p:spPr>
          <a:xfrm>
            <a:off x="1019002" y="4592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9E134D-0D4D-4957-8202-F4CEADD507F4}"/>
              </a:ext>
            </a:extLst>
          </p:cNvPr>
          <p:cNvCxnSpPr>
            <a:cxnSpLocks/>
            <a:stCxn id="79" idx="6"/>
            <a:endCxn id="58" idx="3"/>
          </p:cNvCxnSpPr>
          <p:nvPr/>
        </p:nvCxnSpPr>
        <p:spPr>
          <a:xfrm flipH="1">
            <a:off x="1673830" y="4582027"/>
            <a:ext cx="556544" cy="1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DB6D95D-83E1-41DE-9B7A-5A6FC400B24C}"/>
              </a:ext>
            </a:extLst>
          </p:cNvPr>
          <p:cNvSpPr/>
          <p:nvPr/>
        </p:nvSpPr>
        <p:spPr>
          <a:xfrm>
            <a:off x="1992064" y="4466727"/>
            <a:ext cx="238310" cy="230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4B085C5-FE07-4AFD-8599-BABF03F0050F}"/>
              </a:ext>
            </a:extLst>
          </p:cNvPr>
          <p:cNvCxnSpPr>
            <a:cxnSpLocks/>
            <a:stCxn id="79" idx="1"/>
            <a:endCxn id="79" idx="5"/>
          </p:cNvCxnSpPr>
          <p:nvPr/>
        </p:nvCxnSpPr>
        <p:spPr>
          <a:xfrm>
            <a:off x="2026964" y="4500498"/>
            <a:ext cx="168510" cy="163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73A7F8-D8B4-40AC-928A-543AF47A69C6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2026964" y="4496640"/>
            <a:ext cx="161644" cy="166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E70C011-789E-4B5B-AAAE-978685AC4ACD}"/>
              </a:ext>
            </a:extLst>
          </p:cNvPr>
          <p:cNvCxnSpPr>
            <a:cxnSpLocks/>
            <a:stCxn id="79" idx="6"/>
            <a:endCxn id="16" idx="2"/>
          </p:cNvCxnSpPr>
          <p:nvPr/>
        </p:nvCxnSpPr>
        <p:spPr>
          <a:xfrm flipV="1">
            <a:off x="2230374" y="3815942"/>
            <a:ext cx="1173707" cy="766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C2C8365-704D-489A-9BAA-9608535B45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8316" y="3190706"/>
            <a:ext cx="1606839" cy="323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CDAC06-EA9E-4A78-95BB-BD2421A73D60}"/>
              </a:ext>
            </a:extLst>
          </p:cNvPr>
          <p:cNvCxnSpPr>
            <a:cxnSpLocks/>
          </p:cNvCxnSpPr>
          <p:nvPr/>
        </p:nvCxnSpPr>
        <p:spPr>
          <a:xfrm>
            <a:off x="4180147" y="3400660"/>
            <a:ext cx="310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74A2736-4B4D-4202-A112-4F4504D82CDD}"/>
              </a:ext>
            </a:extLst>
          </p:cNvPr>
          <p:cNvSpPr txBox="1"/>
          <p:nvPr/>
        </p:nvSpPr>
        <p:spPr>
          <a:xfrm>
            <a:off x="3852733" y="4161572"/>
            <a:ext cx="654828" cy="261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Switch</a:t>
            </a:r>
            <a:endParaRPr lang="en-SG" sz="1100" dirty="0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540DAB3C-5A20-4C0F-B190-D2EDEBDD5D14}"/>
              </a:ext>
            </a:extLst>
          </p:cNvPr>
          <p:cNvSpPr/>
          <p:nvPr/>
        </p:nvSpPr>
        <p:spPr>
          <a:xfrm>
            <a:off x="2090872" y="2933853"/>
            <a:ext cx="79201" cy="33805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Chord 90">
            <a:extLst>
              <a:ext uri="{FF2B5EF4-FFF2-40B4-BE49-F238E27FC236}">
                <a16:creationId xmlns:a16="http://schemas.microsoft.com/office/drawing/2014/main" id="{6F787947-486E-49C9-B479-485DE570B277}"/>
              </a:ext>
            </a:extLst>
          </p:cNvPr>
          <p:cNvSpPr/>
          <p:nvPr/>
        </p:nvSpPr>
        <p:spPr>
          <a:xfrm rot="17650367">
            <a:off x="2050013" y="4124611"/>
            <a:ext cx="117446" cy="9838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FB9F8EA-6627-4E64-AB90-F7360A75D1F8}"/>
              </a:ext>
            </a:extLst>
          </p:cNvPr>
          <p:cNvCxnSpPr>
            <a:stCxn id="91" idx="2"/>
            <a:endCxn id="79" idx="0"/>
          </p:cNvCxnSpPr>
          <p:nvPr/>
        </p:nvCxnSpPr>
        <p:spPr>
          <a:xfrm>
            <a:off x="2111219" y="4154250"/>
            <a:ext cx="0" cy="31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hord 55">
            <a:extLst>
              <a:ext uri="{FF2B5EF4-FFF2-40B4-BE49-F238E27FC236}">
                <a16:creationId xmlns:a16="http://schemas.microsoft.com/office/drawing/2014/main" id="{2F85B26B-EBCD-408D-B708-56A13A184302}"/>
              </a:ext>
            </a:extLst>
          </p:cNvPr>
          <p:cNvSpPr/>
          <p:nvPr/>
        </p:nvSpPr>
        <p:spPr>
          <a:xfrm rot="12183173">
            <a:off x="6673240" y="2885073"/>
            <a:ext cx="117446" cy="98382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02918-183B-4EB5-95DC-3FB9027FDBCC}"/>
              </a:ext>
            </a:extLst>
          </p:cNvPr>
          <p:cNvCxnSpPr>
            <a:stCxn id="56" idx="2"/>
            <a:endCxn id="41" idx="1"/>
          </p:cNvCxnSpPr>
          <p:nvPr/>
        </p:nvCxnSpPr>
        <p:spPr>
          <a:xfrm>
            <a:off x="6712367" y="2932164"/>
            <a:ext cx="281557" cy="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1EF85260-3F7C-4250-910F-61F9452747A2}"/>
              </a:ext>
            </a:extLst>
          </p:cNvPr>
          <p:cNvSpPr/>
          <p:nvPr/>
        </p:nvSpPr>
        <p:spPr>
          <a:xfrm>
            <a:off x="4011512" y="2391143"/>
            <a:ext cx="442222" cy="6115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0EEBC22A-7116-4312-A94F-4BEAE4271351}"/>
              </a:ext>
            </a:extLst>
          </p:cNvPr>
          <p:cNvSpPr/>
          <p:nvPr/>
        </p:nvSpPr>
        <p:spPr>
          <a:xfrm>
            <a:off x="4033112" y="3150415"/>
            <a:ext cx="442222" cy="8467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9402568F-8480-4001-AD1C-8B47DBB4BAB8}"/>
              </a:ext>
            </a:extLst>
          </p:cNvPr>
          <p:cNvSpPr/>
          <p:nvPr/>
        </p:nvSpPr>
        <p:spPr>
          <a:xfrm rot="5400000">
            <a:off x="5593178" y="2670613"/>
            <a:ext cx="96437" cy="52310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9583CD-5003-4750-9FE9-92820A246185}"/>
              </a:ext>
            </a:extLst>
          </p:cNvPr>
          <p:cNvSpPr txBox="1"/>
          <p:nvPr/>
        </p:nvSpPr>
        <p:spPr>
          <a:xfrm>
            <a:off x="1762800" y="4745085"/>
            <a:ext cx="696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Mixer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8610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F4AC77-6A83-4BAA-812D-B42DA34CBCEB}"/>
              </a:ext>
            </a:extLst>
          </p:cNvPr>
          <p:cNvCxnSpPr>
            <a:cxnSpLocks/>
          </p:cNvCxnSpPr>
          <p:nvPr/>
        </p:nvCxnSpPr>
        <p:spPr>
          <a:xfrm flipV="1">
            <a:off x="1575769" y="604150"/>
            <a:ext cx="0" cy="15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9D4D4E-0735-4A29-AF36-5ECE115A6A9C}"/>
              </a:ext>
            </a:extLst>
          </p:cNvPr>
          <p:cNvCxnSpPr>
            <a:cxnSpLocks/>
          </p:cNvCxnSpPr>
          <p:nvPr/>
        </p:nvCxnSpPr>
        <p:spPr>
          <a:xfrm>
            <a:off x="1575769" y="2114168"/>
            <a:ext cx="0" cy="67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081D80-C1C7-4D12-A8E9-DF90EE03A527}"/>
              </a:ext>
            </a:extLst>
          </p:cNvPr>
          <p:cNvCxnSpPr>
            <a:cxnSpLocks/>
          </p:cNvCxnSpPr>
          <p:nvPr/>
        </p:nvCxnSpPr>
        <p:spPr>
          <a:xfrm>
            <a:off x="1575769" y="2114168"/>
            <a:ext cx="780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45DC6-159F-46EF-8F7D-3DE30F7D24A1}"/>
              </a:ext>
            </a:extLst>
          </p:cNvPr>
          <p:cNvCxnSpPr>
            <a:cxnSpLocks/>
          </p:cNvCxnSpPr>
          <p:nvPr/>
        </p:nvCxnSpPr>
        <p:spPr>
          <a:xfrm flipV="1">
            <a:off x="1575769" y="1610829"/>
            <a:ext cx="780176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2D71DF64-FF55-4776-AE87-0B015C65BF39}"/>
              </a:ext>
            </a:extLst>
          </p:cNvPr>
          <p:cNvSpPr/>
          <p:nvPr/>
        </p:nvSpPr>
        <p:spPr>
          <a:xfrm rot="1520470">
            <a:off x="1520637" y="1697976"/>
            <a:ext cx="402656" cy="289419"/>
          </a:xfrm>
          <a:prstGeom prst="arc">
            <a:avLst>
              <a:gd name="adj1" fmla="val 11872716"/>
              <a:gd name="adj2" fmla="val 21047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2808B3-79DE-41E1-B83E-503F60AB7294}"/>
              </a:ext>
            </a:extLst>
          </p:cNvPr>
          <p:cNvCxnSpPr>
            <a:cxnSpLocks/>
          </p:cNvCxnSpPr>
          <p:nvPr/>
        </p:nvCxnSpPr>
        <p:spPr>
          <a:xfrm>
            <a:off x="1721965" y="604150"/>
            <a:ext cx="0" cy="100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ACB13-FB10-46F5-8280-FBC6A9F2B986}"/>
              </a:ext>
            </a:extLst>
          </p:cNvPr>
          <p:cNvSpPr txBox="1"/>
          <p:nvPr/>
        </p:nvSpPr>
        <p:spPr>
          <a:xfrm>
            <a:off x="1218629" y="976441"/>
            <a:ext cx="35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ω</a:t>
            </a:r>
            <a:r>
              <a:rPr lang="en-GB" sz="1200" baseline="-25000" dirty="0"/>
              <a:t>0</a:t>
            </a:r>
            <a:endParaRPr lang="en-SG" sz="12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6D932-C695-49E4-9497-A17B9607C915}"/>
              </a:ext>
            </a:extLst>
          </p:cNvPr>
          <p:cNvSpPr txBox="1"/>
          <p:nvPr/>
        </p:nvSpPr>
        <p:spPr>
          <a:xfrm>
            <a:off x="1721965" y="968990"/>
            <a:ext cx="2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ω</a:t>
            </a:r>
            <a:endParaRPr lang="en-SG" sz="12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5B26B-1C09-45DC-A132-C285BCB80609}"/>
              </a:ext>
            </a:extLst>
          </p:cNvPr>
          <p:cNvSpPr txBox="1"/>
          <p:nvPr/>
        </p:nvSpPr>
        <p:spPr>
          <a:xfrm>
            <a:off x="1596135" y="1716304"/>
            <a:ext cx="206131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SG" sz="14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64EAA-4F80-4D30-A88E-DE4B36CD560C}"/>
              </a:ext>
            </a:extLst>
          </p:cNvPr>
          <p:cNvSpPr txBox="1"/>
          <p:nvPr/>
        </p:nvSpPr>
        <p:spPr>
          <a:xfrm>
            <a:off x="2315794" y="1405840"/>
            <a:ext cx="35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ω</a:t>
            </a:r>
            <a:r>
              <a:rPr lang="en-GB" sz="1200" baseline="-25000" dirty="0"/>
              <a:t>e</a:t>
            </a:r>
            <a:endParaRPr lang="en-SG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26CC7-A8C1-46AE-B887-56D9F50370F4}"/>
              </a:ext>
            </a:extLst>
          </p:cNvPr>
          <p:cNvSpPr txBox="1"/>
          <p:nvPr/>
        </p:nvSpPr>
        <p:spPr>
          <a:xfrm>
            <a:off x="2317588" y="1969458"/>
            <a:ext cx="35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ω</a:t>
            </a:r>
            <a:r>
              <a:rPr lang="en-GB" sz="1200" baseline="-25000" dirty="0"/>
              <a:t>π</a:t>
            </a:r>
            <a:endParaRPr lang="en-SG" sz="1200" baseline="-25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8D674-4B63-476A-B81F-71298FD38EF1}"/>
              </a:ext>
            </a:extLst>
          </p:cNvPr>
          <p:cNvCxnSpPr>
            <a:cxnSpLocks/>
          </p:cNvCxnSpPr>
          <p:nvPr/>
        </p:nvCxnSpPr>
        <p:spPr>
          <a:xfrm>
            <a:off x="2610587" y="1614958"/>
            <a:ext cx="0" cy="488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BE001C-AC49-4C1F-AFFB-C2C927F2AA3C}"/>
              </a:ext>
            </a:extLst>
          </p:cNvPr>
          <p:cNvSpPr txBox="1"/>
          <p:nvPr/>
        </p:nvSpPr>
        <p:spPr>
          <a:xfrm>
            <a:off x="2548058" y="1695786"/>
            <a:ext cx="357138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endParaRPr lang="en-SG" sz="16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FF318-CD66-428C-A4C5-877F5CF6C481}"/>
              </a:ext>
            </a:extLst>
          </p:cNvPr>
          <p:cNvSpPr txBox="1"/>
          <p:nvPr/>
        </p:nvSpPr>
        <p:spPr>
          <a:xfrm>
            <a:off x="1575769" y="2424480"/>
            <a:ext cx="243892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-25000" dirty="0"/>
              <a:t>I</a:t>
            </a:r>
            <a:endParaRPr lang="en-SG" sz="1600" baseline="-25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A912CE-6066-47A5-A66C-74DA46903314}"/>
              </a:ext>
            </a:extLst>
          </p:cNvPr>
          <p:cNvSpPr/>
          <p:nvPr/>
        </p:nvSpPr>
        <p:spPr>
          <a:xfrm>
            <a:off x="3254928" y="3691895"/>
            <a:ext cx="1526796" cy="14596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BE43F37-D6A6-4CE9-A6D5-1C47D5DD3A7C}"/>
              </a:ext>
            </a:extLst>
          </p:cNvPr>
          <p:cNvSpPr/>
          <p:nvPr/>
        </p:nvSpPr>
        <p:spPr>
          <a:xfrm>
            <a:off x="4549140" y="5852949"/>
            <a:ext cx="45719" cy="73403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A09CA2-E649-477F-8639-8CB7EF55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51" y="3485295"/>
            <a:ext cx="139700" cy="165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5B6011-9067-4B89-8314-E45D593D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451" y="5242323"/>
            <a:ext cx="165100" cy="165100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F2EB-3310-4506-B1B0-CF00891EB3CD}"/>
              </a:ext>
            </a:extLst>
          </p:cNvPr>
          <p:cNvSpPr/>
          <p:nvPr/>
        </p:nvSpPr>
        <p:spPr>
          <a:xfrm rot="10800000">
            <a:off x="4083832" y="1978572"/>
            <a:ext cx="45719" cy="7340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93F05C2E-DF3E-40F6-88A4-C0580B959013}"/>
              </a:ext>
            </a:extLst>
          </p:cNvPr>
          <p:cNvSpPr/>
          <p:nvPr/>
        </p:nvSpPr>
        <p:spPr>
          <a:xfrm rot="10960643" flipV="1">
            <a:off x="6386951" y="4393344"/>
            <a:ext cx="758044" cy="5827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0D711DC9-A425-408A-8AD5-8ABEB2471815}"/>
              </a:ext>
            </a:extLst>
          </p:cNvPr>
          <p:cNvSpPr/>
          <p:nvPr/>
        </p:nvSpPr>
        <p:spPr>
          <a:xfrm rot="21417921">
            <a:off x="2727322" y="5770006"/>
            <a:ext cx="734339" cy="45719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F1B932-3133-4702-B40B-94EB8B60AF06}"/>
              </a:ext>
            </a:extLst>
          </p:cNvPr>
          <p:cNvSpPr/>
          <p:nvPr/>
        </p:nvSpPr>
        <p:spPr>
          <a:xfrm>
            <a:off x="3271286" y="4342132"/>
            <a:ext cx="1510438" cy="260200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47CECB0-2F88-47EB-AB28-0CA4479DD117}"/>
              </a:ext>
            </a:extLst>
          </p:cNvPr>
          <p:cNvCxnSpPr>
            <a:cxnSpLocks/>
          </p:cNvCxnSpPr>
          <p:nvPr/>
        </p:nvCxnSpPr>
        <p:spPr>
          <a:xfrm flipV="1">
            <a:off x="4667866" y="5996829"/>
            <a:ext cx="542199" cy="4462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28D3681-309B-42F3-A598-08A64DDD696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48054" y="3933668"/>
            <a:ext cx="430122" cy="4971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3C6F522-3972-4019-B8C1-324AD32177B1}"/>
              </a:ext>
            </a:extLst>
          </p:cNvPr>
          <p:cNvSpPr/>
          <p:nvPr/>
        </p:nvSpPr>
        <p:spPr>
          <a:xfrm>
            <a:off x="965305" y="3733395"/>
            <a:ext cx="1526796" cy="14596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6E22EC8C-14EF-4ED3-B860-290CA6D20E4F}"/>
              </a:ext>
            </a:extLst>
          </p:cNvPr>
          <p:cNvSpPr/>
          <p:nvPr/>
        </p:nvSpPr>
        <p:spPr>
          <a:xfrm>
            <a:off x="1705844" y="4463237"/>
            <a:ext cx="45719" cy="73403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83A7708-90B3-485E-B081-3EA11707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28" y="3475533"/>
            <a:ext cx="139700" cy="1651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6A1F571-11C7-475C-AD70-7E4C75D7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28" y="5311460"/>
            <a:ext cx="165100" cy="165100"/>
          </a:xfrm>
          <a:prstGeom prst="rect">
            <a:avLst/>
          </a:prstGeom>
        </p:spPr>
      </p:pic>
      <p:sp>
        <p:nvSpPr>
          <p:cNvPr id="56" name="Arrow: Down 55">
            <a:extLst>
              <a:ext uri="{FF2B5EF4-FFF2-40B4-BE49-F238E27FC236}">
                <a16:creationId xmlns:a16="http://schemas.microsoft.com/office/drawing/2014/main" id="{7670C844-D722-465A-B98D-502C160BCF55}"/>
              </a:ext>
            </a:extLst>
          </p:cNvPr>
          <p:cNvSpPr/>
          <p:nvPr/>
        </p:nvSpPr>
        <p:spPr>
          <a:xfrm rot="10800000">
            <a:off x="1705844" y="3734485"/>
            <a:ext cx="45719" cy="7340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870626-C416-4204-9AE2-4B6438D9BC6C}"/>
              </a:ext>
            </a:extLst>
          </p:cNvPr>
          <p:cNvSpPr/>
          <p:nvPr/>
        </p:nvSpPr>
        <p:spPr>
          <a:xfrm>
            <a:off x="981663" y="4383632"/>
            <a:ext cx="1510438" cy="260200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2AF672B-BD32-4CDA-AEDF-E97D487F8DAF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 flipV="1">
            <a:off x="1203034" y="3949943"/>
            <a:ext cx="471622" cy="471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7019B23E-D0D7-4D2A-B01A-E02391000B66}"/>
              </a:ext>
            </a:extLst>
          </p:cNvPr>
          <p:cNvCxnSpPr>
            <a:cxnSpLocks/>
            <a:stCxn id="58" idx="3"/>
          </p:cNvCxnSpPr>
          <p:nvPr/>
        </p:nvCxnSpPr>
        <p:spPr>
          <a:xfrm rot="16200000" flipH="1">
            <a:off x="1236457" y="4572132"/>
            <a:ext cx="404776" cy="47196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C1EDE139-BA7B-4EFA-B8F1-022F942DE74F}"/>
              </a:ext>
            </a:extLst>
          </p:cNvPr>
          <p:cNvSpPr/>
          <p:nvPr/>
        </p:nvSpPr>
        <p:spPr>
          <a:xfrm>
            <a:off x="5632917" y="3650395"/>
            <a:ext cx="1526796" cy="145968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58EB2D4F-FB9A-47CF-B752-469F77F40962}"/>
              </a:ext>
            </a:extLst>
          </p:cNvPr>
          <p:cNvSpPr/>
          <p:nvPr/>
        </p:nvSpPr>
        <p:spPr>
          <a:xfrm>
            <a:off x="4006690" y="5852949"/>
            <a:ext cx="45719" cy="73403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F58A9AC4-697D-4FF7-B592-39BCDAD7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40" y="3392533"/>
            <a:ext cx="139700" cy="1651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787D79E-4BF6-4446-8A77-31F579CA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40" y="5228460"/>
            <a:ext cx="165100" cy="165100"/>
          </a:xfrm>
          <a:prstGeom prst="rect">
            <a:avLst/>
          </a:prstGeom>
        </p:spPr>
      </p:pic>
      <p:sp>
        <p:nvSpPr>
          <p:cNvPr id="100" name="Arrow: Left 99">
            <a:extLst>
              <a:ext uri="{FF2B5EF4-FFF2-40B4-BE49-F238E27FC236}">
                <a16:creationId xmlns:a16="http://schemas.microsoft.com/office/drawing/2014/main" id="{28C42921-704D-409C-899F-0BC3311E6DA2}"/>
              </a:ext>
            </a:extLst>
          </p:cNvPr>
          <p:cNvSpPr/>
          <p:nvPr/>
        </p:nvSpPr>
        <p:spPr>
          <a:xfrm rot="20513964" flipV="1">
            <a:off x="6080130" y="5830089"/>
            <a:ext cx="524620" cy="4571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E74AEDD-341E-435D-A168-0A0C523B9445}"/>
              </a:ext>
            </a:extLst>
          </p:cNvPr>
          <p:cNvSpPr/>
          <p:nvPr/>
        </p:nvSpPr>
        <p:spPr>
          <a:xfrm>
            <a:off x="5649275" y="4300632"/>
            <a:ext cx="1510438" cy="260200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90F778AC-C625-4BE9-BC52-1A9632FC0568}"/>
              </a:ext>
            </a:extLst>
          </p:cNvPr>
          <p:cNvCxnSpPr>
            <a:cxnSpLocks/>
          </p:cNvCxnSpPr>
          <p:nvPr/>
        </p:nvCxnSpPr>
        <p:spPr>
          <a:xfrm rot="10800000">
            <a:off x="6342440" y="5956173"/>
            <a:ext cx="471966" cy="3527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Arrow: Left 103">
            <a:extLst>
              <a:ext uri="{FF2B5EF4-FFF2-40B4-BE49-F238E27FC236}">
                <a16:creationId xmlns:a16="http://schemas.microsoft.com/office/drawing/2014/main" id="{CBFD1279-D474-443B-9739-31780F9BC07C}"/>
              </a:ext>
            </a:extLst>
          </p:cNvPr>
          <p:cNvSpPr/>
          <p:nvPr/>
        </p:nvSpPr>
        <p:spPr>
          <a:xfrm flipV="1">
            <a:off x="5531490" y="2893265"/>
            <a:ext cx="656649" cy="457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E04E9FD-D719-4714-9108-DC547D2E23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22224" y="2497456"/>
            <a:ext cx="505354" cy="430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9F358121-C5E4-401A-BDE0-D3306787FD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4439" y="5961124"/>
            <a:ext cx="440104" cy="502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Arrow: Down 49">
            <a:extLst>
              <a:ext uri="{FF2B5EF4-FFF2-40B4-BE49-F238E27FC236}">
                <a16:creationId xmlns:a16="http://schemas.microsoft.com/office/drawing/2014/main" id="{FE2DAB46-0DDB-45F1-B653-A44B6C1BFAB1}"/>
              </a:ext>
            </a:extLst>
          </p:cNvPr>
          <p:cNvSpPr/>
          <p:nvPr/>
        </p:nvSpPr>
        <p:spPr>
          <a:xfrm rot="10800000">
            <a:off x="6366571" y="3672484"/>
            <a:ext cx="45719" cy="7340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99B3CFCC-B4E1-4C2A-8B72-D88F960712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60965" y="2473097"/>
            <a:ext cx="430120" cy="489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98EDC-8949-46D3-A423-1C44B36A56ED}"/>
              </a:ext>
            </a:extLst>
          </p:cNvPr>
          <p:cNvCxnSpPr>
            <a:cxnSpLocks/>
          </p:cNvCxnSpPr>
          <p:nvPr/>
        </p:nvCxnSpPr>
        <p:spPr>
          <a:xfrm flipV="1">
            <a:off x="4029704" y="3287895"/>
            <a:ext cx="9193" cy="11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4051DC-64DB-47DA-A4A5-91F6046A8890}"/>
              </a:ext>
            </a:extLst>
          </p:cNvPr>
          <p:cNvCxnSpPr>
            <a:cxnSpLocks/>
          </p:cNvCxnSpPr>
          <p:nvPr/>
        </p:nvCxnSpPr>
        <p:spPr>
          <a:xfrm>
            <a:off x="4034301" y="4472232"/>
            <a:ext cx="111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7D98C9-42F1-4486-BACF-0B4FC019D12C}"/>
              </a:ext>
            </a:extLst>
          </p:cNvPr>
          <p:cNvCxnSpPr>
            <a:cxnSpLocks/>
          </p:cNvCxnSpPr>
          <p:nvPr/>
        </p:nvCxnSpPr>
        <p:spPr>
          <a:xfrm flipH="1">
            <a:off x="3178193" y="4463237"/>
            <a:ext cx="856108" cy="53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7B220D-72FA-4009-85EC-BC49EFC63E31}"/>
              </a:ext>
            </a:extLst>
          </p:cNvPr>
          <p:cNvSpPr txBox="1"/>
          <p:nvPr/>
        </p:nvSpPr>
        <p:spPr>
          <a:xfrm>
            <a:off x="2926042" y="4868907"/>
            <a:ext cx="20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  <a:endParaRPr lang="en-SG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20FC43-4CE9-4BA8-BAE5-5F280754FA99}"/>
              </a:ext>
            </a:extLst>
          </p:cNvPr>
          <p:cNvSpPr txBox="1"/>
          <p:nvPr/>
        </p:nvSpPr>
        <p:spPr>
          <a:xfrm>
            <a:off x="5150840" y="4318343"/>
            <a:ext cx="20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</a:t>
            </a:r>
            <a:endParaRPr lang="en-SG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CF881A-0C78-4693-A46F-7BE0E351BD7C}"/>
              </a:ext>
            </a:extLst>
          </p:cNvPr>
          <p:cNvSpPr txBox="1"/>
          <p:nvPr/>
        </p:nvSpPr>
        <p:spPr>
          <a:xfrm>
            <a:off x="3925337" y="2990301"/>
            <a:ext cx="20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z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35620883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143FD07D-FDAA-5B45-A9A3-6A9BCDC3E664}" vid="{60AA85A2-6EFB-EB4C-BCE8-BC8CB060F2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900</TotalTime>
  <Words>112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Standard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Murray Douglas</dc:creator>
  <cp:lastModifiedBy>Cheng Wen</cp:lastModifiedBy>
  <cp:revision>54</cp:revision>
  <dcterms:created xsi:type="dcterms:W3CDTF">2021-10-05T05:02:27Z</dcterms:created>
  <dcterms:modified xsi:type="dcterms:W3CDTF">2022-04-10T18:24:52Z</dcterms:modified>
</cp:coreProperties>
</file>