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</p:sldIdLst>
  <p:sldSz cx="9144000" cy="5143500" type="screen16x9"/>
  <p:notesSz cx="6858000" cy="9144000"/>
  <p:embeddedFontLst>
    <p:embeddedFont>
      <p:font typeface="Angsana New" panose="02020603050405020304" pitchFamily="18" charset="-34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Montserrat" panose="020B0604020202020204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Roboto Slab" panose="020B0604020202020204" charset="0"/>
      <p:regular r:id="rId31"/>
      <p:bold r:id="rId32"/>
    </p:embeddedFont>
    <p:embeddedFont>
      <p:font typeface="TH SarabunPSK" panose="020B0500040200020003" pitchFamily="34" charset="-34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05A27-203A-4B22-9799-06B7CB77BCC4}" v="6" dt="2021-04-05T15:06:23.876"/>
  </p1510:revLst>
</p1510:revInfo>
</file>

<file path=ppt/tableStyles.xml><?xml version="1.0" encoding="utf-8"?>
<a:tblStyleLst xmlns:a="http://schemas.openxmlformats.org/drawingml/2006/main" def="{D8610A42-2E81-468C-BA36-5A9BDFC227B8}">
  <a:tblStyle styleId="{D8610A42-2E81-468C-BA36-5A9BDFC227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53" autoAdjust="0"/>
  </p:normalViewPr>
  <p:slideViewPr>
    <p:cSldViewPr snapToGrid="0">
      <p:cViewPr varScale="1">
        <p:scale>
          <a:sx n="85" d="100"/>
          <a:sy n="85" d="100"/>
        </p:scale>
        <p:origin x="13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heme" Target="theme/theme1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/>
              <a:t>โปเจค </a:t>
            </a:r>
            <a:r>
              <a:rPr lang="en-US" dirty="0"/>
              <a:t>Personal Savings and investments</a:t>
            </a:r>
            <a:r>
              <a:rPr lang="th-TH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/>
              <a:t>โดย นายอภิศักดิ์ วานิชกูล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/>
              <a:t>และ นายอภิสิทธิ์ คำน้อย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ace7fa64f5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ace7fa64f5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/>
              <a:t>หน้านี้จะโชว์ ผลรวมของ </a:t>
            </a:r>
            <a:r>
              <a:rPr lang="en-US" dirty="0"/>
              <a:t>assets </a:t>
            </a:r>
            <a:r>
              <a:rPr lang="th-TH" dirty="0"/>
              <a:t>ทั้งหมด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4331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ace7fa64f5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ace7fa64f5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/>
              <a:t>หน้านี้จะโชว์ ผลรวมของ </a:t>
            </a:r>
            <a:r>
              <a:rPr lang="en-US" dirty="0"/>
              <a:t>assets </a:t>
            </a:r>
            <a:r>
              <a:rPr lang="th-TH" dirty="0"/>
              <a:t>ทั้งหมด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4232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ace7fa64f5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ace7fa64f5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/>
              <a:t>หน้านี้จะโชว์ ผลรวมของ </a:t>
            </a:r>
            <a:r>
              <a:rPr lang="en-US" dirty="0"/>
              <a:t>assets </a:t>
            </a:r>
            <a:r>
              <a:rPr lang="th-TH" dirty="0"/>
              <a:t>ทั้งหมด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8780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ace7fa64f5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ace7fa64f5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th-TH" dirty="0"/>
              <a:t>ส่วน หน้านี้จะโชว์ ผลรวมของ </a:t>
            </a:r>
            <a:r>
              <a:rPr lang="en-US" sz="1100" dirty="0">
                <a:latin typeface="+mj-lt"/>
              </a:rPr>
              <a:t>Expenditure</a:t>
            </a:r>
            <a:r>
              <a:rPr lang="en-US" dirty="0"/>
              <a:t> </a:t>
            </a:r>
            <a:r>
              <a:rPr lang="th-TH" dirty="0"/>
              <a:t>ทั้งหมด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522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ace7fa64f5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ace7fa64f5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th-TH" dirty="0"/>
              <a:t>ส่วน หน้านี้จะโชว์ ผลรวมของ </a:t>
            </a:r>
            <a:r>
              <a:rPr lang="en-US" sz="1100" dirty="0">
                <a:latin typeface="+mj-lt"/>
              </a:rPr>
              <a:t>Expenditure</a:t>
            </a:r>
            <a:r>
              <a:rPr lang="en-US" dirty="0"/>
              <a:t> </a:t>
            </a:r>
            <a:r>
              <a:rPr lang="th-TH" dirty="0"/>
              <a:t>ทั้งหมด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9088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ace7fa64f5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ace7fa64f5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a26e00b28b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a26e00b28b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/>
              <a:t>ที่มาของโปรเจค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/>
              <a:t>เนื่องจากในปัจจุบัน คนส่วนมากหันมาสนใจในการลงทุนมากขึ้นและหวังจะมีอิสรภาพทางการเงิน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a26e00b28b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a26e00b28b_0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a26e00b28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a26e00b28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ae7ab267a5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ae7ab267a5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/>
              <a:t>สามารถ </a:t>
            </a:r>
            <a:r>
              <a:rPr lang="en-US" dirty="0"/>
              <a:t>login </a:t>
            </a:r>
            <a:r>
              <a:rPr lang="th-TH" dirty="0"/>
              <a:t>ผ่าน </a:t>
            </a:r>
            <a:r>
              <a:rPr lang="en-US" dirty="0" err="1"/>
              <a:t>facebook</a:t>
            </a:r>
            <a:r>
              <a:rPr lang="en-US" dirty="0"/>
              <a:t> </a:t>
            </a:r>
            <a:r>
              <a:rPr lang="th-TH" dirty="0"/>
              <a:t>หรือ </a:t>
            </a:r>
            <a:r>
              <a:rPr lang="en-US" dirty="0"/>
              <a:t>google </a:t>
            </a:r>
            <a:r>
              <a:rPr lang="th-TH" dirty="0"/>
              <a:t>ได้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ace7fa64f5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ace7fa64f5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/>
              <a:t>หน้านี้จะแสดงผลลัพธ์จากการวิเคราะห์สถานภาพทางการเงินของผู้ใช้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ace7fa64f5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ace7fa64f5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/>
              <a:t>หน้านี้จะโชว์ ผลรวมของ </a:t>
            </a:r>
            <a:r>
              <a:rPr lang="en-US" dirty="0"/>
              <a:t>assets </a:t>
            </a:r>
            <a:r>
              <a:rPr lang="th-TH" dirty="0"/>
              <a:t>ทั้งหมด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ace7fa64f5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ace7fa64f5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/>
              <a:t>หน้านี้จะโชว์ ผลรวมของ </a:t>
            </a:r>
            <a:r>
              <a:rPr lang="en-US" dirty="0"/>
              <a:t>assets </a:t>
            </a:r>
            <a:r>
              <a:rPr lang="th-TH" dirty="0"/>
              <a:t>ทั้งหมด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535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ace7fa64f5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ace7fa64f5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/>
              <a:t>หน้านี้จะโชว์ ผลรวมของ </a:t>
            </a:r>
            <a:r>
              <a:rPr lang="en-US" dirty="0"/>
              <a:t>assets </a:t>
            </a:r>
            <a:r>
              <a:rPr lang="th-TH" dirty="0"/>
              <a:t>ทั้งหมด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32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6875" y="719386"/>
            <a:ext cx="4114800" cy="3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9175" y="3542250"/>
            <a:ext cx="25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77575" y="-126565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8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4815309" y="1289250"/>
            <a:ext cx="38715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ubTitle" idx="1"/>
          </p:nvPr>
        </p:nvSpPr>
        <p:spPr>
          <a:xfrm>
            <a:off x="4815300" y="2487916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815300" y="2570575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rot="-4895465">
            <a:off x="3368024" y="-1303705"/>
            <a:ext cx="9412969" cy="648010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2"/>
          </p:nvPr>
        </p:nvSpPr>
        <p:spPr>
          <a:xfrm>
            <a:off x="641800" y="2258012"/>
            <a:ext cx="2689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641800" y="2619438"/>
            <a:ext cx="2689800" cy="8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3"/>
          </p:nvPr>
        </p:nvSpPr>
        <p:spPr>
          <a:xfrm>
            <a:off x="5824800" y="2252450"/>
            <a:ext cx="2689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824800" y="2624010"/>
            <a:ext cx="26898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 rot="193" flipH="1">
            <a:off x="3014849" y="1017810"/>
            <a:ext cx="3373153" cy="572222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57200" y="951000"/>
            <a:ext cx="37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457200" y="2234150"/>
            <a:ext cx="36774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 rot="-8960560">
            <a:off x="3895755" y="-250865"/>
            <a:ext cx="9413004" cy="7136681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410799" y="1266068"/>
            <a:ext cx="4322400" cy="16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2410800" y="3246072"/>
            <a:ext cx="43224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3384975" y="2600400"/>
            <a:ext cx="5859300" cy="244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-984387" y="-41910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/>
          <p:nvPr/>
        </p:nvSpPr>
        <p:spPr>
          <a:xfrm rot="-7531753">
            <a:off x="-1055188" y="-2420408"/>
            <a:ext cx="4167357" cy="458637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/>
          <p:nvPr/>
        </p:nvSpPr>
        <p:spPr>
          <a:xfrm rot="1432133">
            <a:off x="6060531" y="3892529"/>
            <a:ext cx="3850151" cy="3505814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1620150" y="1739138"/>
            <a:ext cx="59037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1620150" y="2960638"/>
            <a:ext cx="5903700" cy="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/>
          <p:nvPr/>
        </p:nvSpPr>
        <p:spPr>
          <a:xfrm rot="-9388082">
            <a:off x="-1143081" y="-588681"/>
            <a:ext cx="9612308" cy="6320856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815300" y="1598100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4815300" y="2793300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-3911925" y="-113230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8" r:id="rId6"/>
    <p:sldLayoutId id="2147483660" r:id="rId7"/>
    <p:sldLayoutId id="2147483661" r:id="rId8"/>
    <p:sldLayoutId id="2147483662" r:id="rId9"/>
    <p:sldLayoutId id="214748367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40"/>
          <p:cNvGrpSpPr/>
          <p:nvPr/>
        </p:nvGrpSpPr>
        <p:grpSpPr>
          <a:xfrm>
            <a:off x="4384025" y="753975"/>
            <a:ext cx="4561734" cy="3321225"/>
            <a:chOff x="4384025" y="753975"/>
            <a:chExt cx="4561734" cy="3321225"/>
          </a:xfrm>
        </p:grpSpPr>
        <p:sp>
          <p:nvSpPr>
            <p:cNvPr id="239" name="Google Shape;239;p40"/>
            <p:cNvSpPr/>
            <p:nvPr/>
          </p:nvSpPr>
          <p:spPr>
            <a:xfrm>
              <a:off x="5131531" y="3948106"/>
              <a:ext cx="109315" cy="84899"/>
            </a:xfrm>
            <a:custGeom>
              <a:avLst/>
              <a:gdLst/>
              <a:ahLst/>
              <a:cxnLst/>
              <a:rect l="l" t="t" r="r" b="b"/>
              <a:pathLst>
                <a:path w="1499" h="1164" extrusionOk="0">
                  <a:moveTo>
                    <a:pt x="682" y="1"/>
                  </a:moveTo>
                  <a:cubicBezTo>
                    <a:pt x="579" y="1"/>
                    <a:pt x="468" y="22"/>
                    <a:pt x="371" y="35"/>
                  </a:cubicBezTo>
                  <a:cubicBezTo>
                    <a:pt x="279" y="45"/>
                    <a:pt x="207" y="127"/>
                    <a:pt x="207" y="219"/>
                  </a:cubicBezTo>
                  <a:cubicBezTo>
                    <a:pt x="207" y="230"/>
                    <a:pt x="207" y="240"/>
                    <a:pt x="207" y="250"/>
                  </a:cubicBezTo>
                  <a:cubicBezTo>
                    <a:pt x="207" y="271"/>
                    <a:pt x="207" y="291"/>
                    <a:pt x="207" y="312"/>
                  </a:cubicBezTo>
                  <a:cubicBezTo>
                    <a:pt x="197" y="486"/>
                    <a:pt x="156" y="650"/>
                    <a:pt x="94" y="814"/>
                  </a:cubicBezTo>
                  <a:cubicBezTo>
                    <a:pt x="0" y="1105"/>
                    <a:pt x="293" y="1164"/>
                    <a:pt x="800" y="1164"/>
                  </a:cubicBezTo>
                  <a:cubicBezTo>
                    <a:pt x="847" y="1164"/>
                    <a:pt x="895" y="1163"/>
                    <a:pt x="945" y="1162"/>
                  </a:cubicBezTo>
                  <a:cubicBezTo>
                    <a:pt x="1499" y="1152"/>
                    <a:pt x="1345" y="927"/>
                    <a:pt x="1263" y="804"/>
                  </a:cubicBezTo>
                  <a:cubicBezTo>
                    <a:pt x="1181" y="691"/>
                    <a:pt x="1037" y="629"/>
                    <a:pt x="1017" y="486"/>
                  </a:cubicBezTo>
                  <a:cubicBezTo>
                    <a:pt x="1007" y="383"/>
                    <a:pt x="996" y="281"/>
                    <a:pt x="986" y="189"/>
                  </a:cubicBezTo>
                  <a:cubicBezTo>
                    <a:pt x="986" y="178"/>
                    <a:pt x="986" y="178"/>
                    <a:pt x="986" y="178"/>
                  </a:cubicBezTo>
                  <a:cubicBezTo>
                    <a:pt x="939" y="38"/>
                    <a:pt x="81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0"/>
            <p:cNvSpPr/>
            <p:nvPr/>
          </p:nvSpPr>
          <p:spPr>
            <a:xfrm>
              <a:off x="5151804" y="3907261"/>
              <a:ext cx="46453" cy="64841"/>
            </a:xfrm>
            <a:custGeom>
              <a:avLst/>
              <a:gdLst/>
              <a:ahLst/>
              <a:cxnLst/>
              <a:rect l="l" t="t" r="r" b="b"/>
              <a:pathLst>
                <a:path w="637" h="889" extrusionOk="0">
                  <a:moveTo>
                    <a:pt x="636" y="0"/>
                  </a:moveTo>
                  <a:lnTo>
                    <a:pt x="1" y="62"/>
                  </a:lnTo>
                  <a:cubicBezTo>
                    <a:pt x="1" y="62"/>
                    <a:pt x="1" y="636"/>
                    <a:pt x="1" y="769"/>
                  </a:cubicBezTo>
                  <a:cubicBezTo>
                    <a:pt x="1" y="816"/>
                    <a:pt x="135" y="888"/>
                    <a:pt x="294" y="888"/>
                  </a:cubicBezTo>
                  <a:cubicBezTo>
                    <a:pt x="380" y="888"/>
                    <a:pt x="472" y="867"/>
                    <a:pt x="554" y="810"/>
                  </a:cubicBezTo>
                  <a:cubicBezTo>
                    <a:pt x="575" y="800"/>
                    <a:pt x="585" y="779"/>
                    <a:pt x="595" y="749"/>
                  </a:cubicBezTo>
                  <a:cubicBezTo>
                    <a:pt x="606" y="677"/>
                    <a:pt x="626" y="226"/>
                    <a:pt x="636" y="0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0"/>
            <p:cNvSpPr/>
            <p:nvPr/>
          </p:nvSpPr>
          <p:spPr>
            <a:xfrm>
              <a:off x="5545100" y="3905000"/>
              <a:ext cx="50902" cy="71843"/>
            </a:xfrm>
            <a:custGeom>
              <a:avLst/>
              <a:gdLst/>
              <a:ahLst/>
              <a:cxnLst/>
              <a:rect l="l" t="t" r="r" b="b"/>
              <a:pathLst>
                <a:path w="698" h="985" extrusionOk="0">
                  <a:moveTo>
                    <a:pt x="554" y="0"/>
                  </a:moveTo>
                  <a:lnTo>
                    <a:pt x="0" y="72"/>
                  </a:lnTo>
                  <a:lnTo>
                    <a:pt x="144" y="985"/>
                  </a:lnTo>
                  <a:lnTo>
                    <a:pt x="697" y="933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0"/>
            <p:cNvSpPr/>
            <p:nvPr/>
          </p:nvSpPr>
          <p:spPr>
            <a:xfrm>
              <a:off x="5547360" y="3954962"/>
              <a:ext cx="160727" cy="62507"/>
            </a:xfrm>
            <a:custGeom>
              <a:avLst/>
              <a:gdLst/>
              <a:ahLst/>
              <a:cxnLst/>
              <a:rect l="l" t="t" r="r" b="b"/>
              <a:pathLst>
                <a:path w="2204" h="857" extrusionOk="0">
                  <a:moveTo>
                    <a:pt x="585" y="1"/>
                  </a:moveTo>
                  <a:cubicBezTo>
                    <a:pt x="552" y="1"/>
                    <a:pt x="500" y="43"/>
                    <a:pt x="482" y="136"/>
                  </a:cubicBezTo>
                  <a:cubicBezTo>
                    <a:pt x="460" y="200"/>
                    <a:pt x="360" y="249"/>
                    <a:pt x="249" y="249"/>
                  </a:cubicBezTo>
                  <a:cubicBezTo>
                    <a:pt x="200" y="249"/>
                    <a:pt x="149" y="239"/>
                    <a:pt x="102" y="218"/>
                  </a:cubicBezTo>
                  <a:cubicBezTo>
                    <a:pt x="51" y="300"/>
                    <a:pt x="20" y="392"/>
                    <a:pt x="20" y="494"/>
                  </a:cubicBezTo>
                  <a:cubicBezTo>
                    <a:pt x="3" y="778"/>
                    <a:pt x="0" y="838"/>
                    <a:pt x="187" y="838"/>
                  </a:cubicBezTo>
                  <a:cubicBezTo>
                    <a:pt x="223" y="838"/>
                    <a:pt x="266" y="836"/>
                    <a:pt x="318" y="833"/>
                  </a:cubicBezTo>
                  <a:cubicBezTo>
                    <a:pt x="420" y="822"/>
                    <a:pt x="525" y="817"/>
                    <a:pt x="630" y="817"/>
                  </a:cubicBezTo>
                  <a:cubicBezTo>
                    <a:pt x="735" y="817"/>
                    <a:pt x="841" y="822"/>
                    <a:pt x="943" y="833"/>
                  </a:cubicBezTo>
                  <a:cubicBezTo>
                    <a:pt x="1038" y="842"/>
                    <a:pt x="1174" y="856"/>
                    <a:pt x="1326" y="856"/>
                  </a:cubicBezTo>
                  <a:cubicBezTo>
                    <a:pt x="1503" y="856"/>
                    <a:pt x="1700" y="837"/>
                    <a:pt x="1876" y="771"/>
                  </a:cubicBezTo>
                  <a:cubicBezTo>
                    <a:pt x="2204" y="638"/>
                    <a:pt x="1599" y="617"/>
                    <a:pt x="1302" y="515"/>
                  </a:cubicBezTo>
                  <a:cubicBezTo>
                    <a:pt x="1087" y="453"/>
                    <a:pt x="892" y="330"/>
                    <a:pt x="738" y="166"/>
                  </a:cubicBezTo>
                  <a:cubicBezTo>
                    <a:pt x="697" y="95"/>
                    <a:pt x="646" y="13"/>
                    <a:pt x="594" y="2"/>
                  </a:cubicBezTo>
                  <a:cubicBezTo>
                    <a:pt x="591" y="1"/>
                    <a:pt x="588" y="1"/>
                    <a:pt x="5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0"/>
            <p:cNvSpPr/>
            <p:nvPr/>
          </p:nvSpPr>
          <p:spPr>
            <a:xfrm>
              <a:off x="5156691" y="3957296"/>
              <a:ext cx="51631" cy="25674"/>
            </a:xfrm>
            <a:custGeom>
              <a:avLst/>
              <a:gdLst/>
              <a:ahLst/>
              <a:cxnLst/>
              <a:rect l="l" t="t" r="r" b="b"/>
              <a:pathLst>
                <a:path w="708" h="352" extrusionOk="0">
                  <a:moveTo>
                    <a:pt x="288" y="1"/>
                  </a:moveTo>
                  <a:cubicBezTo>
                    <a:pt x="262" y="1"/>
                    <a:pt x="234" y="1"/>
                    <a:pt x="205" y="3"/>
                  </a:cubicBezTo>
                  <a:cubicBezTo>
                    <a:pt x="93" y="3"/>
                    <a:pt x="0" y="95"/>
                    <a:pt x="0" y="208"/>
                  </a:cubicBezTo>
                  <a:lnTo>
                    <a:pt x="82" y="310"/>
                  </a:lnTo>
                  <a:lnTo>
                    <a:pt x="308" y="351"/>
                  </a:lnTo>
                  <a:cubicBezTo>
                    <a:pt x="308" y="351"/>
                    <a:pt x="708" y="341"/>
                    <a:pt x="646" y="177"/>
                  </a:cubicBezTo>
                  <a:cubicBezTo>
                    <a:pt x="584" y="35"/>
                    <a:pt x="460" y="1"/>
                    <a:pt x="28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0"/>
            <p:cNvSpPr/>
            <p:nvPr/>
          </p:nvSpPr>
          <p:spPr>
            <a:xfrm>
              <a:off x="5530948" y="1003944"/>
              <a:ext cx="377955" cy="177947"/>
            </a:xfrm>
            <a:custGeom>
              <a:avLst/>
              <a:gdLst/>
              <a:ahLst/>
              <a:cxnLst/>
              <a:rect l="l" t="t" r="r" b="b"/>
              <a:pathLst>
                <a:path w="5448" h="2565" extrusionOk="0">
                  <a:moveTo>
                    <a:pt x="3817" y="0"/>
                  </a:moveTo>
                  <a:cubicBezTo>
                    <a:pt x="2165" y="0"/>
                    <a:pt x="1" y="1052"/>
                    <a:pt x="1470" y="2292"/>
                  </a:cubicBezTo>
                  <a:cubicBezTo>
                    <a:pt x="1706" y="2489"/>
                    <a:pt x="1978" y="2565"/>
                    <a:pt x="2268" y="2565"/>
                  </a:cubicBezTo>
                  <a:cubicBezTo>
                    <a:pt x="3078" y="2565"/>
                    <a:pt x="4025" y="1979"/>
                    <a:pt x="4689" y="1820"/>
                  </a:cubicBezTo>
                  <a:cubicBezTo>
                    <a:pt x="4904" y="1779"/>
                    <a:pt x="5099" y="1666"/>
                    <a:pt x="5232" y="1492"/>
                  </a:cubicBezTo>
                  <a:cubicBezTo>
                    <a:pt x="5396" y="1277"/>
                    <a:pt x="5448" y="990"/>
                    <a:pt x="5386" y="733"/>
                  </a:cubicBezTo>
                  <a:cubicBezTo>
                    <a:pt x="5325" y="549"/>
                    <a:pt x="5202" y="405"/>
                    <a:pt x="5048" y="303"/>
                  </a:cubicBezTo>
                  <a:cubicBezTo>
                    <a:pt x="4756" y="93"/>
                    <a:pt x="4309" y="0"/>
                    <a:pt x="3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0"/>
            <p:cNvSpPr/>
            <p:nvPr/>
          </p:nvSpPr>
          <p:spPr>
            <a:xfrm>
              <a:off x="5071055" y="3718270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0"/>
                  </a:moveTo>
                  <a:lnTo>
                    <a:pt x="0" y="1148"/>
                  </a:lnTo>
                  <a:cubicBezTo>
                    <a:pt x="0" y="1548"/>
                    <a:pt x="2133" y="1876"/>
                    <a:pt x="4778" y="1876"/>
                  </a:cubicBezTo>
                  <a:cubicBezTo>
                    <a:pt x="7422" y="1876"/>
                    <a:pt x="9565" y="1558"/>
                    <a:pt x="9565" y="115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0"/>
            <p:cNvSpPr/>
            <p:nvPr/>
          </p:nvSpPr>
          <p:spPr>
            <a:xfrm>
              <a:off x="5078131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0"/>
            <p:cNvSpPr/>
            <p:nvPr/>
          </p:nvSpPr>
          <p:spPr>
            <a:xfrm>
              <a:off x="5118716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0"/>
            <p:cNvSpPr/>
            <p:nvPr/>
          </p:nvSpPr>
          <p:spPr>
            <a:xfrm>
              <a:off x="5164920" y="368483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0"/>
            <p:cNvSpPr/>
            <p:nvPr/>
          </p:nvSpPr>
          <p:spPr>
            <a:xfrm>
              <a:off x="5223265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0"/>
            <p:cNvSpPr/>
            <p:nvPr/>
          </p:nvSpPr>
          <p:spPr>
            <a:xfrm>
              <a:off x="5287230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0"/>
            <p:cNvSpPr/>
            <p:nvPr/>
          </p:nvSpPr>
          <p:spPr>
            <a:xfrm>
              <a:off x="5566052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0"/>
            <p:cNvSpPr/>
            <p:nvPr/>
          </p:nvSpPr>
          <p:spPr>
            <a:xfrm>
              <a:off x="5070361" y="3666308"/>
              <a:ext cx="664335" cy="100386"/>
            </a:xfrm>
            <a:custGeom>
              <a:avLst/>
              <a:gdLst/>
              <a:ahLst/>
              <a:cxnLst/>
              <a:rect l="l" t="t" r="r" b="b"/>
              <a:pathLst>
                <a:path w="9576" h="1447" extrusionOk="0">
                  <a:moveTo>
                    <a:pt x="4788" y="1"/>
                  </a:moveTo>
                  <a:cubicBezTo>
                    <a:pt x="2143" y="1"/>
                    <a:pt x="0" y="329"/>
                    <a:pt x="0" y="729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32" y="1446"/>
                    <a:pt x="9575" y="1128"/>
                    <a:pt x="9575" y="729"/>
                  </a:cubicBezTo>
                  <a:cubicBezTo>
                    <a:pt x="9575" y="319"/>
                    <a:pt x="7432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0"/>
            <p:cNvSpPr/>
            <p:nvPr/>
          </p:nvSpPr>
          <p:spPr>
            <a:xfrm>
              <a:off x="5138627" y="3687676"/>
              <a:ext cx="527736" cy="46967"/>
            </a:xfrm>
            <a:custGeom>
              <a:avLst/>
              <a:gdLst/>
              <a:ahLst/>
              <a:cxnLst/>
              <a:rect l="l" t="t" r="r" b="b"/>
              <a:pathLst>
                <a:path w="7607" h="677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0"/>
            <p:cNvSpPr/>
            <p:nvPr/>
          </p:nvSpPr>
          <p:spPr>
            <a:xfrm>
              <a:off x="5138627" y="3687676"/>
              <a:ext cx="527736" cy="30664"/>
            </a:xfrm>
            <a:custGeom>
              <a:avLst/>
              <a:gdLst/>
              <a:ahLst/>
              <a:cxnLst/>
              <a:rect l="l" t="t" r="r" b="b"/>
              <a:pathLst>
                <a:path w="7607" h="442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80"/>
                    <a:pt x="62" y="410"/>
                    <a:pt x="164" y="44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1" y="298"/>
                    <a:pt x="7443" y="441"/>
                  </a:cubicBezTo>
                  <a:cubicBezTo>
                    <a:pt x="7545" y="410"/>
                    <a:pt x="7607" y="380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0"/>
            <p:cNvSpPr/>
            <p:nvPr/>
          </p:nvSpPr>
          <p:spPr>
            <a:xfrm>
              <a:off x="5023393" y="3627180"/>
              <a:ext cx="663641" cy="130980"/>
            </a:xfrm>
            <a:custGeom>
              <a:avLst/>
              <a:gdLst/>
              <a:ahLst/>
              <a:cxnLst/>
              <a:rect l="l" t="t" r="r" b="b"/>
              <a:pathLst>
                <a:path w="9566" h="1888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78" y="1887"/>
                  </a:cubicBezTo>
                  <a:cubicBezTo>
                    <a:pt x="7423" y="188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0"/>
            <p:cNvSpPr/>
            <p:nvPr/>
          </p:nvSpPr>
          <p:spPr>
            <a:xfrm>
              <a:off x="5029776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0"/>
            <p:cNvSpPr/>
            <p:nvPr/>
          </p:nvSpPr>
          <p:spPr>
            <a:xfrm>
              <a:off x="5070361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5117259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5174910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0"/>
            <p:cNvSpPr/>
            <p:nvPr/>
          </p:nvSpPr>
          <p:spPr>
            <a:xfrm>
              <a:off x="5238875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5308598" y="3593810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5575973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5517697" y="3593810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5023393" y="3575981"/>
              <a:ext cx="662878" cy="100386"/>
            </a:xfrm>
            <a:custGeom>
              <a:avLst/>
              <a:gdLst/>
              <a:ahLst/>
              <a:cxnLst/>
              <a:rect l="l" t="t" r="r" b="b"/>
              <a:pathLst>
                <a:path w="9555" h="1447" extrusionOk="0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18"/>
                    <a:pt x="2133" y="1446"/>
                    <a:pt x="4778" y="1446"/>
                  </a:cubicBezTo>
                  <a:cubicBezTo>
                    <a:pt x="7412" y="1446"/>
                    <a:pt x="9555" y="1128"/>
                    <a:pt x="9555" y="729"/>
                  </a:cubicBezTo>
                  <a:cubicBezTo>
                    <a:pt x="955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5090965" y="3597348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5090965" y="3597348"/>
              <a:ext cx="527042" cy="29901"/>
            </a:xfrm>
            <a:custGeom>
              <a:avLst/>
              <a:gdLst/>
              <a:ahLst/>
              <a:cxnLst/>
              <a:rect l="l" t="t" r="r" b="b"/>
              <a:pathLst>
                <a:path w="7597" h="431" extrusionOk="0">
                  <a:moveTo>
                    <a:pt x="3793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69"/>
                    <a:pt x="52" y="400"/>
                    <a:pt x="164" y="43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31"/>
                  </a:cubicBezTo>
                  <a:cubicBezTo>
                    <a:pt x="7546" y="400"/>
                    <a:pt x="7597" y="369"/>
                    <a:pt x="7597" y="339"/>
                  </a:cubicBezTo>
                  <a:cubicBezTo>
                    <a:pt x="7597" y="154"/>
                    <a:pt x="5895" y="0"/>
                    <a:pt x="379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0"/>
            <p:cNvSpPr/>
            <p:nvPr/>
          </p:nvSpPr>
          <p:spPr>
            <a:xfrm>
              <a:off x="5076743" y="3536159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1"/>
                  </a:moveTo>
                  <a:lnTo>
                    <a:pt x="0" y="1149"/>
                  </a:lnTo>
                  <a:cubicBezTo>
                    <a:pt x="0" y="1559"/>
                    <a:pt x="2133" y="1877"/>
                    <a:pt x="4778" y="1877"/>
                  </a:cubicBezTo>
                  <a:cubicBezTo>
                    <a:pt x="7422" y="1877"/>
                    <a:pt x="9565" y="155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0"/>
            <p:cNvSpPr/>
            <p:nvPr/>
          </p:nvSpPr>
          <p:spPr>
            <a:xfrm>
              <a:off x="5083820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0"/>
            <p:cNvSpPr/>
            <p:nvPr/>
          </p:nvSpPr>
          <p:spPr>
            <a:xfrm>
              <a:off x="5124405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0"/>
            <p:cNvSpPr/>
            <p:nvPr/>
          </p:nvSpPr>
          <p:spPr>
            <a:xfrm>
              <a:off x="5171303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0"/>
            <p:cNvSpPr/>
            <p:nvPr/>
          </p:nvSpPr>
          <p:spPr>
            <a:xfrm>
              <a:off x="5228954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0"/>
            <p:cNvSpPr/>
            <p:nvPr/>
          </p:nvSpPr>
          <p:spPr>
            <a:xfrm>
              <a:off x="5292919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0"/>
            <p:cNvSpPr/>
            <p:nvPr/>
          </p:nvSpPr>
          <p:spPr>
            <a:xfrm>
              <a:off x="5571741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0"/>
            <p:cNvSpPr/>
            <p:nvPr/>
          </p:nvSpPr>
          <p:spPr>
            <a:xfrm>
              <a:off x="5508470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0"/>
            <p:cNvSpPr/>
            <p:nvPr/>
          </p:nvSpPr>
          <p:spPr>
            <a:xfrm>
              <a:off x="5076743" y="3484266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78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8"/>
                    <a:pt x="7422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0"/>
            <p:cNvSpPr/>
            <p:nvPr/>
          </p:nvSpPr>
          <p:spPr>
            <a:xfrm>
              <a:off x="5144316" y="3506327"/>
              <a:ext cx="527736" cy="46273"/>
            </a:xfrm>
            <a:custGeom>
              <a:avLst/>
              <a:gdLst/>
              <a:ahLst/>
              <a:cxnLst/>
              <a:rect l="l" t="t" r="r" b="b"/>
              <a:pathLst>
                <a:path w="7607" h="667" extrusionOk="0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0"/>
            <p:cNvSpPr/>
            <p:nvPr/>
          </p:nvSpPr>
          <p:spPr>
            <a:xfrm>
              <a:off x="5144316" y="3506327"/>
              <a:ext cx="528499" cy="29901"/>
            </a:xfrm>
            <a:custGeom>
              <a:avLst/>
              <a:gdLst/>
              <a:ahLst/>
              <a:cxnLst/>
              <a:rect l="l" t="t" r="r" b="b"/>
              <a:pathLst>
                <a:path w="7618" h="431" extrusionOk="0">
                  <a:moveTo>
                    <a:pt x="3814" y="0"/>
                  </a:moveTo>
                  <a:cubicBezTo>
                    <a:pt x="1712" y="0"/>
                    <a:pt x="11" y="144"/>
                    <a:pt x="11" y="328"/>
                  </a:cubicBezTo>
                  <a:cubicBezTo>
                    <a:pt x="0" y="369"/>
                    <a:pt x="62" y="400"/>
                    <a:pt x="175" y="431"/>
                  </a:cubicBezTo>
                  <a:cubicBezTo>
                    <a:pt x="646" y="287"/>
                    <a:pt x="2102" y="195"/>
                    <a:pt x="3814" y="195"/>
                  </a:cubicBezTo>
                  <a:cubicBezTo>
                    <a:pt x="5536" y="195"/>
                    <a:pt x="6982" y="287"/>
                    <a:pt x="7453" y="431"/>
                  </a:cubicBezTo>
                  <a:cubicBezTo>
                    <a:pt x="7556" y="400"/>
                    <a:pt x="7617" y="369"/>
                    <a:pt x="7617" y="328"/>
                  </a:cubicBezTo>
                  <a:cubicBezTo>
                    <a:pt x="7617" y="144"/>
                    <a:pt x="5915" y="0"/>
                    <a:pt x="381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0"/>
            <p:cNvSpPr/>
            <p:nvPr/>
          </p:nvSpPr>
          <p:spPr>
            <a:xfrm>
              <a:off x="5100192" y="3443751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58"/>
                  </a:lnTo>
                  <a:cubicBezTo>
                    <a:pt x="1" y="1558"/>
                    <a:pt x="2143" y="1876"/>
                    <a:pt x="4778" y="1876"/>
                  </a:cubicBezTo>
                  <a:cubicBezTo>
                    <a:pt x="7423" y="1876"/>
                    <a:pt x="9565" y="1558"/>
                    <a:pt x="9565" y="115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0"/>
            <p:cNvSpPr/>
            <p:nvPr/>
          </p:nvSpPr>
          <p:spPr>
            <a:xfrm>
              <a:off x="5107338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0"/>
            <p:cNvSpPr/>
            <p:nvPr/>
          </p:nvSpPr>
          <p:spPr>
            <a:xfrm>
              <a:off x="5147854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0"/>
            <p:cNvSpPr/>
            <p:nvPr/>
          </p:nvSpPr>
          <p:spPr>
            <a:xfrm>
              <a:off x="5194058" y="341031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0"/>
            <p:cNvSpPr/>
            <p:nvPr/>
          </p:nvSpPr>
          <p:spPr>
            <a:xfrm>
              <a:off x="5252403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0"/>
            <p:cNvSpPr/>
            <p:nvPr/>
          </p:nvSpPr>
          <p:spPr>
            <a:xfrm>
              <a:off x="5316437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0"/>
            <p:cNvSpPr/>
            <p:nvPr/>
          </p:nvSpPr>
          <p:spPr>
            <a:xfrm>
              <a:off x="5531225" y="3410311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0"/>
            <p:cNvSpPr/>
            <p:nvPr/>
          </p:nvSpPr>
          <p:spPr>
            <a:xfrm>
              <a:off x="5462196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0"/>
            <p:cNvSpPr/>
            <p:nvPr/>
          </p:nvSpPr>
          <p:spPr>
            <a:xfrm>
              <a:off x="5100192" y="3391788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8"/>
                    <a:pt x="2133" y="1456"/>
                    <a:pt x="4778" y="1456"/>
                  </a:cubicBezTo>
                  <a:cubicBezTo>
                    <a:pt x="7423" y="1456"/>
                    <a:pt x="9565" y="1128"/>
                    <a:pt x="9565" y="729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0"/>
            <p:cNvSpPr/>
            <p:nvPr/>
          </p:nvSpPr>
          <p:spPr>
            <a:xfrm>
              <a:off x="5167765" y="3413850"/>
              <a:ext cx="527805" cy="46273"/>
            </a:xfrm>
            <a:custGeom>
              <a:avLst/>
              <a:gdLst/>
              <a:ahLst/>
              <a:cxnLst/>
              <a:rect l="l" t="t" r="r" b="b"/>
              <a:pathLst>
                <a:path w="7608" h="667" extrusionOk="0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0"/>
            <p:cNvSpPr/>
            <p:nvPr/>
          </p:nvSpPr>
          <p:spPr>
            <a:xfrm>
              <a:off x="5167765" y="3413850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07" y="370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0"/>
            <p:cNvSpPr/>
            <p:nvPr/>
          </p:nvSpPr>
          <p:spPr>
            <a:xfrm>
              <a:off x="5020549" y="3352660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0"/>
            <p:cNvSpPr/>
            <p:nvPr/>
          </p:nvSpPr>
          <p:spPr>
            <a:xfrm>
              <a:off x="5027695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0"/>
            <p:cNvSpPr/>
            <p:nvPr/>
          </p:nvSpPr>
          <p:spPr>
            <a:xfrm>
              <a:off x="5068904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0"/>
            <p:cNvSpPr/>
            <p:nvPr/>
          </p:nvSpPr>
          <p:spPr>
            <a:xfrm>
              <a:off x="5115108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0"/>
            <p:cNvSpPr/>
            <p:nvPr/>
          </p:nvSpPr>
          <p:spPr>
            <a:xfrm>
              <a:off x="5173453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0"/>
            <p:cNvSpPr/>
            <p:nvPr/>
          </p:nvSpPr>
          <p:spPr>
            <a:xfrm>
              <a:off x="5236794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0"/>
            <p:cNvSpPr/>
            <p:nvPr/>
          </p:nvSpPr>
          <p:spPr>
            <a:xfrm>
              <a:off x="5306447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0"/>
            <p:cNvSpPr/>
            <p:nvPr/>
          </p:nvSpPr>
          <p:spPr>
            <a:xfrm>
              <a:off x="5573891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0"/>
            <p:cNvSpPr/>
            <p:nvPr/>
          </p:nvSpPr>
          <p:spPr>
            <a:xfrm>
              <a:off x="5516240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0"/>
            <p:cNvSpPr/>
            <p:nvPr/>
          </p:nvSpPr>
          <p:spPr>
            <a:xfrm>
              <a:off x="5020549" y="3300073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0"/>
            <p:cNvSpPr/>
            <p:nvPr/>
          </p:nvSpPr>
          <p:spPr>
            <a:xfrm>
              <a:off x="5088815" y="3322135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0"/>
            <p:cNvSpPr/>
            <p:nvPr/>
          </p:nvSpPr>
          <p:spPr>
            <a:xfrm>
              <a:off x="5088815" y="3322135"/>
              <a:ext cx="527805" cy="30594"/>
            </a:xfrm>
            <a:custGeom>
              <a:avLst/>
              <a:gdLst/>
              <a:ahLst/>
              <a:cxnLst/>
              <a:rect l="l" t="t" r="r" b="b"/>
              <a:pathLst>
                <a:path w="7608" h="441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5084583" y="3261639"/>
              <a:ext cx="663572" cy="130217"/>
            </a:xfrm>
            <a:custGeom>
              <a:avLst/>
              <a:gdLst/>
              <a:ahLst/>
              <a:cxnLst/>
              <a:rect l="l" t="t" r="r" b="b"/>
              <a:pathLst>
                <a:path w="9565" h="1877" extrusionOk="0">
                  <a:moveTo>
                    <a:pt x="0" y="1"/>
                  </a:moveTo>
                  <a:lnTo>
                    <a:pt x="0" y="1159"/>
                  </a:lnTo>
                  <a:cubicBezTo>
                    <a:pt x="0" y="1559"/>
                    <a:pt x="2143" y="1877"/>
                    <a:pt x="4788" y="1877"/>
                  </a:cubicBezTo>
                  <a:cubicBezTo>
                    <a:pt x="743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0"/>
            <p:cNvSpPr/>
            <p:nvPr/>
          </p:nvSpPr>
          <p:spPr>
            <a:xfrm>
              <a:off x="5091659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0"/>
            <p:cNvSpPr/>
            <p:nvPr/>
          </p:nvSpPr>
          <p:spPr>
            <a:xfrm>
              <a:off x="5132938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0"/>
            <p:cNvSpPr/>
            <p:nvPr/>
          </p:nvSpPr>
          <p:spPr>
            <a:xfrm>
              <a:off x="5179142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0"/>
            <p:cNvSpPr/>
            <p:nvPr/>
          </p:nvSpPr>
          <p:spPr>
            <a:xfrm>
              <a:off x="5237487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0"/>
            <p:cNvSpPr/>
            <p:nvPr/>
          </p:nvSpPr>
          <p:spPr>
            <a:xfrm>
              <a:off x="5300758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5725339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5684823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0"/>
            <p:cNvSpPr/>
            <p:nvPr/>
          </p:nvSpPr>
          <p:spPr>
            <a:xfrm>
              <a:off x="5638619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5580274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5516240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5084583" y="3209052"/>
              <a:ext cx="664335" cy="101010"/>
            </a:xfrm>
            <a:custGeom>
              <a:avLst/>
              <a:gdLst/>
              <a:ahLst/>
              <a:cxnLst/>
              <a:rect l="l" t="t" r="r" b="b"/>
              <a:pathLst>
                <a:path w="9576" h="1456" extrusionOk="0">
                  <a:moveTo>
                    <a:pt x="478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88" y="1456"/>
                  </a:cubicBezTo>
                  <a:cubicBezTo>
                    <a:pt x="7433" y="1456"/>
                    <a:pt x="9575" y="1128"/>
                    <a:pt x="9575" y="728"/>
                  </a:cubicBezTo>
                  <a:cubicBezTo>
                    <a:pt x="9575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0"/>
            <p:cNvSpPr/>
            <p:nvPr/>
          </p:nvSpPr>
          <p:spPr>
            <a:xfrm>
              <a:off x="5152849" y="3231044"/>
              <a:ext cx="527736" cy="47036"/>
            </a:xfrm>
            <a:custGeom>
              <a:avLst/>
              <a:gdLst/>
              <a:ahLst/>
              <a:cxnLst/>
              <a:rect l="l" t="t" r="r" b="b"/>
              <a:pathLst>
                <a:path w="7607" h="678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0"/>
            <p:cNvSpPr/>
            <p:nvPr/>
          </p:nvSpPr>
          <p:spPr>
            <a:xfrm>
              <a:off x="5152849" y="3231808"/>
              <a:ext cx="527736" cy="29901"/>
            </a:xfrm>
            <a:custGeom>
              <a:avLst/>
              <a:gdLst/>
              <a:ahLst/>
              <a:cxnLst/>
              <a:rect l="l" t="t" r="r" b="b"/>
              <a:pathLst>
                <a:path w="7607" h="431" extrusionOk="0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359"/>
                    <a:pt x="52" y="390"/>
                    <a:pt x="164" y="431"/>
                  </a:cubicBezTo>
                  <a:cubicBezTo>
                    <a:pt x="636" y="297"/>
                    <a:pt x="2081" y="195"/>
                    <a:pt x="3804" y="195"/>
                  </a:cubicBezTo>
                  <a:cubicBezTo>
                    <a:pt x="5516" y="195"/>
                    <a:pt x="6971" y="297"/>
                    <a:pt x="7443" y="431"/>
                  </a:cubicBezTo>
                  <a:cubicBezTo>
                    <a:pt x="7545" y="400"/>
                    <a:pt x="7607" y="369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0"/>
            <p:cNvSpPr/>
            <p:nvPr/>
          </p:nvSpPr>
          <p:spPr>
            <a:xfrm>
              <a:off x="5026931" y="3169924"/>
              <a:ext cx="664335" cy="130217"/>
            </a:xfrm>
            <a:custGeom>
              <a:avLst/>
              <a:gdLst/>
              <a:ahLst/>
              <a:cxnLst/>
              <a:rect l="l" t="t" r="r" b="b"/>
              <a:pathLst>
                <a:path w="9576" h="1877" extrusionOk="0">
                  <a:moveTo>
                    <a:pt x="1" y="0"/>
                  </a:moveTo>
                  <a:lnTo>
                    <a:pt x="1" y="1159"/>
                  </a:lnTo>
                  <a:cubicBezTo>
                    <a:pt x="1" y="1558"/>
                    <a:pt x="2143" y="1876"/>
                    <a:pt x="4788" y="1876"/>
                  </a:cubicBezTo>
                  <a:cubicBezTo>
                    <a:pt x="7433" y="1876"/>
                    <a:pt x="9576" y="1558"/>
                    <a:pt x="9576" y="1159"/>
                  </a:cubicBezTo>
                  <a:lnTo>
                    <a:pt x="9576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0"/>
            <p:cNvSpPr/>
            <p:nvPr/>
          </p:nvSpPr>
          <p:spPr>
            <a:xfrm>
              <a:off x="5121560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5179836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5243870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5312830" y="3136485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5667757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0"/>
            <p:cNvSpPr/>
            <p:nvPr/>
          </p:nvSpPr>
          <p:spPr>
            <a:xfrm>
              <a:off x="5627241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0"/>
            <p:cNvSpPr/>
            <p:nvPr/>
          </p:nvSpPr>
          <p:spPr>
            <a:xfrm>
              <a:off x="5580968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5522692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0"/>
            <p:cNvSpPr/>
            <p:nvPr/>
          </p:nvSpPr>
          <p:spPr>
            <a:xfrm>
              <a:off x="5458658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0"/>
            <p:cNvSpPr/>
            <p:nvPr/>
          </p:nvSpPr>
          <p:spPr>
            <a:xfrm>
              <a:off x="5026931" y="3117962"/>
              <a:ext cx="664335" cy="101079"/>
            </a:xfrm>
            <a:custGeom>
              <a:avLst/>
              <a:gdLst/>
              <a:ahLst/>
              <a:cxnLst/>
              <a:rect l="l" t="t" r="r" b="b"/>
              <a:pathLst>
                <a:path w="9576" h="1457" extrusionOk="0">
                  <a:moveTo>
                    <a:pt x="478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9"/>
                    <a:pt x="2143" y="1457"/>
                    <a:pt x="4788" y="1457"/>
                  </a:cubicBezTo>
                  <a:cubicBezTo>
                    <a:pt x="7433" y="1457"/>
                    <a:pt x="9576" y="1129"/>
                    <a:pt x="9576" y="729"/>
                  </a:cubicBezTo>
                  <a:cubicBezTo>
                    <a:pt x="9576" y="329"/>
                    <a:pt x="7433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5095197" y="3140023"/>
              <a:ext cx="527805" cy="46342"/>
            </a:xfrm>
            <a:custGeom>
              <a:avLst/>
              <a:gdLst/>
              <a:ahLst/>
              <a:cxnLst/>
              <a:rect l="l" t="t" r="r" b="b"/>
              <a:pathLst>
                <a:path w="7608" h="668" extrusionOk="0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5095197" y="3140023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7" y="298"/>
                    <a:pt x="2092" y="195"/>
                    <a:pt x="3804" y="195"/>
                  </a:cubicBezTo>
                  <a:cubicBezTo>
                    <a:pt x="5516" y="195"/>
                    <a:pt x="6972" y="298"/>
                    <a:pt x="7444" y="431"/>
                  </a:cubicBezTo>
                  <a:cubicBezTo>
                    <a:pt x="7546" y="400"/>
                    <a:pt x="7608" y="370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5078131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5118716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5164920" y="368483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5223265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5287230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5566052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5029776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5070361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5117259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5174910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5238875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5308598" y="3593810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5575973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5517697" y="3593810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5083820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5124405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5171303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5228954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5292919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5571741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5508470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107338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5147854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5194058" y="341031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5252403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5531225" y="3410311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5027695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5068904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5115108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5173453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5236794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5306447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5573891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5516240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5091659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5132938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5179142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5237487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5300758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5725339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0"/>
            <p:cNvSpPr/>
            <p:nvPr/>
          </p:nvSpPr>
          <p:spPr>
            <a:xfrm>
              <a:off x="5684823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5638619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5580274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5516240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5243870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5312830" y="3136485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5667757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5627241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5580968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5522692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5458658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4693372" y="376232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6" y="1549"/>
                    <a:pt x="9566" y="1149"/>
                  </a:cubicBezTo>
                  <a:lnTo>
                    <a:pt x="956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5188369" y="3728885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7" y="264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4741033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4788001" y="3728885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4845583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4909617" y="3728885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4979270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4693372" y="3710431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78" y="0"/>
                  </a:moveTo>
                  <a:cubicBezTo>
                    <a:pt x="2143" y="0"/>
                    <a:pt x="1" y="32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6" y="1128"/>
                    <a:pt x="9566" y="718"/>
                  </a:cubicBezTo>
                  <a:cubicBezTo>
                    <a:pt x="9566" y="31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4760944" y="373172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524"/>
                    <a:pt x="1713" y="677"/>
                    <a:pt x="3804" y="677"/>
                  </a:cubicBezTo>
                  <a:cubicBezTo>
                    <a:pt x="5906" y="677"/>
                    <a:pt x="7607" y="524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4760944" y="373172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370"/>
                    <a:pt x="62" y="411"/>
                    <a:pt x="165" y="442"/>
                  </a:cubicBezTo>
                  <a:cubicBezTo>
                    <a:pt x="647" y="298"/>
                    <a:pt x="2092" y="196"/>
                    <a:pt x="3804" y="196"/>
                  </a:cubicBezTo>
                  <a:cubicBezTo>
                    <a:pt x="5526" y="196"/>
                    <a:pt x="6972" y="298"/>
                    <a:pt x="7443" y="442"/>
                  </a:cubicBezTo>
                  <a:cubicBezTo>
                    <a:pt x="7556" y="401"/>
                    <a:pt x="7607" y="370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4741727" y="3671303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59"/>
                  </a:lnTo>
                  <a:cubicBezTo>
                    <a:pt x="1" y="1559"/>
                    <a:pt x="2144" y="1877"/>
                    <a:pt x="4778" y="1877"/>
                  </a:cubicBezTo>
                  <a:cubicBezTo>
                    <a:pt x="7423" y="1877"/>
                    <a:pt x="9566" y="1559"/>
                    <a:pt x="9566" y="1159"/>
                  </a:cubicBezTo>
                  <a:lnTo>
                    <a:pt x="9566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5172760" y="3637864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4748179" y="3637864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4789388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4835662" y="3637864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4893938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4957278" y="3637864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5026931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4741033" y="3619410"/>
              <a:ext cx="664335" cy="101010"/>
            </a:xfrm>
            <a:custGeom>
              <a:avLst/>
              <a:gdLst/>
              <a:ahLst/>
              <a:cxnLst/>
              <a:rect l="l" t="t" r="r" b="b"/>
              <a:pathLst>
                <a:path w="9576" h="1456" extrusionOk="0">
                  <a:moveTo>
                    <a:pt x="4788" y="0"/>
                  </a:moveTo>
                  <a:cubicBezTo>
                    <a:pt x="2154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33" y="1456"/>
                    <a:pt x="9576" y="1128"/>
                    <a:pt x="9576" y="728"/>
                  </a:cubicBezTo>
                  <a:cubicBezTo>
                    <a:pt x="9576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4810062" y="3641402"/>
              <a:ext cx="527042" cy="46343"/>
            </a:xfrm>
            <a:custGeom>
              <a:avLst/>
              <a:gdLst/>
              <a:ahLst/>
              <a:cxnLst/>
              <a:rect l="l" t="t" r="r" b="b"/>
              <a:pathLst>
                <a:path w="7597" h="668" extrusionOk="0">
                  <a:moveTo>
                    <a:pt x="3793" y="1"/>
                  </a:moveTo>
                  <a:cubicBezTo>
                    <a:pt x="1702" y="1"/>
                    <a:pt x="0" y="144"/>
                    <a:pt x="0" y="329"/>
                  </a:cubicBezTo>
                  <a:cubicBezTo>
                    <a:pt x="0" y="524"/>
                    <a:pt x="1702" y="667"/>
                    <a:pt x="3793" y="667"/>
                  </a:cubicBezTo>
                  <a:cubicBezTo>
                    <a:pt x="5895" y="667"/>
                    <a:pt x="7596" y="524"/>
                    <a:pt x="7596" y="329"/>
                  </a:cubicBezTo>
                  <a:cubicBezTo>
                    <a:pt x="7596" y="144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4809299" y="3641402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794" y="1"/>
                  </a:moveTo>
                  <a:cubicBezTo>
                    <a:pt x="1703" y="1"/>
                    <a:pt x="1" y="144"/>
                    <a:pt x="1" y="329"/>
                  </a:cubicBezTo>
                  <a:cubicBezTo>
                    <a:pt x="1" y="370"/>
                    <a:pt x="52" y="401"/>
                    <a:pt x="165" y="431"/>
                  </a:cubicBezTo>
                  <a:cubicBezTo>
                    <a:pt x="636" y="298"/>
                    <a:pt x="2082" y="196"/>
                    <a:pt x="3804" y="196"/>
                  </a:cubicBezTo>
                  <a:cubicBezTo>
                    <a:pt x="5516" y="196"/>
                    <a:pt x="6962" y="298"/>
                    <a:pt x="7443" y="431"/>
                  </a:cubicBezTo>
                  <a:cubicBezTo>
                    <a:pt x="7546" y="401"/>
                    <a:pt x="7607" y="370"/>
                    <a:pt x="7597" y="329"/>
                  </a:cubicBezTo>
                  <a:cubicBezTo>
                    <a:pt x="7597" y="144"/>
                    <a:pt x="5895" y="1"/>
                    <a:pt x="379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4687683" y="3580282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48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5241026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5182680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5049687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4735345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4781618" y="3546843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4839894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4903928" y="3546843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4972888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4687683" y="3528320"/>
              <a:ext cx="663641" cy="100386"/>
            </a:xfrm>
            <a:custGeom>
              <a:avLst/>
              <a:gdLst/>
              <a:ahLst/>
              <a:cxnLst/>
              <a:rect l="l" t="t" r="r" b="b"/>
              <a:pathLst>
                <a:path w="9566" h="1447" extrusionOk="0">
                  <a:moveTo>
                    <a:pt x="4778" y="1"/>
                  </a:moveTo>
                  <a:cubicBezTo>
                    <a:pt x="2133" y="1"/>
                    <a:pt x="1" y="319"/>
                    <a:pt x="1" y="729"/>
                  </a:cubicBezTo>
                  <a:cubicBezTo>
                    <a:pt x="1" y="1129"/>
                    <a:pt x="2133" y="1446"/>
                    <a:pt x="4778" y="1446"/>
                  </a:cubicBezTo>
                  <a:cubicBezTo>
                    <a:pt x="7423" y="1446"/>
                    <a:pt x="9565" y="1129"/>
                    <a:pt x="9565" y="729"/>
                  </a:cubicBezTo>
                  <a:cubicBezTo>
                    <a:pt x="956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4755255" y="3549687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0"/>
                  </a:moveTo>
                  <a:cubicBezTo>
                    <a:pt x="1702" y="0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4755949" y="3549687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0"/>
                  </a:moveTo>
                  <a:cubicBezTo>
                    <a:pt x="1703" y="0"/>
                    <a:pt x="1" y="154"/>
                    <a:pt x="1" y="339"/>
                  </a:cubicBezTo>
                  <a:cubicBezTo>
                    <a:pt x="1" y="370"/>
                    <a:pt x="52" y="411"/>
                    <a:pt x="165" y="441"/>
                  </a:cubicBezTo>
                  <a:cubicBezTo>
                    <a:pt x="637" y="298"/>
                    <a:pt x="2082" y="195"/>
                    <a:pt x="3804" y="195"/>
                  </a:cubicBezTo>
                  <a:cubicBezTo>
                    <a:pt x="5516" y="195"/>
                    <a:pt x="6962" y="298"/>
                    <a:pt x="7444" y="441"/>
                  </a:cubicBezTo>
                  <a:cubicBezTo>
                    <a:pt x="7536" y="411"/>
                    <a:pt x="7597" y="370"/>
                    <a:pt x="7608" y="339"/>
                  </a:cubicBezTo>
                  <a:cubicBezTo>
                    <a:pt x="7608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4664234" y="348780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5217577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5159231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5095961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5026238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4442780" y="36067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4483295" y="36067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4758863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4816445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4880479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4950132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4664234" y="3435911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4731806" y="345720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4731806" y="345720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2" y="196"/>
                    <a:pt x="3804" y="196"/>
                  </a:cubicBezTo>
                  <a:cubicBezTo>
                    <a:pt x="5526" y="196"/>
                    <a:pt x="6971" y="298"/>
                    <a:pt x="7443" y="442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4743184" y="3396783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0"/>
                  </a:moveTo>
                  <a:lnTo>
                    <a:pt x="0" y="1149"/>
                  </a:lnTo>
                  <a:cubicBezTo>
                    <a:pt x="0" y="1548"/>
                    <a:pt x="2143" y="1876"/>
                    <a:pt x="478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5238875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5174910" y="3363344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4750260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4790845" y="3363344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4837743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4895395" y="3363344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4959359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5029082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4743184" y="3344890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88" y="0"/>
                  </a:moveTo>
                  <a:cubicBezTo>
                    <a:pt x="2143" y="0"/>
                    <a:pt x="0" y="318"/>
                    <a:pt x="0" y="728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23" y="1446"/>
                    <a:pt x="9565" y="1128"/>
                    <a:pt x="9565" y="72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811450" y="3366188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89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811450" y="3366188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370"/>
                    <a:pt x="52" y="400"/>
                    <a:pt x="165" y="44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41"/>
                  </a:cubicBezTo>
                  <a:cubicBezTo>
                    <a:pt x="7546" y="400"/>
                    <a:pt x="7607" y="370"/>
                    <a:pt x="7607" y="339"/>
                  </a:cubicBezTo>
                  <a:cubicBezTo>
                    <a:pt x="7607" y="154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4679150" y="3304999"/>
              <a:ext cx="664335" cy="130980"/>
            </a:xfrm>
            <a:custGeom>
              <a:avLst/>
              <a:gdLst/>
              <a:ahLst/>
              <a:cxnLst/>
              <a:rect l="l" t="t" r="r" b="b"/>
              <a:pathLst>
                <a:path w="9576" h="1888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88" y="1887"/>
                  </a:cubicBezTo>
                  <a:cubicBezTo>
                    <a:pt x="7433" y="1887"/>
                    <a:pt x="9576" y="1559"/>
                    <a:pt x="9576" y="1159"/>
                  </a:cubicBezTo>
                  <a:lnTo>
                    <a:pt x="957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279460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5232492" y="32716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498905" y="34240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773779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4831361" y="3271629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4895395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4965048" y="32716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4679150" y="3253106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1"/>
                  </a:moveTo>
                  <a:cubicBezTo>
                    <a:pt x="2143" y="1"/>
                    <a:pt x="1" y="329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747416" y="3275167"/>
              <a:ext cx="527805" cy="46273"/>
            </a:xfrm>
            <a:custGeom>
              <a:avLst/>
              <a:gdLst/>
              <a:ahLst/>
              <a:cxnLst/>
              <a:rect l="l" t="t" r="r" b="b"/>
              <a:pathLst>
                <a:path w="7608" h="667" extrusionOk="0">
                  <a:moveTo>
                    <a:pt x="3804" y="0"/>
                  </a:moveTo>
                  <a:cubicBezTo>
                    <a:pt x="1703" y="0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4746722" y="3275167"/>
              <a:ext cx="528499" cy="29901"/>
            </a:xfrm>
            <a:custGeom>
              <a:avLst/>
              <a:gdLst/>
              <a:ahLst/>
              <a:cxnLst/>
              <a:rect l="l" t="t" r="r" b="b"/>
              <a:pathLst>
                <a:path w="7618" h="431" extrusionOk="0">
                  <a:moveTo>
                    <a:pt x="3804" y="0"/>
                  </a:moveTo>
                  <a:cubicBezTo>
                    <a:pt x="1702" y="0"/>
                    <a:pt x="1" y="144"/>
                    <a:pt x="1" y="339"/>
                  </a:cubicBezTo>
                  <a:cubicBezTo>
                    <a:pt x="1" y="369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18" y="369"/>
                    <a:pt x="7607" y="339"/>
                  </a:cubicBezTo>
                  <a:cubicBezTo>
                    <a:pt x="7607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4736801" y="3213978"/>
              <a:ext cx="663572" cy="130217"/>
            </a:xfrm>
            <a:custGeom>
              <a:avLst/>
              <a:gdLst/>
              <a:ahLst/>
              <a:cxnLst/>
              <a:rect l="l" t="t" r="r" b="b"/>
              <a:pathLst>
                <a:path w="9565" h="1877" extrusionOk="0">
                  <a:moveTo>
                    <a:pt x="0" y="1"/>
                  </a:moveTo>
                  <a:lnTo>
                    <a:pt x="0" y="1149"/>
                  </a:lnTo>
                  <a:cubicBezTo>
                    <a:pt x="0" y="1549"/>
                    <a:pt x="2143" y="1877"/>
                    <a:pt x="4777" y="1877"/>
                  </a:cubicBezTo>
                  <a:cubicBezTo>
                    <a:pt x="7422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290074" y="3180539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5231799" y="3180539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4736801" y="3162085"/>
              <a:ext cx="663572" cy="101079"/>
            </a:xfrm>
            <a:custGeom>
              <a:avLst/>
              <a:gdLst/>
              <a:ahLst/>
              <a:cxnLst/>
              <a:rect l="l" t="t" r="r" b="b"/>
              <a:pathLst>
                <a:path w="9565" h="1457" extrusionOk="0">
                  <a:moveTo>
                    <a:pt x="4777" y="0"/>
                  </a:moveTo>
                  <a:cubicBezTo>
                    <a:pt x="2143" y="0"/>
                    <a:pt x="0" y="329"/>
                    <a:pt x="0" y="728"/>
                  </a:cubicBezTo>
                  <a:cubicBezTo>
                    <a:pt x="0" y="1128"/>
                    <a:pt x="2143" y="1456"/>
                    <a:pt x="4777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9"/>
                    <a:pt x="7422" y="0"/>
                    <a:pt x="4777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4805067" y="3183383"/>
              <a:ext cx="527042" cy="47036"/>
            </a:xfrm>
            <a:custGeom>
              <a:avLst/>
              <a:gdLst/>
              <a:ahLst/>
              <a:cxnLst/>
              <a:rect l="l" t="t" r="r" b="b"/>
              <a:pathLst>
                <a:path w="7597" h="678" extrusionOk="0">
                  <a:moveTo>
                    <a:pt x="379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8"/>
                    <a:pt x="3793" y="678"/>
                  </a:cubicBezTo>
                  <a:cubicBezTo>
                    <a:pt x="5895" y="678"/>
                    <a:pt x="7597" y="524"/>
                    <a:pt x="7597" y="339"/>
                  </a:cubicBezTo>
                  <a:cubicBezTo>
                    <a:pt x="7597" y="155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4804374" y="3183383"/>
              <a:ext cx="527736" cy="30664"/>
            </a:xfrm>
            <a:custGeom>
              <a:avLst/>
              <a:gdLst/>
              <a:ahLst/>
              <a:cxnLst/>
              <a:rect l="l" t="t" r="r" b="b"/>
              <a:pathLst>
                <a:path w="7607" h="442" extrusionOk="0">
                  <a:moveTo>
                    <a:pt x="380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1" y="206"/>
                    <a:pt x="3803" y="206"/>
                  </a:cubicBezTo>
                  <a:cubicBezTo>
                    <a:pt x="5526" y="206"/>
                    <a:pt x="6971" y="298"/>
                    <a:pt x="7443" y="442"/>
                  </a:cubicBezTo>
                  <a:cubicBezTo>
                    <a:pt x="7555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3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4672074" y="3278706"/>
              <a:ext cx="500055" cy="729270"/>
            </a:xfrm>
            <a:custGeom>
              <a:avLst/>
              <a:gdLst/>
              <a:ahLst/>
              <a:cxnLst/>
              <a:rect l="l" t="t" r="r" b="b"/>
              <a:pathLst>
                <a:path w="7208" h="10512" extrusionOk="0">
                  <a:moveTo>
                    <a:pt x="2338" y="1"/>
                  </a:moveTo>
                  <a:lnTo>
                    <a:pt x="0" y="10191"/>
                  </a:lnTo>
                  <a:lnTo>
                    <a:pt x="923" y="10406"/>
                  </a:lnTo>
                  <a:cubicBezTo>
                    <a:pt x="1228" y="10477"/>
                    <a:pt x="1535" y="10511"/>
                    <a:pt x="1839" y="10511"/>
                  </a:cubicBezTo>
                  <a:cubicBezTo>
                    <a:pt x="3981" y="10511"/>
                    <a:pt x="5987" y="8805"/>
                    <a:pt x="6561" y="6336"/>
                  </a:cubicBezTo>
                  <a:cubicBezTo>
                    <a:pt x="7207" y="3527"/>
                    <a:pt x="5721" y="780"/>
                    <a:pt x="3271" y="216"/>
                  </a:cubicBezTo>
                  <a:lnTo>
                    <a:pt x="2338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4384025" y="3268577"/>
              <a:ext cx="709151" cy="721361"/>
            </a:xfrm>
            <a:custGeom>
              <a:avLst/>
              <a:gdLst/>
              <a:ahLst/>
              <a:cxnLst/>
              <a:rect l="l" t="t" r="r" b="b"/>
              <a:pathLst>
                <a:path w="10222" h="10398" extrusionOk="0">
                  <a:moveTo>
                    <a:pt x="5369" y="0"/>
                  </a:moveTo>
                  <a:cubicBezTo>
                    <a:pt x="3227" y="0"/>
                    <a:pt x="1222" y="1706"/>
                    <a:pt x="657" y="4176"/>
                  </a:cubicBezTo>
                  <a:cubicBezTo>
                    <a:pt x="0" y="6984"/>
                    <a:pt x="1477" y="9732"/>
                    <a:pt x="3937" y="10296"/>
                  </a:cubicBezTo>
                  <a:cubicBezTo>
                    <a:pt x="4240" y="10365"/>
                    <a:pt x="4543" y="10398"/>
                    <a:pt x="4843" y="10398"/>
                  </a:cubicBezTo>
                  <a:cubicBezTo>
                    <a:pt x="6997" y="10398"/>
                    <a:pt x="9009" y="8691"/>
                    <a:pt x="9575" y="6226"/>
                  </a:cubicBezTo>
                  <a:cubicBezTo>
                    <a:pt x="10221" y="3407"/>
                    <a:pt x="8745" y="670"/>
                    <a:pt x="6285" y="106"/>
                  </a:cubicBezTo>
                  <a:cubicBezTo>
                    <a:pt x="5979" y="34"/>
                    <a:pt x="5673" y="0"/>
                    <a:pt x="536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4403242" y="3268577"/>
              <a:ext cx="598914" cy="596972"/>
            </a:xfrm>
            <a:custGeom>
              <a:avLst/>
              <a:gdLst/>
              <a:ahLst/>
              <a:cxnLst/>
              <a:rect l="l" t="t" r="r" b="b"/>
              <a:pathLst>
                <a:path w="8633" h="8605" extrusionOk="0">
                  <a:moveTo>
                    <a:pt x="5099" y="0"/>
                  </a:moveTo>
                  <a:cubicBezTo>
                    <a:pt x="2950" y="0"/>
                    <a:pt x="945" y="1706"/>
                    <a:pt x="380" y="4176"/>
                  </a:cubicBezTo>
                  <a:cubicBezTo>
                    <a:pt x="0" y="5816"/>
                    <a:pt x="349" y="7435"/>
                    <a:pt x="1189" y="8604"/>
                  </a:cubicBezTo>
                  <a:cubicBezTo>
                    <a:pt x="400" y="7343"/>
                    <a:pt x="164" y="5816"/>
                    <a:pt x="513" y="4381"/>
                  </a:cubicBezTo>
                  <a:cubicBezTo>
                    <a:pt x="1078" y="1911"/>
                    <a:pt x="3083" y="205"/>
                    <a:pt x="5232" y="205"/>
                  </a:cubicBezTo>
                  <a:cubicBezTo>
                    <a:pt x="5537" y="205"/>
                    <a:pt x="5844" y="239"/>
                    <a:pt x="6151" y="311"/>
                  </a:cubicBezTo>
                  <a:cubicBezTo>
                    <a:pt x="7156" y="547"/>
                    <a:pt x="8048" y="1151"/>
                    <a:pt x="8632" y="2002"/>
                  </a:cubicBezTo>
                  <a:cubicBezTo>
                    <a:pt x="8048" y="1049"/>
                    <a:pt x="7105" y="362"/>
                    <a:pt x="6018" y="106"/>
                  </a:cubicBezTo>
                  <a:cubicBezTo>
                    <a:pt x="5711" y="34"/>
                    <a:pt x="5404" y="0"/>
                    <a:pt x="5099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4474352" y="3356892"/>
              <a:ext cx="531343" cy="560619"/>
            </a:xfrm>
            <a:custGeom>
              <a:avLst/>
              <a:gdLst/>
              <a:ahLst/>
              <a:cxnLst/>
              <a:rect l="l" t="t" r="r" b="b"/>
              <a:pathLst>
                <a:path w="7659" h="8081" extrusionOk="0">
                  <a:moveTo>
                    <a:pt x="4100" y="0"/>
                  </a:moveTo>
                  <a:cubicBezTo>
                    <a:pt x="2484" y="0"/>
                    <a:pt x="946" y="1344"/>
                    <a:pt x="503" y="3272"/>
                  </a:cubicBezTo>
                  <a:cubicBezTo>
                    <a:pt x="0" y="5465"/>
                    <a:pt x="1087" y="7577"/>
                    <a:pt x="2922" y="8008"/>
                  </a:cubicBezTo>
                  <a:cubicBezTo>
                    <a:pt x="3136" y="8057"/>
                    <a:pt x="3351" y="8080"/>
                    <a:pt x="3565" y="8080"/>
                  </a:cubicBezTo>
                  <a:cubicBezTo>
                    <a:pt x="5181" y="8080"/>
                    <a:pt x="6712" y="6728"/>
                    <a:pt x="7156" y="4799"/>
                  </a:cubicBezTo>
                  <a:cubicBezTo>
                    <a:pt x="7658" y="2615"/>
                    <a:pt x="6582" y="493"/>
                    <a:pt x="4747" y="73"/>
                  </a:cubicBezTo>
                  <a:cubicBezTo>
                    <a:pt x="4531" y="24"/>
                    <a:pt x="4315" y="0"/>
                    <a:pt x="4100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4472895" y="3349053"/>
              <a:ext cx="531343" cy="560619"/>
            </a:xfrm>
            <a:custGeom>
              <a:avLst/>
              <a:gdLst/>
              <a:ahLst/>
              <a:cxnLst/>
              <a:rect l="l" t="t" r="r" b="b"/>
              <a:pathLst>
                <a:path w="7659" h="8081" extrusionOk="0">
                  <a:moveTo>
                    <a:pt x="4101" y="0"/>
                  </a:moveTo>
                  <a:cubicBezTo>
                    <a:pt x="2484" y="0"/>
                    <a:pt x="947" y="1345"/>
                    <a:pt x="503" y="3272"/>
                  </a:cubicBezTo>
                  <a:cubicBezTo>
                    <a:pt x="1" y="5466"/>
                    <a:pt x="1088" y="7577"/>
                    <a:pt x="2923" y="8008"/>
                  </a:cubicBezTo>
                  <a:cubicBezTo>
                    <a:pt x="3137" y="8057"/>
                    <a:pt x="3352" y="8081"/>
                    <a:pt x="3566" y="8081"/>
                  </a:cubicBezTo>
                  <a:cubicBezTo>
                    <a:pt x="5181" y="8081"/>
                    <a:pt x="6713" y="6728"/>
                    <a:pt x="7156" y="4799"/>
                  </a:cubicBezTo>
                  <a:cubicBezTo>
                    <a:pt x="7659" y="2616"/>
                    <a:pt x="6582" y="494"/>
                    <a:pt x="4747" y="73"/>
                  </a:cubicBezTo>
                  <a:cubicBezTo>
                    <a:pt x="4532" y="24"/>
                    <a:pt x="4316" y="0"/>
                    <a:pt x="4101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4472895" y="3354811"/>
              <a:ext cx="325091" cy="554861"/>
            </a:xfrm>
            <a:custGeom>
              <a:avLst/>
              <a:gdLst/>
              <a:ahLst/>
              <a:cxnLst/>
              <a:rect l="l" t="t" r="r" b="b"/>
              <a:pathLst>
                <a:path w="4686" h="7998" extrusionOk="0">
                  <a:moveTo>
                    <a:pt x="3384" y="1"/>
                  </a:moveTo>
                  <a:lnTo>
                    <a:pt x="3384" y="1"/>
                  </a:lnTo>
                  <a:cubicBezTo>
                    <a:pt x="2051" y="329"/>
                    <a:pt x="883" y="1549"/>
                    <a:pt x="503" y="3189"/>
                  </a:cubicBezTo>
                  <a:cubicBezTo>
                    <a:pt x="1" y="5383"/>
                    <a:pt x="1088" y="7494"/>
                    <a:pt x="2923" y="7925"/>
                  </a:cubicBezTo>
                  <a:cubicBezTo>
                    <a:pt x="3136" y="7974"/>
                    <a:pt x="3353" y="7998"/>
                    <a:pt x="3570" y="7998"/>
                  </a:cubicBezTo>
                  <a:cubicBezTo>
                    <a:pt x="3949" y="7998"/>
                    <a:pt x="4328" y="7925"/>
                    <a:pt x="4686" y="7781"/>
                  </a:cubicBezTo>
                  <a:lnTo>
                    <a:pt x="4686" y="7781"/>
                  </a:lnTo>
                  <a:cubicBezTo>
                    <a:pt x="4455" y="7839"/>
                    <a:pt x="4221" y="7867"/>
                    <a:pt x="3988" y="7867"/>
                  </a:cubicBezTo>
                  <a:cubicBezTo>
                    <a:pt x="3765" y="7867"/>
                    <a:pt x="3543" y="7842"/>
                    <a:pt x="3322" y="7792"/>
                  </a:cubicBezTo>
                  <a:cubicBezTo>
                    <a:pt x="1487" y="7371"/>
                    <a:pt x="401" y="5249"/>
                    <a:pt x="903" y="3066"/>
                  </a:cubicBezTo>
                  <a:cubicBezTo>
                    <a:pt x="1252" y="1590"/>
                    <a:pt x="2225" y="462"/>
                    <a:pt x="338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4609497" y="3450064"/>
              <a:ext cx="255369" cy="341256"/>
            </a:xfrm>
            <a:custGeom>
              <a:avLst/>
              <a:gdLst/>
              <a:ahLst/>
              <a:cxnLst/>
              <a:rect l="l" t="t" r="r" b="b"/>
              <a:pathLst>
                <a:path w="3681" h="4919" extrusionOk="0">
                  <a:moveTo>
                    <a:pt x="2258" y="0"/>
                  </a:moveTo>
                  <a:cubicBezTo>
                    <a:pt x="2236" y="0"/>
                    <a:pt x="2213" y="9"/>
                    <a:pt x="2194" y="22"/>
                  </a:cubicBezTo>
                  <a:cubicBezTo>
                    <a:pt x="2153" y="32"/>
                    <a:pt x="2132" y="63"/>
                    <a:pt x="2122" y="104"/>
                  </a:cubicBezTo>
                  <a:lnTo>
                    <a:pt x="1989" y="493"/>
                  </a:lnTo>
                  <a:cubicBezTo>
                    <a:pt x="1951" y="491"/>
                    <a:pt x="1911" y="490"/>
                    <a:pt x="1872" y="490"/>
                  </a:cubicBezTo>
                  <a:cubicBezTo>
                    <a:pt x="1754" y="490"/>
                    <a:pt x="1635" y="501"/>
                    <a:pt x="1528" y="524"/>
                  </a:cubicBezTo>
                  <a:cubicBezTo>
                    <a:pt x="1384" y="555"/>
                    <a:pt x="1251" y="596"/>
                    <a:pt x="1118" y="657"/>
                  </a:cubicBezTo>
                  <a:cubicBezTo>
                    <a:pt x="1015" y="719"/>
                    <a:pt x="913" y="791"/>
                    <a:pt x="820" y="873"/>
                  </a:cubicBezTo>
                  <a:cubicBezTo>
                    <a:pt x="749" y="944"/>
                    <a:pt x="687" y="1037"/>
                    <a:pt x="656" y="1129"/>
                  </a:cubicBezTo>
                  <a:cubicBezTo>
                    <a:pt x="646" y="1160"/>
                    <a:pt x="646" y="1201"/>
                    <a:pt x="656" y="1221"/>
                  </a:cubicBezTo>
                  <a:cubicBezTo>
                    <a:pt x="677" y="1252"/>
                    <a:pt x="697" y="1272"/>
                    <a:pt x="728" y="1283"/>
                  </a:cubicBezTo>
                  <a:lnTo>
                    <a:pt x="1415" y="1498"/>
                  </a:lnTo>
                  <a:cubicBezTo>
                    <a:pt x="1456" y="1508"/>
                    <a:pt x="1497" y="1508"/>
                    <a:pt x="1538" y="1508"/>
                  </a:cubicBezTo>
                  <a:cubicBezTo>
                    <a:pt x="1579" y="1498"/>
                    <a:pt x="1610" y="1488"/>
                    <a:pt x="1651" y="1478"/>
                  </a:cubicBezTo>
                  <a:lnTo>
                    <a:pt x="1712" y="1436"/>
                  </a:lnTo>
                  <a:cubicBezTo>
                    <a:pt x="1753" y="1416"/>
                    <a:pt x="1794" y="1395"/>
                    <a:pt x="1835" y="1395"/>
                  </a:cubicBezTo>
                  <a:cubicBezTo>
                    <a:pt x="1897" y="1375"/>
                    <a:pt x="1948" y="1365"/>
                    <a:pt x="2009" y="1365"/>
                  </a:cubicBezTo>
                  <a:cubicBezTo>
                    <a:pt x="2091" y="1375"/>
                    <a:pt x="2174" y="1385"/>
                    <a:pt x="2256" y="1416"/>
                  </a:cubicBezTo>
                  <a:cubicBezTo>
                    <a:pt x="2317" y="1436"/>
                    <a:pt x="2379" y="1457"/>
                    <a:pt x="2440" y="1488"/>
                  </a:cubicBezTo>
                  <a:cubicBezTo>
                    <a:pt x="2491" y="1508"/>
                    <a:pt x="2543" y="1539"/>
                    <a:pt x="2584" y="1570"/>
                  </a:cubicBezTo>
                  <a:cubicBezTo>
                    <a:pt x="2625" y="1611"/>
                    <a:pt x="2655" y="1642"/>
                    <a:pt x="2676" y="1693"/>
                  </a:cubicBezTo>
                  <a:cubicBezTo>
                    <a:pt x="2696" y="1734"/>
                    <a:pt x="2696" y="1785"/>
                    <a:pt x="2676" y="1836"/>
                  </a:cubicBezTo>
                  <a:cubicBezTo>
                    <a:pt x="2666" y="1888"/>
                    <a:pt x="2635" y="1929"/>
                    <a:pt x="2584" y="1949"/>
                  </a:cubicBezTo>
                  <a:cubicBezTo>
                    <a:pt x="2522" y="1980"/>
                    <a:pt x="2461" y="2000"/>
                    <a:pt x="2389" y="2000"/>
                  </a:cubicBezTo>
                  <a:cubicBezTo>
                    <a:pt x="2276" y="2000"/>
                    <a:pt x="2163" y="2000"/>
                    <a:pt x="2050" y="1990"/>
                  </a:cubicBezTo>
                  <a:cubicBezTo>
                    <a:pt x="1917" y="1980"/>
                    <a:pt x="1743" y="1959"/>
                    <a:pt x="1538" y="1939"/>
                  </a:cubicBezTo>
                  <a:cubicBezTo>
                    <a:pt x="1430" y="1927"/>
                    <a:pt x="1325" y="1922"/>
                    <a:pt x="1220" y="1922"/>
                  </a:cubicBezTo>
                  <a:cubicBezTo>
                    <a:pt x="1146" y="1922"/>
                    <a:pt x="1071" y="1924"/>
                    <a:pt x="995" y="1929"/>
                  </a:cubicBezTo>
                  <a:cubicBezTo>
                    <a:pt x="841" y="1939"/>
                    <a:pt x="697" y="1980"/>
                    <a:pt x="564" y="2041"/>
                  </a:cubicBezTo>
                  <a:cubicBezTo>
                    <a:pt x="441" y="2103"/>
                    <a:pt x="338" y="2185"/>
                    <a:pt x="256" y="2287"/>
                  </a:cubicBezTo>
                  <a:cubicBezTo>
                    <a:pt x="164" y="2410"/>
                    <a:pt x="92" y="2554"/>
                    <a:pt x="51" y="2697"/>
                  </a:cubicBezTo>
                  <a:cubicBezTo>
                    <a:pt x="10" y="2831"/>
                    <a:pt x="0" y="2974"/>
                    <a:pt x="10" y="3118"/>
                  </a:cubicBezTo>
                  <a:cubicBezTo>
                    <a:pt x="31" y="3261"/>
                    <a:pt x="82" y="3395"/>
                    <a:pt x="154" y="3518"/>
                  </a:cubicBezTo>
                  <a:cubicBezTo>
                    <a:pt x="226" y="3651"/>
                    <a:pt x="328" y="3764"/>
                    <a:pt x="441" y="3866"/>
                  </a:cubicBezTo>
                  <a:cubicBezTo>
                    <a:pt x="574" y="3979"/>
                    <a:pt x="718" y="4071"/>
                    <a:pt x="872" y="4143"/>
                  </a:cubicBezTo>
                  <a:lnTo>
                    <a:pt x="759" y="4522"/>
                  </a:lnTo>
                  <a:cubicBezTo>
                    <a:pt x="749" y="4553"/>
                    <a:pt x="749" y="4594"/>
                    <a:pt x="769" y="4625"/>
                  </a:cubicBezTo>
                  <a:cubicBezTo>
                    <a:pt x="790" y="4666"/>
                    <a:pt x="820" y="4696"/>
                    <a:pt x="851" y="4707"/>
                  </a:cubicBezTo>
                  <a:lnTo>
                    <a:pt x="1538" y="4912"/>
                  </a:lnTo>
                  <a:cubicBezTo>
                    <a:pt x="1555" y="4916"/>
                    <a:pt x="1572" y="4918"/>
                    <a:pt x="1588" y="4918"/>
                  </a:cubicBezTo>
                  <a:cubicBezTo>
                    <a:pt x="1611" y="4918"/>
                    <a:pt x="1633" y="4913"/>
                    <a:pt x="1651" y="4901"/>
                  </a:cubicBezTo>
                  <a:cubicBezTo>
                    <a:pt x="1692" y="4881"/>
                    <a:pt x="1712" y="4850"/>
                    <a:pt x="1722" y="4819"/>
                  </a:cubicBezTo>
                  <a:lnTo>
                    <a:pt x="1845" y="4430"/>
                  </a:lnTo>
                  <a:cubicBezTo>
                    <a:pt x="1904" y="4437"/>
                    <a:pt x="1963" y="4441"/>
                    <a:pt x="2023" y="4441"/>
                  </a:cubicBezTo>
                  <a:cubicBezTo>
                    <a:pt x="2132" y="4441"/>
                    <a:pt x="2242" y="4429"/>
                    <a:pt x="2348" y="4409"/>
                  </a:cubicBezTo>
                  <a:cubicBezTo>
                    <a:pt x="2491" y="4379"/>
                    <a:pt x="2635" y="4338"/>
                    <a:pt x="2768" y="4266"/>
                  </a:cubicBezTo>
                  <a:cubicBezTo>
                    <a:pt x="2881" y="4215"/>
                    <a:pt x="2983" y="4133"/>
                    <a:pt x="3076" y="4040"/>
                  </a:cubicBezTo>
                  <a:cubicBezTo>
                    <a:pt x="3158" y="3958"/>
                    <a:pt x="3219" y="3856"/>
                    <a:pt x="3260" y="3743"/>
                  </a:cubicBezTo>
                  <a:cubicBezTo>
                    <a:pt x="3270" y="3712"/>
                    <a:pt x="3270" y="3682"/>
                    <a:pt x="3250" y="3651"/>
                  </a:cubicBezTo>
                  <a:cubicBezTo>
                    <a:pt x="3240" y="3630"/>
                    <a:pt x="3219" y="3610"/>
                    <a:pt x="3188" y="3600"/>
                  </a:cubicBezTo>
                  <a:lnTo>
                    <a:pt x="2502" y="3384"/>
                  </a:lnTo>
                  <a:cubicBezTo>
                    <a:pt x="2473" y="3377"/>
                    <a:pt x="2444" y="3370"/>
                    <a:pt x="2415" y="3370"/>
                  </a:cubicBezTo>
                  <a:cubicBezTo>
                    <a:pt x="2403" y="3370"/>
                    <a:pt x="2391" y="3371"/>
                    <a:pt x="2379" y="3374"/>
                  </a:cubicBezTo>
                  <a:cubicBezTo>
                    <a:pt x="2348" y="3374"/>
                    <a:pt x="2317" y="3384"/>
                    <a:pt x="2276" y="3395"/>
                  </a:cubicBezTo>
                  <a:lnTo>
                    <a:pt x="2194" y="3446"/>
                  </a:lnTo>
                  <a:cubicBezTo>
                    <a:pt x="2153" y="3477"/>
                    <a:pt x="2102" y="3497"/>
                    <a:pt x="2050" y="3507"/>
                  </a:cubicBezTo>
                  <a:cubicBezTo>
                    <a:pt x="1989" y="3528"/>
                    <a:pt x="1917" y="3538"/>
                    <a:pt x="1856" y="3538"/>
                  </a:cubicBezTo>
                  <a:cubicBezTo>
                    <a:pt x="1753" y="3538"/>
                    <a:pt x="1661" y="3528"/>
                    <a:pt x="1579" y="3497"/>
                  </a:cubicBezTo>
                  <a:cubicBezTo>
                    <a:pt x="1415" y="3456"/>
                    <a:pt x="1271" y="3384"/>
                    <a:pt x="1128" y="3292"/>
                  </a:cubicBezTo>
                  <a:cubicBezTo>
                    <a:pt x="1036" y="3241"/>
                    <a:pt x="984" y="3128"/>
                    <a:pt x="1015" y="3025"/>
                  </a:cubicBezTo>
                  <a:cubicBezTo>
                    <a:pt x="1025" y="2964"/>
                    <a:pt x="1066" y="2923"/>
                    <a:pt x="1118" y="2913"/>
                  </a:cubicBezTo>
                  <a:cubicBezTo>
                    <a:pt x="1185" y="2896"/>
                    <a:pt x="1245" y="2879"/>
                    <a:pt x="1309" y="2879"/>
                  </a:cubicBezTo>
                  <a:cubicBezTo>
                    <a:pt x="1324" y="2879"/>
                    <a:pt x="1338" y="2880"/>
                    <a:pt x="1353" y="2882"/>
                  </a:cubicBezTo>
                  <a:cubicBezTo>
                    <a:pt x="1386" y="2879"/>
                    <a:pt x="1420" y="2878"/>
                    <a:pt x="1454" y="2878"/>
                  </a:cubicBezTo>
                  <a:cubicBezTo>
                    <a:pt x="1547" y="2878"/>
                    <a:pt x="1643" y="2887"/>
                    <a:pt x="1733" y="2902"/>
                  </a:cubicBezTo>
                  <a:cubicBezTo>
                    <a:pt x="1876" y="2913"/>
                    <a:pt x="2061" y="2933"/>
                    <a:pt x="2256" y="2943"/>
                  </a:cubicBezTo>
                  <a:cubicBezTo>
                    <a:pt x="2343" y="2953"/>
                    <a:pt x="2426" y="2957"/>
                    <a:pt x="2505" y="2957"/>
                  </a:cubicBezTo>
                  <a:cubicBezTo>
                    <a:pt x="2775" y="2957"/>
                    <a:pt x="2993" y="2903"/>
                    <a:pt x="3168" y="2800"/>
                  </a:cubicBezTo>
                  <a:cubicBezTo>
                    <a:pt x="3393" y="2656"/>
                    <a:pt x="3568" y="2431"/>
                    <a:pt x="3629" y="2164"/>
                  </a:cubicBezTo>
                  <a:cubicBezTo>
                    <a:pt x="3670" y="2041"/>
                    <a:pt x="3680" y="1918"/>
                    <a:pt x="3670" y="1785"/>
                  </a:cubicBezTo>
                  <a:cubicBezTo>
                    <a:pt x="3660" y="1662"/>
                    <a:pt x="3629" y="1539"/>
                    <a:pt x="3578" y="1416"/>
                  </a:cubicBezTo>
                  <a:cubicBezTo>
                    <a:pt x="3516" y="1293"/>
                    <a:pt x="3434" y="1180"/>
                    <a:pt x="3332" y="1078"/>
                  </a:cubicBezTo>
                  <a:cubicBezTo>
                    <a:pt x="3229" y="965"/>
                    <a:pt x="3096" y="862"/>
                    <a:pt x="2963" y="791"/>
                  </a:cubicBezTo>
                  <a:lnTo>
                    <a:pt x="3086" y="401"/>
                  </a:lnTo>
                  <a:cubicBezTo>
                    <a:pt x="3096" y="360"/>
                    <a:pt x="3086" y="319"/>
                    <a:pt x="3076" y="288"/>
                  </a:cubicBezTo>
                  <a:cubicBezTo>
                    <a:pt x="3055" y="258"/>
                    <a:pt x="3024" y="227"/>
                    <a:pt x="2983" y="217"/>
                  </a:cubicBezTo>
                  <a:lnTo>
                    <a:pt x="2297" y="12"/>
                  </a:lnTo>
                  <a:cubicBezTo>
                    <a:pt x="2285" y="4"/>
                    <a:pt x="2272" y="0"/>
                    <a:pt x="225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4601657" y="3443265"/>
              <a:ext cx="256063" cy="341464"/>
            </a:xfrm>
            <a:custGeom>
              <a:avLst/>
              <a:gdLst/>
              <a:ahLst/>
              <a:cxnLst/>
              <a:rect l="l" t="t" r="r" b="b"/>
              <a:pathLst>
                <a:path w="3691" h="4922" extrusionOk="0">
                  <a:moveTo>
                    <a:pt x="2257" y="0"/>
                  </a:moveTo>
                  <a:cubicBezTo>
                    <a:pt x="2234" y="0"/>
                    <a:pt x="2212" y="5"/>
                    <a:pt x="2194" y="17"/>
                  </a:cubicBezTo>
                  <a:cubicBezTo>
                    <a:pt x="2153" y="38"/>
                    <a:pt x="2133" y="69"/>
                    <a:pt x="2122" y="110"/>
                  </a:cubicBezTo>
                  <a:lnTo>
                    <a:pt x="1999" y="489"/>
                  </a:lnTo>
                  <a:cubicBezTo>
                    <a:pt x="1961" y="486"/>
                    <a:pt x="1922" y="485"/>
                    <a:pt x="1883" y="485"/>
                  </a:cubicBezTo>
                  <a:cubicBezTo>
                    <a:pt x="1764" y="485"/>
                    <a:pt x="1643" y="497"/>
                    <a:pt x="1528" y="520"/>
                  </a:cubicBezTo>
                  <a:cubicBezTo>
                    <a:pt x="1384" y="550"/>
                    <a:pt x="1251" y="602"/>
                    <a:pt x="1128" y="663"/>
                  </a:cubicBezTo>
                  <a:cubicBezTo>
                    <a:pt x="1015" y="725"/>
                    <a:pt x="913" y="796"/>
                    <a:pt x="821" y="878"/>
                  </a:cubicBezTo>
                  <a:cubicBezTo>
                    <a:pt x="749" y="950"/>
                    <a:pt x="687" y="1042"/>
                    <a:pt x="657" y="1135"/>
                  </a:cubicBezTo>
                  <a:cubicBezTo>
                    <a:pt x="646" y="1165"/>
                    <a:pt x="646" y="1196"/>
                    <a:pt x="667" y="1227"/>
                  </a:cubicBezTo>
                  <a:cubicBezTo>
                    <a:pt x="677" y="1258"/>
                    <a:pt x="698" y="1278"/>
                    <a:pt x="728" y="1278"/>
                  </a:cubicBezTo>
                  <a:lnTo>
                    <a:pt x="1415" y="1493"/>
                  </a:lnTo>
                  <a:cubicBezTo>
                    <a:pt x="1444" y="1501"/>
                    <a:pt x="1473" y="1508"/>
                    <a:pt x="1502" y="1508"/>
                  </a:cubicBezTo>
                  <a:cubicBezTo>
                    <a:pt x="1514" y="1508"/>
                    <a:pt x="1526" y="1507"/>
                    <a:pt x="1538" y="1504"/>
                  </a:cubicBezTo>
                  <a:cubicBezTo>
                    <a:pt x="1579" y="1504"/>
                    <a:pt x="1620" y="1493"/>
                    <a:pt x="1651" y="1473"/>
                  </a:cubicBezTo>
                  <a:lnTo>
                    <a:pt x="1723" y="1432"/>
                  </a:lnTo>
                  <a:cubicBezTo>
                    <a:pt x="1753" y="1411"/>
                    <a:pt x="1794" y="1401"/>
                    <a:pt x="1835" y="1391"/>
                  </a:cubicBezTo>
                  <a:cubicBezTo>
                    <a:pt x="1897" y="1381"/>
                    <a:pt x="1958" y="1370"/>
                    <a:pt x="2020" y="1370"/>
                  </a:cubicBezTo>
                  <a:cubicBezTo>
                    <a:pt x="2102" y="1370"/>
                    <a:pt x="2174" y="1391"/>
                    <a:pt x="2256" y="1411"/>
                  </a:cubicBezTo>
                  <a:cubicBezTo>
                    <a:pt x="2317" y="1432"/>
                    <a:pt x="2379" y="1452"/>
                    <a:pt x="2440" y="1483"/>
                  </a:cubicBezTo>
                  <a:cubicBezTo>
                    <a:pt x="2492" y="1514"/>
                    <a:pt x="2543" y="1545"/>
                    <a:pt x="2594" y="1576"/>
                  </a:cubicBezTo>
                  <a:cubicBezTo>
                    <a:pt x="2635" y="1606"/>
                    <a:pt x="2666" y="1647"/>
                    <a:pt x="2686" y="1688"/>
                  </a:cubicBezTo>
                  <a:cubicBezTo>
                    <a:pt x="2697" y="1740"/>
                    <a:pt x="2697" y="1791"/>
                    <a:pt x="2686" y="1832"/>
                  </a:cubicBezTo>
                  <a:cubicBezTo>
                    <a:pt x="2666" y="1883"/>
                    <a:pt x="2635" y="1924"/>
                    <a:pt x="2594" y="1955"/>
                  </a:cubicBezTo>
                  <a:cubicBezTo>
                    <a:pt x="2533" y="1986"/>
                    <a:pt x="2461" y="1996"/>
                    <a:pt x="2399" y="1996"/>
                  </a:cubicBezTo>
                  <a:cubicBezTo>
                    <a:pt x="2366" y="1999"/>
                    <a:pt x="2333" y="2000"/>
                    <a:pt x="2300" y="2000"/>
                  </a:cubicBezTo>
                  <a:cubicBezTo>
                    <a:pt x="2220" y="2000"/>
                    <a:pt x="2141" y="1993"/>
                    <a:pt x="2061" y="1986"/>
                  </a:cubicBezTo>
                  <a:cubicBezTo>
                    <a:pt x="1917" y="1975"/>
                    <a:pt x="1743" y="1965"/>
                    <a:pt x="1548" y="1934"/>
                  </a:cubicBezTo>
                  <a:cubicBezTo>
                    <a:pt x="1442" y="1928"/>
                    <a:pt x="1335" y="1922"/>
                    <a:pt x="1229" y="1922"/>
                  </a:cubicBezTo>
                  <a:cubicBezTo>
                    <a:pt x="1151" y="1922"/>
                    <a:pt x="1073" y="1926"/>
                    <a:pt x="995" y="1934"/>
                  </a:cubicBezTo>
                  <a:cubicBezTo>
                    <a:pt x="851" y="1945"/>
                    <a:pt x="708" y="1986"/>
                    <a:pt x="575" y="2047"/>
                  </a:cubicBezTo>
                  <a:cubicBezTo>
                    <a:pt x="451" y="2098"/>
                    <a:pt x="339" y="2191"/>
                    <a:pt x="257" y="2293"/>
                  </a:cubicBezTo>
                  <a:cubicBezTo>
                    <a:pt x="164" y="2416"/>
                    <a:pt x="103" y="2549"/>
                    <a:pt x="62" y="2693"/>
                  </a:cubicBezTo>
                  <a:cubicBezTo>
                    <a:pt x="11" y="2836"/>
                    <a:pt x="0" y="2980"/>
                    <a:pt x="21" y="3123"/>
                  </a:cubicBezTo>
                  <a:cubicBezTo>
                    <a:pt x="41" y="3267"/>
                    <a:pt x="82" y="3400"/>
                    <a:pt x="154" y="3523"/>
                  </a:cubicBezTo>
                  <a:cubicBezTo>
                    <a:pt x="236" y="3646"/>
                    <a:pt x="328" y="3769"/>
                    <a:pt x="451" y="3872"/>
                  </a:cubicBezTo>
                  <a:cubicBezTo>
                    <a:pt x="575" y="3974"/>
                    <a:pt x="718" y="4077"/>
                    <a:pt x="882" y="4149"/>
                  </a:cubicBezTo>
                  <a:lnTo>
                    <a:pt x="759" y="4518"/>
                  </a:lnTo>
                  <a:cubicBezTo>
                    <a:pt x="749" y="4559"/>
                    <a:pt x="749" y="4600"/>
                    <a:pt x="769" y="4630"/>
                  </a:cubicBezTo>
                  <a:cubicBezTo>
                    <a:pt x="790" y="4661"/>
                    <a:pt x="821" y="4692"/>
                    <a:pt x="862" y="4702"/>
                  </a:cubicBezTo>
                  <a:lnTo>
                    <a:pt x="1548" y="4917"/>
                  </a:lnTo>
                  <a:cubicBezTo>
                    <a:pt x="1557" y="4920"/>
                    <a:pt x="1566" y="4921"/>
                    <a:pt x="1575" y="4921"/>
                  </a:cubicBezTo>
                  <a:cubicBezTo>
                    <a:pt x="1601" y="4921"/>
                    <a:pt x="1631" y="4912"/>
                    <a:pt x="1661" y="4897"/>
                  </a:cubicBezTo>
                  <a:cubicBezTo>
                    <a:pt x="1692" y="4887"/>
                    <a:pt x="1723" y="4856"/>
                    <a:pt x="1733" y="4815"/>
                  </a:cubicBezTo>
                  <a:lnTo>
                    <a:pt x="1846" y="4436"/>
                  </a:lnTo>
                  <a:cubicBezTo>
                    <a:pt x="1889" y="4438"/>
                    <a:pt x="1932" y="4440"/>
                    <a:pt x="1975" y="4440"/>
                  </a:cubicBezTo>
                  <a:cubicBezTo>
                    <a:pt x="2102" y="4440"/>
                    <a:pt x="2225" y="4428"/>
                    <a:pt x="2348" y="4405"/>
                  </a:cubicBezTo>
                  <a:cubicBezTo>
                    <a:pt x="2492" y="4384"/>
                    <a:pt x="2635" y="4333"/>
                    <a:pt x="2768" y="4272"/>
                  </a:cubicBezTo>
                  <a:cubicBezTo>
                    <a:pt x="2891" y="4210"/>
                    <a:pt x="2994" y="4138"/>
                    <a:pt x="3086" y="4046"/>
                  </a:cubicBezTo>
                  <a:cubicBezTo>
                    <a:pt x="3168" y="3954"/>
                    <a:pt x="3230" y="3862"/>
                    <a:pt x="3271" y="3749"/>
                  </a:cubicBezTo>
                  <a:cubicBezTo>
                    <a:pt x="3271" y="3718"/>
                    <a:pt x="3271" y="3687"/>
                    <a:pt x="3260" y="3657"/>
                  </a:cubicBezTo>
                  <a:cubicBezTo>
                    <a:pt x="3240" y="3626"/>
                    <a:pt x="3219" y="3605"/>
                    <a:pt x="3189" y="3595"/>
                  </a:cubicBezTo>
                  <a:lnTo>
                    <a:pt x="2502" y="3390"/>
                  </a:lnTo>
                  <a:cubicBezTo>
                    <a:pt x="2471" y="3370"/>
                    <a:pt x="2430" y="3370"/>
                    <a:pt x="2389" y="3370"/>
                  </a:cubicBezTo>
                  <a:cubicBezTo>
                    <a:pt x="2348" y="3380"/>
                    <a:pt x="2317" y="3390"/>
                    <a:pt x="2287" y="3400"/>
                  </a:cubicBezTo>
                  <a:cubicBezTo>
                    <a:pt x="2266" y="3411"/>
                    <a:pt x="2235" y="3431"/>
                    <a:pt x="2204" y="3452"/>
                  </a:cubicBezTo>
                  <a:cubicBezTo>
                    <a:pt x="2153" y="3472"/>
                    <a:pt x="2112" y="3493"/>
                    <a:pt x="2061" y="3513"/>
                  </a:cubicBezTo>
                  <a:cubicBezTo>
                    <a:pt x="1989" y="3534"/>
                    <a:pt x="1928" y="3544"/>
                    <a:pt x="1856" y="3544"/>
                  </a:cubicBezTo>
                  <a:cubicBezTo>
                    <a:pt x="1764" y="3544"/>
                    <a:pt x="1671" y="3523"/>
                    <a:pt x="1579" y="3503"/>
                  </a:cubicBezTo>
                  <a:cubicBezTo>
                    <a:pt x="1425" y="3452"/>
                    <a:pt x="1272" y="3390"/>
                    <a:pt x="1138" y="3298"/>
                  </a:cubicBezTo>
                  <a:cubicBezTo>
                    <a:pt x="1036" y="3246"/>
                    <a:pt x="985" y="3134"/>
                    <a:pt x="1015" y="3021"/>
                  </a:cubicBezTo>
                  <a:cubicBezTo>
                    <a:pt x="1036" y="2970"/>
                    <a:pt x="1077" y="2929"/>
                    <a:pt x="1128" y="2908"/>
                  </a:cubicBezTo>
                  <a:cubicBezTo>
                    <a:pt x="1200" y="2888"/>
                    <a:pt x="1282" y="2877"/>
                    <a:pt x="1364" y="2877"/>
                  </a:cubicBezTo>
                  <a:cubicBezTo>
                    <a:pt x="1487" y="2877"/>
                    <a:pt x="1610" y="2888"/>
                    <a:pt x="1733" y="2898"/>
                  </a:cubicBezTo>
                  <a:cubicBezTo>
                    <a:pt x="1876" y="2918"/>
                    <a:pt x="2061" y="2929"/>
                    <a:pt x="2266" y="2949"/>
                  </a:cubicBezTo>
                  <a:cubicBezTo>
                    <a:pt x="2345" y="2956"/>
                    <a:pt x="2421" y="2959"/>
                    <a:pt x="2493" y="2959"/>
                  </a:cubicBezTo>
                  <a:cubicBezTo>
                    <a:pt x="2769" y="2959"/>
                    <a:pt x="2998" y="2911"/>
                    <a:pt x="3168" y="2806"/>
                  </a:cubicBezTo>
                  <a:cubicBezTo>
                    <a:pt x="3404" y="2662"/>
                    <a:pt x="3568" y="2426"/>
                    <a:pt x="3640" y="2160"/>
                  </a:cubicBezTo>
                  <a:cubicBezTo>
                    <a:pt x="3670" y="2047"/>
                    <a:pt x="3691" y="1914"/>
                    <a:pt x="3681" y="1791"/>
                  </a:cubicBezTo>
                  <a:cubicBezTo>
                    <a:pt x="3670" y="1658"/>
                    <a:pt x="3629" y="1534"/>
                    <a:pt x="3578" y="1422"/>
                  </a:cubicBezTo>
                  <a:cubicBezTo>
                    <a:pt x="3517" y="1288"/>
                    <a:pt x="3435" y="1176"/>
                    <a:pt x="3342" y="1083"/>
                  </a:cubicBezTo>
                  <a:cubicBezTo>
                    <a:pt x="3230" y="960"/>
                    <a:pt x="3107" y="868"/>
                    <a:pt x="2973" y="786"/>
                  </a:cubicBezTo>
                  <a:lnTo>
                    <a:pt x="3086" y="407"/>
                  </a:lnTo>
                  <a:cubicBezTo>
                    <a:pt x="3096" y="366"/>
                    <a:pt x="3096" y="325"/>
                    <a:pt x="3076" y="294"/>
                  </a:cubicBezTo>
                  <a:cubicBezTo>
                    <a:pt x="3055" y="253"/>
                    <a:pt x="3025" y="233"/>
                    <a:pt x="2994" y="222"/>
                  </a:cubicBezTo>
                  <a:lnTo>
                    <a:pt x="2307" y="7"/>
                  </a:lnTo>
                  <a:cubicBezTo>
                    <a:pt x="2290" y="3"/>
                    <a:pt x="2273" y="0"/>
                    <a:pt x="2257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5725339" y="3723196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5725339" y="3671303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88" y="0"/>
                  </a:moveTo>
                  <a:cubicBezTo>
                    <a:pt x="2143" y="0"/>
                    <a:pt x="1" y="31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5" y="1128"/>
                    <a:pt x="9565" y="71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5793605" y="3692671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3" y="0"/>
                    <a:pt x="1" y="154"/>
                    <a:pt x="1" y="338"/>
                  </a:cubicBezTo>
                  <a:cubicBezTo>
                    <a:pt x="1" y="523"/>
                    <a:pt x="1703" y="677"/>
                    <a:pt x="3804" y="677"/>
                  </a:cubicBezTo>
                  <a:cubicBezTo>
                    <a:pt x="5896" y="677"/>
                    <a:pt x="7608" y="523"/>
                    <a:pt x="7608" y="338"/>
                  </a:cubicBezTo>
                  <a:cubicBezTo>
                    <a:pt x="7608" y="154"/>
                    <a:pt x="589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5792911" y="3692671"/>
              <a:ext cx="527805" cy="30594"/>
            </a:xfrm>
            <a:custGeom>
              <a:avLst/>
              <a:gdLst/>
              <a:ahLst/>
              <a:cxnLst/>
              <a:rect l="l" t="t" r="r" b="b"/>
              <a:pathLst>
                <a:path w="7608" h="441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92" y="195"/>
                    <a:pt x="3804" y="195"/>
                  </a:cubicBezTo>
                  <a:cubicBezTo>
                    <a:pt x="552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5676984" y="3632175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77"/>
                    <a:pt x="4788" y="1877"/>
                  </a:cubicBezTo>
                  <a:cubicBezTo>
                    <a:pt x="742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5676984" y="3580282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5745250" y="3602343"/>
              <a:ext cx="527111" cy="46273"/>
            </a:xfrm>
            <a:custGeom>
              <a:avLst/>
              <a:gdLst/>
              <a:ahLst/>
              <a:cxnLst/>
              <a:rect l="l" t="t" r="r" b="b"/>
              <a:pathLst>
                <a:path w="7598" h="667" extrusionOk="0">
                  <a:moveTo>
                    <a:pt x="380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523"/>
                    <a:pt x="1703" y="666"/>
                    <a:pt x="3804" y="666"/>
                  </a:cubicBezTo>
                  <a:cubicBezTo>
                    <a:pt x="5895" y="666"/>
                    <a:pt x="7597" y="523"/>
                    <a:pt x="7597" y="338"/>
                  </a:cubicBezTo>
                  <a:cubicBezTo>
                    <a:pt x="7597" y="144"/>
                    <a:pt x="589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5745250" y="3602343"/>
              <a:ext cx="527111" cy="29901"/>
            </a:xfrm>
            <a:custGeom>
              <a:avLst/>
              <a:gdLst/>
              <a:ahLst/>
              <a:cxnLst/>
              <a:rect l="l" t="t" r="r" b="b"/>
              <a:pathLst>
                <a:path w="7598" h="431" extrusionOk="0">
                  <a:moveTo>
                    <a:pt x="379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369"/>
                    <a:pt x="52" y="400"/>
                    <a:pt x="165" y="43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62" y="297"/>
                    <a:pt x="7443" y="431"/>
                  </a:cubicBezTo>
                  <a:cubicBezTo>
                    <a:pt x="7546" y="400"/>
                    <a:pt x="7597" y="369"/>
                    <a:pt x="7597" y="338"/>
                  </a:cubicBezTo>
                  <a:cubicBezTo>
                    <a:pt x="7597" y="144"/>
                    <a:pt x="5895" y="0"/>
                    <a:pt x="379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5731028" y="354115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49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5731028" y="3489261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5798600" y="351055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1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523"/>
                    <a:pt x="1713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26" y="1"/>
                    <a:pt x="381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5798600" y="351055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380"/>
                    <a:pt x="62" y="411"/>
                    <a:pt x="165" y="441"/>
                  </a:cubicBezTo>
                  <a:cubicBezTo>
                    <a:pt x="647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41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6503390" y="1343538"/>
              <a:ext cx="634504" cy="551947"/>
            </a:xfrm>
            <a:custGeom>
              <a:avLst/>
              <a:gdLst/>
              <a:ahLst/>
              <a:cxnLst/>
              <a:rect l="l" t="t" r="r" b="b"/>
              <a:pathLst>
                <a:path w="9146" h="7956" extrusionOk="0">
                  <a:moveTo>
                    <a:pt x="4952" y="1"/>
                  </a:moveTo>
                  <a:lnTo>
                    <a:pt x="636" y="1026"/>
                  </a:lnTo>
                  <a:lnTo>
                    <a:pt x="1" y="2133"/>
                  </a:lnTo>
                  <a:cubicBezTo>
                    <a:pt x="1" y="2133"/>
                    <a:pt x="780" y="2205"/>
                    <a:pt x="1036" y="2543"/>
                  </a:cubicBezTo>
                  <a:cubicBezTo>
                    <a:pt x="1211" y="2758"/>
                    <a:pt x="3661" y="7956"/>
                    <a:pt x="3661" y="7956"/>
                  </a:cubicBezTo>
                  <a:lnTo>
                    <a:pt x="9145" y="6879"/>
                  </a:lnTo>
                  <a:cubicBezTo>
                    <a:pt x="9145" y="6879"/>
                    <a:pt x="7249" y="2502"/>
                    <a:pt x="6388" y="1323"/>
                  </a:cubicBezTo>
                  <a:cubicBezTo>
                    <a:pt x="5526" y="154"/>
                    <a:pt x="4952" y="1"/>
                    <a:pt x="49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6858317" y="1509208"/>
              <a:ext cx="120990" cy="119880"/>
            </a:xfrm>
            <a:custGeom>
              <a:avLst/>
              <a:gdLst/>
              <a:ahLst/>
              <a:cxnLst/>
              <a:rect l="l" t="t" r="r" b="b"/>
              <a:pathLst>
                <a:path w="1744" h="1728" extrusionOk="0">
                  <a:moveTo>
                    <a:pt x="747" y="1"/>
                  </a:moveTo>
                  <a:cubicBezTo>
                    <a:pt x="718" y="1"/>
                    <a:pt x="688" y="4"/>
                    <a:pt x="656" y="11"/>
                  </a:cubicBezTo>
                  <a:cubicBezTo>
                    <a:pt x="359" y="73"/>
                    <a:pt x="216" y="647"/>
                    <a:pt x="93" y="954"/>
                  </a:cubicBezTo>
                  <a:cubicBezTo>
                    <a:pt x="62" y="1026"/>
                    <a:pt x="31" y="1108"/>
                    <a:pt x="0" y="1190"/>
                  </a:cubicBezTo>
                  <a:lnTo>
                    <a:pt x="113" y="1498"/>
                  </a:lnTo>
                  <a:cubicBezTo>
                    <a:pt x="205" y="1662"/>
                    <a:pt x="421" y="1713"/>
                    <a:pt x="615" y="1723"/>
                  </a:cubicBezTo>
                  <a:cubicBezTo>
                    <a:pt x="655" y="1726"/>
                    <a:pt x="693" y="1727"/>
                    <a:pt x="732" y="1727"/>
                  </a:cubicBezTo>
                  <a:cubicBezTo>
                    <a:pt x="998" y="1727"/>
                    <a:pt x="1255" y="1667"/>
                    <a:pt x="1497" y="1559"/>
                  </a:cubicBezTo>
                  <a:cubicBezTo>
                    <a:pt x="1548" y="1539"/>
                    <a:pt x="1600" y="1508"/>
                    <a:pt x="1641" y="1477"/>
                  </a:cubicBezTo>
                  <a:cubicBezTo>
                    <a:pt x="1723" y="1365"/>
                    <a:pt x="1743" y="1211"/>
                    <a:pt x="1692" y="1088"/>
                  </a:cubicBezTo>
                  <a:cubicBezTo>
                    <a:pt x="1589" y="801"/>
                    <a:pt x="1425" y="544"/>
                    <a:pt x="1220" y="339"/>
                  </a:cubicBezTo>
                  <a:cubicBezTo>
                    <a:pt x="1094" y="186"/>
                    <a:pt x="960" y="1"/>
                    <a:pt x="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6745928" y="3369727"/>
              <a:ext cx="426101" cy="293109"/>
            </a:xfrm>
            <a:custGeom>
              <a:avLst/>
              <a:gdLst/>
              <a:ahLst/>
              <a:cxnLst/>
              <a:rect l="l" t="t" r="r" b="b"/>
              <a:pathLst>
                <a:path w="6142" h="4225" extrusionOk="0">
                  <a:moveTo>
                    <a:pt x="1" y="1"/>
                  </a:moveTo>
                  <a:lnTo>
                    <a:pt x="1" y="4224"/>
                  </a:lnTo>
                  <a:lnTo>
                    <a:pt x="6141" y="4224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745928" y="3369727"/>
              <a:ext cx="426101" cy="120296"/>
            </a:xfrm>
            <a:custGeom>
              <a:avLst/>
              <a:gdLst/>
              <a:ahLst/>
              <a:cxnLst/>
              <a:rect l="l" t="t" r="r" b="b"/>
              <a:pathLst>
                <a:path w="6142" h="1734" extrusionOk="0">
                  <a:moveTo>
                    <a:pt x="1" y="1"/>
                  </a:moveTo>
                  <a:lnTo>
                    <a:pt x="1" y="1118"/>
                  </a:lnTo>
                  <a:lnTo>
                    <a:pt x="6141" y="1733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462874" y="3658468"/>
              <a:ext cx="978673" cy="98929"/>
            </a:xfrm>
            <a:custGeom>
              <a:avLst/>
              <a:gdLst/>
              <a:ahLst/>
              <a:cxnLst/>
              <a:rect l="l" t="t" r="r" b="b"/>
              <a:pathLst>
                <a:path w="14107" h="1426" extrusionOk="0">
                  <a:moveTo>
                    <a:pt x="913" y="1"/>
                  </a:moveTo>
                  <a:cubicBezTo>
                    <a:pt x="1" y="42"/>
                    <a:pt x="1" y="1385"/>
                    <a:pt x="913" y="1426"/>
                  </a:cubicBezTo>
                  <a:lnTo>
                    <a:pt x="13389" y="1426"/>
                  </a:lnTo>
                  <a:cubicBezTo>
                    <a:pt x="13779" y="1426"/>
                    <a:pt x="14107" y="1108"/>
                    <a:pt x="14107" y="719"/>
                  </a:cubicBezTo>
                  <a:cubicBezTo>
                    <a:pt x="14107" y="319"/>
                    <a:pt x="13779" y="1"/>
                    <a:pt x="1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5573891" y="1566859"/>
              <a:ext cx="2770907" cy="1865563"/>
            </a:xfrm>
            <a:custGeom>
              <a:avLst/>
              <a:gdLst/>
              <a:ahLst/>
              <a:cxnLst/>
              <a:rect l="l" t="t" r="r" b="b"/>
              <a:pathLst>
                <a:path w="39941" h="26891" extrusionOk="0">
                  <a:moveTo>
                    <a:pt x="749" y="0"/>
                  </a:moveTo>
                  <a:cubicBezTo>
                    <a:pt x="328" y="0"/>
                    <a:pt x="0" y="339"/>
                    <a:pt x="0" y="749"/>
                  </a:cubicBezTo>
                  <a:lnTo>
                    <a:pt x="0" y="26142"/>
                  </a:lnTo>
                  <a:cubicBezTo>
                    <a:pt x="0" y="26562"/>
                    <a:pt x="328" y="26890"/>
                    <a:pt x="749" y="26890"/>
                  </a:cubicBezTo>
                  <a:lnTo>
                    <a:pt x="39192" y="26890"/>
                  </a:lnTo>
                  <a:cubicBezTo>
                    <a:pt x="39602" y="26890"/>
                    <a:pt x="39940" y="26562"/>
                    <a:pt x="39940" y="26142"/>
                  </a:cubicBezTo>
                  <a:lnTo>
                    <a:pt x="39940" y="749"/>
                  </a:lnTo>
                  <a:cubicBezTo>
                    <a:pt x="39940" y="339"/>
                    <a:pt x="39602" y="0"/>
                    <a:pt x="3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5616557" y="1618752"/>
              <a:ext cx="2684813" cy="1602424"/>
            </a:xfrm>
            <a:custGeom>
              <a:avLst/>
              <a:gdLst/>
              <a:ahLst/>
              <a:cxnLst/>
              <a:rect l="l" t="t" r="r" b="b"/>
              <a:pathLst>
                <a:path w="38700" h="23098" extrusionOk="0">
                  <a:moveTo>
                    <a:pt x="0" y="1"/>
                  </a:moveTo>
                  <a:lnTo>
                    <a:pt x="0" y="23097"/>
                  </a:lnTo>
                  <a:lnTo>
                    <a:pt x="38700" y="23097"/>
                  </a:lnTo>
                  <a:lnTo>
                    <a:pt x="38700" y="1"/>
                  </a:lnTo>
                  <a:close/>
                </a:path>
              </a:pathLst>
            </a:custGeom>
            <a:solidFill>
              <a:srgbClr val="E1E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5964339" y="1708385"/>
              <a:ext cx="2160684" cy="1462286"/>
            </a:xfrm>
            <a:custGeom>
              <a:avLst/>
              <a:gdLst/>
              <a:ahLst/>
              <a:cxnLst/>
              <a:rect l="l" t="t" r="r" b="b"/>
              <a:pathLst>
                <a:path w="31145" h="21078" extrusionOk="0">
                  <a:moveTo>
                    <a:pt x="523" y="0"/>
                  </a:moveTo>
                  <a:cubicBezTo>
                    <a:pt x="226" y="0"/>
                    <a:pt x="0" y="226"/>
                    <a:pt x="0" y="523"/>
                  </a:cubicBezTo>
                  <a:lnTo>
                    <a:pt x="0" y="20555"/>
                  </a:lnTo>
                  <a:cubicBezTo>
                    <a:pt x="0" y="20842"/>
                    <a:pt x="226" y="21077"/>
                    <a:pt x="523" y="21077"/>
                  </a:cubicBezTo>
                  <a:lnTo>
                    <a:pt x="30621" y="21077"/>
                  </a:lnTo>
                  <a:cubicBezTo>
                    <a:pt x="30909" y="21077"/>
                    <a:pt x="31144" y="20842"/>
                    <a:pt x="31144" y="20555"/>
                  </a:cubicBezTo>
                  <a:lnTo>
                    <a:pt x="31144" y="523"/>
                  </a:lnTo>
                  <a:cubicBezTo>
                    <a:pt x="31144" y="226"/>
                    <a:pt x="30909" y="0"/>
                    <a:pt x="30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5964339" y="1703390"/>
              <a:ext cx="2160684" cy="106074"/>
            </a:xfrm>
            <a:custGeom>
              <a:avLst/>
              <a:gdLst/>
              <a:ahLst/>
              <a:cxnLst/>
              <a:rect l="l" t="t" r="r" b="b"/>
              <a:pathLst>
                <a:path w="31145" h="1529" extrusionOk="0">
                  <a:moveTo>
                    <a:pt x="30396" y="1"/>
                  </a:moveTo>
                  <a:lnTo>
                    <a:pt x="749" y="62"/>
                  </a:lnTo>
                  <a:cubicBezTo>
                    <a:pt x="328" y="62"/>
                    <a:pt x="0" y="401"/>
                    <a:pt x="0" y="821"/>
                  </a:cubicBezTo>
                  <a:lnTo>
                    <a:pt x="0" y="1528"/>
                  </a:lnTo>
                  <a:lnTo>
                    <a:pt x="31144" y="1467"/>
                  </a:lnTo>
                  <a:lnTo>
                    <a:pt x="31144" y="749"/>
                  </a:lnTo>
                  <a:cubicBezTo>
                    <a:pt x="31144" y="339"/>
                    <a:pt x="30806" y="1"/>
                    <a:pt x="30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041832" y="1751745"/>
              <a:ext cx="42041" cy="35381"/>
            </a:xfrm>
            <a:custGeom>
              <a:avLst/>
              <a:gdLst/>
              <a:ahLst/>
              <a:cxnLst/>
              <a:rect l="l" t="t" r="r" b="b"/>
              <a:pathLst>
                <a:path w="606" h="510" extrusionOk="0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6115787" y="1751745"/>
              <a:ext cx="42041" cy="35381"/>
            </a:xfrm>
            <a:custGeom>
              <a:avLst/>
              <a:gdLst/>
              <a:ahLst/>
              <a:cxnLst/>
              <a:rect l="l" t="t" r="r" b="b"/>
              <a:pathLst>
                <a:path w="606" h="510" extrusionOk="0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6190504" y="1751051"/>
              <a:ext cx="42041" cy="36006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49" y="1"/>
                  </a:moveTo>
                  <a:cubicBezTo>
                    <a:pt x="113" y="1"/>
                    <a:pt x="0" y="277"/>
                    <a:pt x="164" y="441"/>
                  </a:cubicBezTo>
                  <a:cubicBezTo>
                    <a:pt x="218" y="495"/>
                    <a:pt x="283" y="519"/>
                    <a:pt x="347" y="519"/>
                  </a:cubicBezTo>
                  <a:cubicBezTo>
                    <a:pt x="479" y="519"/>
                    <a:pt x="605" y="416"/>
                    <a:pt x="605" y="257"/>
                  </a:cubicBezTo>
                  <a:cubicBezTo>
                    <a:pt x="605" y="124"/>
                    <a:pt x="482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5792217" y="1684936"/>
              <a:ext cx="2160684" cy="1462980"/>
            </a:xfrm>
            <a:custGeom>
              <a:avLst/>
              <a:gdLst/>
              <a:ahLst/>
              <a:cxnLst/>
              <a:rect l="l" t="t" r="r" b="b"/>
              <a:pathLst>
                <a:path w="31145" h="21088" extrusionOk="0">
                  <a:moveTo>
                    <a:pt x="523" y="0"/>
                  </a:moveTo>
                  <a:cubicBezTo>
                    <a:pt x="226" y="0"/>
                    <a:pt x="0" y="236"/>
                    <a:pt x="0" y="523"/>
                  </a:cubicBezTo>
                  <a:lnTo>
                    <a:pt x="0" y="20565"/>
                  </a:lnTo>
                  <a:cubicBezTo>
                    <a:pt x="0" y="20852"/>
                    <a:pt x="226" y="21087"/>
                    <a:pt x="523" y="21087"/>
                  </a:cubicBezTo>
                  <a:lnTo>
                    <a:pt x="30622" y="21087"/>
                  </a:lnTo>
                  <a:cubicBezTo>
                    <a:pt x="30909" y="21087"/>
                    <a:pt x="31144" y="20852"/>
                    <a:pt x="31144" y="20565"/>
                  </a:cubicBezTo>
                  <a:lnTo>
                    <a:pt x="31144" y="523"/>
                  </a:lnTo>
                  <a:cubicBezTo>
                    <a:pt x="31144" y="236"/>
                    <a:pt x="30909" y="0"/>
                    <a:pt x="30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5746013" y="1653648"/>
              <a:ext cx="2161378" cy="1462286"/>
            </a:xfrm>
            <a:custGeom>
              <a:avLst/>
              <a:gdLst/>
              <a:ahLst/>
              <a:cxnLst/>
              <a:rect l="l" t="t" r="r" b="b"/>
              <a:pathLst>
                <a:path w="31155" h="21078" extrusionOk="0">
                  <a:moveTo>
                    <a:pt x="533" y="0"/>
                  </a:moveTo>
                  <a:cubicBezTo>
                    <a:pt x="236" y="0"/>
                    <a:pt x="0" y="236"/>
                    <a:pt x="0" y="523"/>
                  </a:cubicBezTo>
                  <a:lnTo>
                    <a:pt x="0" y="20554"/>
                  </a:lnTo>
                  <a:cubicBezTo>
                    <a:pt x="0" y="20852"/>
                    <a:pt x="236" y="21077"/>
                    <a:pt x="533" y="21077"/>
                  </a:cubicBezTo>
                  <a:lnTo>
                    <a:pt x="30632" y="21077"/>
                  </a:lnTo>
                  <a:cubicBezTo>
                    <a:pt x="30919" y="21077"/>
                    <a:pt x="31154" y="20852"/>
                    <a:pt x="31154" y="20554"/>
                  </a:cubicBezTo>
                  <a:lnTo>
                    <a:pt x="31154" y="523"/>
                  </a:lnTo>
                  <a:cubicBezTo>
                    <a:pt x="31154" y="236"/>
                    <a:pt x="30919" y="0"/>
                    <a:pt x="306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5746013" y="1649347"/>
              <a:ext cx="2161378" cy="106074"/>
            </a:xfrm>
            <a:custGeom>
              <a:avLst/>
              <a:gdLst/>
              <a:ahLst/>
              <a:cxnLst/>
              <a:rect l="l" t="t" r="r" b="b"/>
              <a:pathLst>
                <a:path w="31155" h="1529" extrusionOk="0">
                  <a:moveTo>
                    <a:pt x="30406" y="1"/>
                  </a:moveTo>
                  <a:lnTo>
                    <a:pt x="759" y="62"/>
                  </a:lnTo>
                  <a:cubicBezTo>
                    <a:pt x="338" y="62"/>
                    <a:pt x="0" y="400"/>
                    <a:pt x="10" y="810"/>
                  </a:cubicBezTo>
                  <a:lnTo>
                    <a:pt x="10" y="1528"/>
                  </a:lnTo>
                  <a:lnTo>
                    <a:pt x="31154" y="1456"/>
                  </a:lnTo>
                  <a:lnTo>
                    <a:pt x="31154" y="749"/>
                  </a:lnTo>
                  <a:cubicBezTo>
                    <a:pt x="31154" y="339"/>
                    <a:pt x="30816" y="1"/>
                    <a:pt x="30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5824200" y="1697008"/>
              <a:ext cx="42041" cy="35589"/>
            </a:xfrm>
            <a:custGeom>
              <a:avLst/>
              <a:gdLst/>
              <a:ahLst/>
              <a:cxnLst/>
              <a:rect l="l" t="t" r="r" b="b"/>
              <a:pathLst>
                <a:path w="606" h="513" extrusionOk="0">
                  <a:moveTo>
                    <a:pt x="349" y="0"/>
                  </a:moveTo>
                  <a:cubicBezTo>
                    <a:pt x="114" y="0"/>
                    <a:pt x="1" y="277"/>
                    <a:pt x="165" y="441"/>
                  </a:cubicBezTo>
                  <a:cubicBezTo>
                    <a:pt x="217" y="490"/>
                    <a:pt x="280" y="512"/>
                    <a:pt x="343" y="512"/>
                  </a:cubicBezTo>
                  <a:cubicBezTo>
                    <a:pt x="477" y="512"/>
                    <a:pt x="606" y="411"/>
                    <a:pt x="606" y="257"/>
                  </a:cubicBezTo>
                  <a:cubicBezTo>
                    <a:pt x="606" y="113"/>
                    <a:pt x="483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5902802" y="1699297"/>
              <a:ext cx="39197" cy="31011"/>
            </a:xfrm>
            <a:custGeom>
              <a:avLst/>
              <a:gdLst/>
              <a:ahLst/>
              <a:cxnLst/>
              <a:rect l="l" t="t" r="r" b="b"/>
              <a:pathLst>
                <a:path w="565" h="447" extrusionOk="0">
                  <a:moveTo>
                    <a:pt x="282" y="1"/>
                  </a:moveTo>
                  <a:cubicBezTo>
                    <a:pt x="141" y="1"/>
                    <a:pt x="1" y="75"/>
                    <a:pt x="26" y="224"/>
                  </a:cubicBezTo>
                  <a:cubicBezTo>
                    <a:pt x="1" y="372"/>
                    <a:pt x="141" y="447"/>
                    <a:pt x="282" y="447"/>
                  </a:cubicBezTo>
                  <a:cubicBezTo>
                    <a:pt x="423" y="447"/>
                    <a:pt x="564" y="372"/>
                    <a:pt x="539" y="224"/>
                  </a:cubicBezTo>
                  <a:cubicBezTo>
                    <a:pt x="564" y="75"/>
                    <a:pt x="423" y="1"/>
                    <a:pt x="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5972178" y="1697008"/>
              <a:ext cx="41972" cy="35589"/>
            </a:xfrm>
            <a:custGeom>
              <a:avLst/>
              <a:gdLst/>
              <a:ahLst/>
              <a:cxnLst/>
              <a:rect l="l" t="t" r="r" b="b"/>
              <a:pathLst>
                <a:path w="605" h="513" extrusionOk="0">
                  <a:moveTo>
                    <a:pt x="349" y="0"/>
                  </a:moveTo>
                  <a:cubicBezTo>
                    <a:pt x="113" y="0"/>
                    <a:pt x="0" y="277"/>
                    <a:pt x="164" y="441"/>
                  </a:cubicBezTo>
                  <a:cubicBezTo>
                    <a:pt x="216" y="490"/>
                    <a:pt x="280" y="512"/>
                    <a:pt x="342" y="512"/>
                  </a:cubicBezTo>
                  <a:cubicBezTo>
                    <a:pt x="476" y="512"/>
                    <a:pt x="605" y="411"/>
                    <a:pt x="605" y="257"/>
                  </a:cubicBezTo>
                  <a:cubicBezTo>
                    <a:pt x="605" y="113"/>
                    <a:pt x="482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5896767" y="1881894"/>
              <a:ext cx="1913917" cy="1172160"/>
            </a:xfrm>
            <a:custGeom>
              <a:avLst/>
              <a:gdLst/>
              <a:ahLst/>
              <a:cxnLst/>
              <a:rect l="l" t="t" r="r" b="b"/>
              <a:pathLst>
                <a:path w="27588" h="16896" extrusionOk="0">
                  <a:moveTo>
                    <a:pt x="421" y="1"/>
                  </a:moveTo>
                  <a:cubicBezTo>
                    <a:pt x="185" y="1"/>
                    <a:pt x="0" y="196"/>
                    <a:pt x="0" y="431"/>
                  </a:cubicBezTo>
                  <a:lnTo>
                    <a:pt x="0" y="16475"/>
                  </a:lnTo>
                  <a:cubicBezTo>
                    <a:pt x="0" y="16711"/>
                    <a:pt x="185" y="16895"/>
                    <a:pt x="421" y="16895"/>
                  </a:cubicBezTo>
                  <a:lnTo>
                    <a:pt x="27167" y="16895"/>
                  </a:lnTo>
                  <a:cubicBezTo>
                    <a:pt x="27392" y="16895"/>
                    <a:pt x="27587" y="16711"/>
                    <a:pt x="27587" y="16475"/>
                  </a:cubicBezTo>
                  <a:lnTo>
                    <a:pt x="27587" y="431"/>
                  </a:lnTo>
                  <a:cubicBezTo>
                    <a:pt x="27587" y="196"/>
                    <a:pt x="27392" y="1"/>
                    <a:pt x="27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5840572" y="1807246"/>
              <a:ext cx="1913918" cy="1171397"/>
            </a:xfrm>
            <a:custGeom>
              <a:avLst/>
              <a:gdLst/>
              <a:ahLst/>
              <a:cxnLst/>
              <a:rect l="l" t="t" r="r" b="b"/>
              <a:pathLst>
                <a:path w="27588" h="16885" extrusionOk="0">
                  <a:moveTo>
                    <a:pt x="421" y="0"/>
                  </a:moveTo>
                  <a:cubicBezTo>
                    <a:pt x="185" y="0"/>
                    <a:pt x="1" y="185"/>
                    <a:pt x="1" y="421"/>
                  </a:cubicBezTo>
                  <a:lnTo>
                    <a:pt x="1" y="16464"/>
                  </a:lnTo>
                  <a:cubicBezTo>
                    <a:pt x="1" y="16700"/>
                    <a:pt x="185" y="16885"/>
                    <a:pt x="421" y="16885"/>
                  </a:cubicBezTo>
                  <a:lnTo>
                    <a:pt x="27167" y="16885"/>
                  </a:lnTo>
                  <a:cubicBezTo>
                    <a:pt x="27392" y="16885"/>
                    <a:pt x="27587" y="16700"/>
                    <a:pt x="27587" y="16464"/>
                  </a:cubicBezTo>
                  <a:lnTo>
                    <a:pt x="27587" y="421"/>
                  </a:lnTo>
                  <a:cubicBezTo>
                    <a:pt x="27587" y="185"/>
                    <a:pt x="27392" y="0"/>
                    <a:pt x="27167" y="0"/>
                  </a:cubicBezTo>
                  <a:close/>
                </a:path>
              </a:pathLst>
            </a:custGeom>
            <a:solidFill>
              <a:srgbClr val="E2F0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5962188" y="2226137"/>
              <a:ext cx="1696982" cy="666486"/>
            </a:xfrm>
            <a:custGeom>
              <a:avLst/>
              <a:gdLst/>
              <a:ahLst/>
              <a:cxnLst/>
              <a:rect l="l" t="t" r="r" b="b"/>
              <a:pathLst>
                <a:path w="24461" h="9607" extrusionOk="0">
                  <a:moveTo>
                    <a:pt x="20975" y="1"/>
                  </a:moveTo>
                  <a:cubicBezTo>
                    <a:pt x="19448" y="1"/>
                    <a:pt x="17582" y="5916"/>
                    <a:pt x="16024" y="5916"/>
                  </a:cubicBezTo>
                  <a:cubicBezTo>
                    <a:pt x="14455" y="5916"/>
                    <a:pt x="14086" y="513"/>
                    <a:pt x="12118" y="513"/>
                  </a:cubicBezTo>
                  <a:cubicBezTo>
                    <a:pt x="10149" y="513"/>
                    <a:pt x="7453" y="7833"/>
                    <a:pt x="4583" y="7833"/>
                  </a:cubicBezTo>
                  <a:cubicBezTo>
                    <a:pt x="1713" y="7833"/>
                    <a:pt x="810" y="2574"/>
                    <a:pt x="1" y="2574"/>
                  </a:cubicBezTo>
                  <a:lnTo>
                    <a:pt x="1" y="9606"/>
                  </a:lnTo>
                  <a:lnTo>
                    <a:pt x="24461" y="9606"/>
                  </a:lnTo>
                  <a:lnTo>
                    <a:pt x="24461" y="4357"/>
                  </a:lnTo>
                  <a:cubicBezTo>
                    <a:pt x="24461" y="4357"/>
                    <a:pt x="22492" y="1"/>
                    <a:pt x="20975" y="1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7334791" y="1913183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7334791" y="1946622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7334791" y="1980061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7175504" y="1913183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7175504" y="1946622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7175504" y="1980061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5968571" y="2040487"/>
              <a:ext cx="1677071" cy="645118"/>
            </a:xfrm>
            <a:custGeom>
              <a:avLst/>
              <a:gdLst/>
              <a:ahLst/>
              <a:cxnLst/>
              <a:rect l="l" t="t" r="r" b="b"/>
              <a:pathLst>
                <a:path w="24174" h="9299" fill="none" extrusionOk="0">
                  <a:moveTo>
                    <a:pt x="1" y="4091"/>
                  </a:moveTo>
                  <a:cubicBezTo>
                    <a:pt x="995" y="4501"/>
                    <a:pt x="1928" y="9299"/>
                    <a:pt x="4552" y="9299"/>
                  </a:cubicBezTo>
                  <a:cubicBezTo>
                    <a:pt x="7187" y="9299"/>
                    <a:pt x="9893" y="1477"/>
                    <a:pt x="11698" y="1477"/>
                  </a:cubicBezTo>
                  <a:cubicBezTo>
                    <a:pt x="13512" y="1477"/>
                    <a:pt x="15276" y="7741"/>
                    <a:pt x="17203" y="7741"/>
                  </a:cubicBezTo>
                  <a:cubicBezTo>
                    <a:pt x="19130" y="7741"/>
                    <a:pt x="24174" y="1"/>
                    <a:pt x="24174" y="1"/>
                  </a:cubicBezTo>
                </a:path>
              </a:pathLst>
            </a:custGeom>
            <a:noFill/>
            <a:ln w="6150" cap="flat" cmpd="sng">
              <a:solidFill>
                <a:srgbClr val="8FCEF9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5962188" y="1938088"/>
              <a:ext cx="1713354" cy="955224"/>
            </a:xfrm>
            <a:custGeom>
              <a:avLst/>
              <a:gdLst/>
              <a:ahLst/>
              <a:cxnLst/>
              <a:rect l="l" t="t" r="r" b="b"/>
              <a:pathLst>
                <a:path w="24697" h="13769" fill="none" extrusionOk="0">
                  <a:moveTo>
                    <a:pt x="24696" y="13768"/>
                  </a:moveTo>
                  <a:lnTo>
                    <a:pt x="1" y="13768"/>
                  </a:lnTo>
                  <a:lnTo>
                    <a:pt x="1" y="1"/>
                  </a:lnTo>
                </a:path>
              </a:pathLst>
            </a:custGeom>
            <a:noFill/>
            <a:ln w="6150" cap="flat" cmpd="sng">
              <a:solidFill>
                <a:srgbClr val="8FCEF9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5962188" y="2055472"/>
              <a:ext cx="1697676" cy="837148"/>
            </a:xfrm>
            <a:custGeom>
              <a:avLst/>
              <a:gdLst/>
              <a:ahLst/>
              <a:cxnLst/>
              <a:rect l="l" t="t" r="r" b="b"/>
              <a:pathLst>
                <a:path w="24471" h="12067" extrusionOk="0">
                  <a:moveTo>
                    <a:pt x="10273" y="0"/>
                  </a:moveTo>
                  <a:cubicBezTo>
                    <a:pt x="9268" y="0"/>
                    <a:pt x="8089" y="5608"/>
                    <a:pt x="7023" y="5608"/>
                  </a:cubicBezTo>
                  <a:cubicBezTo>
                    <a:pt x="5967" y="5608"/>
                    <a:pt x="5926" y="2840"/>
                    <a:pt x="4665" y="2840"/>
                  </a:cubicBezTo>
                  <a:cubicBezTo>
                    <a:pt x="3096" y="2840"/>
                    <a:pt x="1" y="8150"/>
                    <a:pt x="1" y="8150"/>
                  </a:cubicBezTo>
                  <a:lnTo>
                    <a:pt x="1" y="12066"/>
                  </a:lnTo>
                  <a:lnTo>
                    <a:pt x="24471" y="12066"/>
                  </a:lnTo>
                  <a:lnTo>
                    <a:pt x="24471" y="5505"/>
                  </a:lnTo>
                  <a:cubicBezTo>
                    <a:pt x="24471" y="5505"/>
                    <a:pt x="23333" y="1005"/>
                    <a:pt x="22318" y="1005"/>
                  </a:cubicBezTo>
                  <a:cubicBezTo>
                    <a:pt x="21303" y="1005"/>
                    <a:pt x="19499" y="8376"/>
                    <a:pt x="17684" y="8376"/>
                  </a:cubicBezTo>
                  <a:cubicBezTo>
                    <a:pt x="16751" y="8376"/>
                    <a:pt x="15839" y="2266"/>
                    <a:pt x="14968" y="2266"/>
                  </a:cubicBezTo>
                  <a:cubicBezTo>
                    <a:pt x="14096" y="2266"/>
                    <a:pt x="13789" y="6664"/>
                    <a:pt x="12415" y="6664"/>
                  </a:cubicBezTo>
                  <a:cubicBezTo>
                    <a:pt x="11041" y="6664"/>
                    <a:pt x="11267" y="0"/>
                    <a:pt x="10273" y="0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5950325" y="2308555"/>
              <a:ext cx="33924" cy="27334"/>
            </a:xfrm>
            <a:custGeom>
              <a:avLst/>
              <a:gdLst/>
              <a:ahLst/>
              <a:cxnLst/>
              <a:rect l="l" t="t" r="r" b="b"/>
              <a:pathLst>
                <a:path w="489" h="394" extrusionOk="0">
                  <a:moveTo>
                    <a:pt x="283" y="1"/>
                  </a:moveTo>
                  <a:cubicBezTo>
                    <a:pt x="277" y="1"/>
                    <a:pt x="270" y="1"/>
                    <a:pt x="264" y="2"/>
                  </a:cubicBezTo>
                  <a:cubicBezTo>
                    <a:pt x="260" y="2"/>
                    <a:pt x="256" y="1"/>
                    <a:pt x="252" y="1"/>
                  </a:cubicBezTo>
                  <a:cubicBezTo>
                    <a:pt x="76" y="1"/>
                    <a:pt x="0" y="230"/>
                    <a:pt x="141" y="350"/>
                  </a:cubicBezTo>
                  <a:cubicBezTo>
                    <a:pt x="179" y="380"/>
                    <a:pt x="222" y="393"/>
                    <a:pt x="264" y="393"/>
                  </a:cubicBezTo>
                  <a:cubicBezTo>
                    <a:pt x="380" y="393"/>
                    <a:pt x="489" y="291"/>
                    <a:pt x="459" y="155"/>
                  </a:cubicBezTo>
                  <a:cubicBezTo>
                    <a:pt x="449" y="69"/>
                    <a:pt x="377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6119394" y="2589527"/>
              <a:ext cx="34132" cy="27611"/>
            </a:xfrm>
            <a:custGeom>
              <a:avLst/>
              <a:gdLst/>
              <a:ahLst/>
              <a:cxnLst/>
              <a:rect l="l" t="t" r="r" b="b"/>
              <a:pathLst>
                <a:path w="492" h="398" extrusionOk="0">
                  <a:moveTo>
                    <a:pt x="286" y="0"/>
                  </a:moveTo>
                  <a:cubicBezTo>
                    <a:pt x="280" y="0"/>
                    <a:pt x="273" y="0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2" y="383"/>
                    <a:pt x="227" y="397"/>
                    <a:pt x="269" y="397"/>
                  </a:cubicBezTo>
                  <a:cubicBezTo>
                    <a:pt x="385" y="397"/>
                    <a:pt x="491" y="292"/>
                    <a:pt x="461" y="165"/>
                  </a:cubicBezTo>
                  <a:cubicBezTo>
                    <a:pt x="452" y="69"/>
                    <a:pt x="379" y="0"/>
                    <a:pt x="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6763688" y="2132202"/>
              <a:ext cx="33647" cy="27334"/>
            </a:xfrm>
            <a:custGeom>
              <a:avLst/>
              <a:gdLst/>
              <a:ahLst/>
              <a:cxnLst/>
              <a:rect l="l" t="t" r="r" b="b"/>
              <a:pathLst>
                <a:path w="485" h="394" extrusionOk="0">
                  <a:moveTo>
                    <a:pt x="285" y="0"/>
                  </a:moveTo>
                  <a:cubicBezTo>
                    <a:pt x="279" y="0"/>
                    <a:pt x="273" y="1"/>
                    <a:pt x="267" y="1"/>
                  </a:cubicBezTo>
                  <a:cubicBezTo>
                    <a:pt x="83" y="1"/>
                    <a:pt x="1" y="227"/>
                    <a:pt x="144" y="350"/>
                  </a:cubicBezTo>
                  <a:cubicBezTo>
                    <a:pt x="180" y="380"/>
                    <a:pt x="221" y="393"/>
                    <a:pt x="262" y="393"/>
                  </a:cubicBezTo>
                  <a:cubicBezTo>
                    <a:pt x="375" y="393"/>
                    <a:pt x="485" y="291"/>
                    <a:pt x="462" y="155"/>
                  </a:cubicBezTo>
                  <a:cubicBezTo>
                    <a:pt x="453" y="69"/>
                    <a:pt x="371" y="0"/>
                    <a:pt x="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595174" y="2310706"/>
              <a:ext cx="34202" cy="27195"/>
            </a:xfrm>
            <a:custGeom>
              <a:avLst/>
              <a:gdLst/>
              <a:ahLst/>
              <a:cxnLst/>
              <a:rect l="l" t="t" r="r" b="b"/>
              <a:pathLst>
                <a:path w="493" h="392" extrusionOk="0">
                  <a:moveTo>
                    <a:pt x="287" y="0"/>
                  </a:moveTo>
                  <a:cubicBezTo>
                    <a:pt x="280" y="0"/>
                    <a:pt x="274" y="1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1" y="379"/>
                    <a:pt x="222" y="392"/>
                    <a:pt x="263" y="392"/>
                  </a:cubicBezTo>
                  <a:cubicBezTo>
                    <a:pt x="381" y="392"/>
                    <a:pt x="492" y="285"/>
                    <a:pt x="462" y="155"/>
                  </a:cubicBezTo>
                  <a:cubicBezTo>
                    <a:pt x="452" y="60"/>
                    <a:pt x="372" y="0"/>
                    <a:pt x="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7455019" y="2273035"/>
              <a:ext cx="34341" cy="27264"/>
            </a:xfrm>
            <a:custGeom>
              <a:avLst/>
              <a:gdLst/>
              <a:ahLst/>
              <a:cxnLst/>
              <a:rect l="l" t="t" r="r" b="b"/>
              <a:pathLst>
                <a:path w="495" h="393" extrusionOk="0">
                  <a:moveTo>
                    <a:pt x="295" y="0"/>
                  </a:moveTo>
                  <a:cubicBezTo>
                    <a:pt x="289" y="0"/>
                    <a:pt x="283" y="0"/>
                    <a:pt x="277" y="1"/>
                  </a:cubicBezTo>
                  <a:cubicBezTo>
                    <a:pt x="82" y="1"/>
                    <a:pt x="0" y="227"/>
                    <a:pt x="144" y="350"/>
                  </a:cubicBezTo>
                  <a:cubicBezTo>
                    <a:pt x="185" y="380"/>
                    <a:pt x="229" y="393"/>
                    <a:pt x="272" y="393"/>
                  </a:cubicBezTo>
                  <a:cubicBezTo>
                    <a:pt x="390" y="393"/>
                    <a:pt x="495" y="291"/>
                    <a:pt x="472" y="155"/>
                  </a:cubicBezTo>
                  <a:cubicBezTo>
                    <a:pt x="462" y="69"/>
                    <a:pt x="381" y="0"/>
                    <a:pt x="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7627141" y="2029040"/>
              <a:ext cx="34341" cy="27334"/>
            </a:xfrm>
            <a:custGeom>
              <a:avLst/>
              <a:gdLst/>
              <a:ahLst/>
              <a:cxnLst/>
              <a:rect l="l" t="t" r="r" b="b"/>
              <a:pathLst>
                <a:path w="495" h="394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82" y="2"/>
                    <a:pt x="0" y="238"/>
                    <a:pt x="144" y="350"/>
                  </a:cubicBezTo>
                  <a:cubicBezTo>
                    <a:pt x="182" y="381"/>
                    <a:pt x="226" y="394"/>
                    <a:pt x="268" y="394"/>
                  </a:cubicBezTo>
                  <a:cubicBezTo>
                    <a:pt x="385" y="394"/>
                    <a:pt x="494" y="294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7148516" y="2564690"/>
              <a:ext cx="27056" cy="22131"/>
            </a:xfrm>
            <a:custGeom>
              <a:avLst/>
              <a:gdLst/>
              <a:ahLst/>
              <a:cxnLst/>
              <a:rect l="l" t="t" r="r" b="b"/>
              <a:pathLst>
                <a:path w="390" h="319" extrusionOk="0">
                  <a:moveTo>
                    <a:pt x="195" y="0"/>
                  </a:moveTo>
                  <a:cubicBezTo>
                    <a:pt x="82" y="0"/>
                    <a:pt x="0" y="72"/>
                    <a:pt x="0" y="164"/>
                  </a:cubicBezTo>
                  <a:cubicBezTo>
                    <a:pt x="0" y="246"/>
                    <a:pt x="82" y="318"/>
                    <a:pt x="195" y="318"/>
                  </a:cubicBezTo>
                  <a:cubicBezTo>
                    <a:pt x="297" y="318"/>
                    <a:pt x="390" y="246"/>
                    <a:pt x="390" y="164"/>
                  </a:cubicBezTo>
                  <a:cubicBezTo>
                    <a:pt x="390" y="72"/>
                    <a:pt x="297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6473558" y="2495592"/>
              <a:ext cx="34826" cy="27750"/>
            </a:xfrm>
            <a:custGeom>
              <a:avLst/>
              <a:gdLst/>
              <a:ahLst/>
              <a:cxnLst/>
              <a:rect l="l" t="t" r="r" b="b"/>
              <a:pathLst>
                <a:path w="502" h="400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0" y="238"/>
                    <a:pt x="154" y="350"/>
                  </a:cubicBezTo>
                  <a:cubicBezTo>
                    <a:pt x="194" y="385"/>
                    <a:pt x="240" y="400"/>
                    <a:pt x="284" y="400"/>
                  </a:cubicBezTo>
                  <a:cubicBezTo>
                    <a:pt x="398" y="400"/>
                    <a:pt x="501" y="299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6994849" y="2430171"/>
              <a:ext cx="34341" cy="27611"/>
            </a:xfrm>
            <a:custGeom>
              <a:avLst/>
              <a:gdLst/>
              <a:ahLst/>
              <a:cxnLst/>
              <a:rect l="l" t="t" r="r" b="b"/>
              <a:pathLst>
                <a:path w="495" h="398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1" y="227"/>
                    <a:pt x="144" y="350"/>
                  </a:cubicBezTo>
                  <a:cubicBezTo>
                    <a:pt x="183" y="383"/>
                    <a:pt x="227" y="398"/>
                    <a:pt x="269" y="398"/>
                  </a:cubicBezTo>
                  <a:cubicBezTo>
                    <a:pt x="386" y="398"/>
                    <a:pt x="495" y="290"/>
                    <a:pt x="472" y="155"/>
                  </a:cubicBezTo>
                  <a:cubicBezTo>
                    <a:pt x="463" y="69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6104409" y="2292252"/>
              <a:ext cx="74023" cy="182872"/>
            </a:xfrm>
            <a:custGeom>
              <a:avLst/>
              <a:gdLst/>
              <a:ahLst/>
              <a:cxnLst/>
              <a:rect l="l" t="t" r="r" b="b"/>
              <a:pathLst>
                <a:path w="1067" h="2636" extrusionOk="0">
                  <a:moveTo>
                    <a:pt x="1" y="1"/>
                  </a:moveTo>
                  <a:lnTo>
                    <a:pt x="1" y="2636"/>
                  </a:lnTo>
                  <a:lnTo>
                    <a:pt x="1067" y="2636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6135697" y="2233282"/>
              <a:ext cx="12210" cy="300879"/>
            </a:xfrm>
            <a:custGeom>
              <a:avLst/>
              <a:gdLst/>
              <a:ahLst/>
              <a:cxnLst/>
              <a:rect l="l" t="t" r="r" b="b"/>
              <a:pathLst>
                <a:path w="176" h="4337" extrusionOk="0">
                  <a:moveTo>
                    <a:pt x="1" y="0"/>
                  </a:moveTo>
                  <a:lnTo>
                    <a:pt x="1" y="4336"/>
                  </a:lnTo>
                  <a:lnTo>
                    <a:pt x="175" y="4336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6257313" y="2411023"/>
              <a:ext cx="74093" cy="182179"/>
            </a:xfrm>
            <a:custGeom>
              <a:avLst/>
              <a:gdLst/>
              <a:ahLst/>
              <a:cxnLst/>
              <a:rect l="l" t="t" r="r" b="b"/>
              <a:pathLst>
                <a:path w="1068" h="2626" extrusionOk="0">
                  <a:moveTo>
                    <a:pt x="1" y="1"/>
                  </a:moveTo>
                  <a:lnTo>
                    <a:pt x="1" y="2625"/>
                  </a:lnTo>
                  <a:lnTo>
                    <a:pt x="1067" y="262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6287908" y="2351290"/>
              <a:ext cx="12141" cy="300949"/>
            </a:xfrm>
            <a:custGeom>
              <a:avLst/>
              <a:gdLst/>
              <a:ahLst/>
              <a:cxnLst/>
              <a:rect l="l" t="t" r="r" b="b"/>
              <a:pathLst>
                <a:path w="175" h="4338" extrusionOk="0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6446502" y="2231132"/>
              <a:ext cx="74023" cy="182803"/>
            </a:xfrm>
            <a:custGeom>
              <a:avLst/>
              <a:gdLst/>
              <a:ahLst/>
              <a:cxnLst/>
              <a:rect l="l" t="t" r="r" b="b"/>
              <a:pathLst>
                <a:path w="1067" h="2635" extrusionOk="0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6477790" y="2172093"/>
              <a:ext cx="12210" cy="300879"/>
            </a:xfrm>
            <a:custGeom>
              <a:avLst/>
              <a:gdLst/>
              <a:ahLst/>
              <a:cxnLst/>
              <a:rect l="l" t="t" r="r" b="b"/>
              <a:pathLst>
                <a:path w="176" h="4337" extrusionOk="0">
                  <a:moveTo>
                    <a:pt x="1" y="0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6570962" y="2050477"/>
              <a:ext cx="74023" cy="182872"/>
            </a:xfrm>
            <a:custGeom>
              <a:avLst/>
              <a:gdLst/>
              <a:ahLst/>
              <a:cxnLst/>
              <a:rect l="l" t="t" r="r" b="b"/>
              <a:pathLst>
                <a:path w="1067" h="2636" extrusionOk="0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6601557" y="1991438"/>
              <a:ext cx="12141" cy="300879"/>
            </a:xfrm>
            <a:custGeom>
              <a:avLst/>
              <a:gdLst/>
              <a:ahLst/>
              <a:cxnLst/>
              <a:rect l="l" t="t" r="r" b="b"/>
              <a:pathLst>
                <a:path w="175" h="4337" extrusionOk="0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6746622" y="1884739"/>
              <a:ext cx="71942" cy="176490"/>
            </a:xfrm>
            <a:custGeom>
              <a:avLst/>
              <a:gdLst/>
              <a:ahLst/>
              <a:cxnLst/>
              <a:rect l="l" t="t" r="r" b="b"/>
              <a:pathLst>
                <a:path w="1037" h="2544" extrusionOk="0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6777217" y="1827850"/>
              <a:ext cx="11447" cy="290265"/>
            </a:xfrm>
            <a:custGeom>
              <a:avLst/>
              <a:gdLst/>
              <a:ahLst/>
              <a:cxnLst/>
              <a:rect l="l" t="t" r="r" b="b"/>
              <a:pathLst>
                <a:path w="165" h="4184" extrusionOk="0">
                  <a:moveTo>
                    <a:pt x="1" y="1"/>
                  </a:moveTo>
                  <a:lnTo>
                    <a:pt x="1" y="4183"/>
                  </a:lnTo>
                  <a:lnTo>
                    <a:pt x="165" y="4183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6988466" y="2164253"/>
              <a:ext cx="71873" cy="176490"/>
            </a:xfrm>
            <a:custGeom>
              <a:avLst/>
              <a:gdLst/>
              <a:ahLst/>
              <a:cxnLst/>
              <a:rect l="l" t="t" r="r" b="b"/>
              <a:pathLst>
                <a:path w="1036" h="2544" extrusionOk="0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7018298" y="2106672"/>
              <a:ext cx="12210" cy="290959"/>
            </a:xfrm>
            <a:custGeom>
              <a:avLst/>
              <a:gdLst/>
              <a:ahLst/>
              <a:cxnLst/>
              <a:rect l="l" t="t" r="r" b="b"/>
              <a:pathLst>
                <a:path w="176" h="4194" extrusionOk="0">
                  <a:moveTo>
                    <a:pt x="1" y="0"/>
                  </a:moveTo>
                  <a:lnTo>
                    <a:pt x="1" y="4193"/>
                  </a:lnTo>
                  <a:lnTo>
                    <a:pt x="175" y="4193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7127149" y="2306474"/>
              <a:ext cx="71873" cy="176490"/>
            </a:xfrm>
            <a:custGeom>
              <a:avLst/>
              <a:gdLst/>
              <a:ahLst/>
              <a:cxnLst/>
              <a:rect l="l" t="t" r="r" b="b"/>
              <a:pathLst>
                <a:path w="1036" h="2544" extrusionOk="0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7157050" y="2248892"/>
              <a:ext cx="11447" cy="290959"/>
            </a:xfrm>
            <a:custGeom>
              <a:avLst/>
              <a:gdLst/>
              <a:ahLst/>
              <a:cxnLst/>
              <a:rect l="l" t="t" r="r" b="b"/>
              <a:pathLst>
                <a:path w="165" h="4194" extrusionOk="0">
                  <a:moveTo>
                    <a:pt x="0" y="1"/>
                  </a:moveTo>
                  <a:lnTo>
                    <a:pt x="0" y="4193"/>
                  </a:lnTo>
                  <a:lnTo>
                    <a:pt x="164" y="419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7289280" y="2172787"/>
              <a:ext cx="71942" cy="176490"/>
            </a:xfrm>
            <a:custGeom>
              <a:avLst/>
              <a:gdLst/>
              <a:ahLst/>
              <a:cxnLst/>
              <a:rect l="l" t="t" r="r" b="b"/>
              <a:pathLst>
                <a:path w="1037" h="2544" extrusionOk="0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7319181" y="2115899"/>
              <a:ext cx="12141" cy="290959"/>
            </a:xfrm>
            <a:custGeom>
              <a:avLst/>
              <a:gdLst/>
              <a:ahLst/>
              <a:cxnLst/>
              <a:rect l="l" t="t" r="r" b="b"/>
              <a:pathLst>
                <a:path w="175" h="4194" extrusionOk="0">
                  <a:moveTo>
                    <a:pt x="0" y="1"/>
                  </a:moveTo>
                  <a:lnTo>
                    <a:pt x="0" y="4193"/>
                  </a:lnTo>
                  <a:lnTo>
                    <a:pt x="175" y="4193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6890299" y="3268785"/>
              <a:ext cx="120296" cy="102952"/>
            </a:xfrm>
            <a:custGeom>
              <a:avLst/>
              <a:gdLst/>
              <a:ahLst/>
              <a:cxnLst/>
              <a:rect l="l" t="t" r="r" b="b"/>
              <a:pathLst>
                <a:path w="1734" h="1484" extrusionOk="0">
                  <a:moveTo>
                    <a:pt x="985" y="0"/>
                  </a:moveTo>
                  <a:cubicBezTo>
                    <a:pt x="329" y="0"/>
                    <a:pt x="1" y="800"/>
                    <a:pt x="462" y="1261"/>
                  </a:cubicBezTo>
                  <a:cubicBezTo>
                    <a:pt x="615" y="1415"/>
                    <a:pt x="804" y="1483"/>
                    <a:pt x="988" y="1483"/>
                  </a:cubicBezTo>
                  <a:cubicBezTo>
                    <a:pt x="1369" y="1483"/>
                    <a:pt x="1733" y="1188"/>
                    <a:pt x="1733" y="738"/>
                  </a:cubicBezTo>
                  <a:cubicBezTo>
                    <a:pt x="1733" y="328"/>
                    <a:pt x="1395" y="0"/>
                    <a:pt x="985" y="0"/>
                  </a:cubicBez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8243060" y="3585971"/>
              <a:ext cx="697704" cy="156510"/>
            </a:xfrm>
            <a:custGeom>
              <a:avLst/>
              <a:gdLst/>
              <a:ahLst/>
              <a:cxnLst/>
              <a:rect l="l" t="t" r="r" b="b"/>
              <a:pathLst>
                <a:path w="1005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5" y="2256"/>
                    <a:pt x="5034" y="2256"/>
                  </a:cubicBezTo>
                  <a:cubicBezTo>
                    <a:pt x="7812" y="2256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8243060" y="3524088"/>
              <a:ext cx="697704" cy="120227"/>
            </a:xfrm>
            <a:custGeom>
              <a:avLst/>
              <a:gdLst/>
              <a:ahLst/>
              <a:cxnLst/>
              <a:rect l="l" t="t" r="r" b="b"/>
              <a:pathLst>
                <a:path w="10057" h="1733" extrusionOk="0">
                  <a:moveTo>
                    <a:pt x="5034" y="0"/>
                  </a:moveTo>
                  <a:cubicBezTo>
                    <a:pt x="2255" y="0"/>
                    <a:pt x="0" y="380"/>
                    <a:pt x="0" y="872"/>
                  </a:cubicBezTo>
                  <a:cubicBezTo>
                    <a:pt x="0" y="1354"/>
                    <a:pt x="2255" y="1733"/>
                    <a:pt x="5034" y="1733"/>
                  </a:cubicBezTo>
                  <a:cubicBezTo>
                    <a:pt x="7812" y="1733"/>
                    <a:pt x="10057" y="1354"/>
                    <a:pt x="10057" y="872"/>
                  </a:cubicBezTo>
                  <a:cubicBezTo>
                    <a:pt x="10057" y="390"/>
                    <a:pt x="7801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8314864" y="3549687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626"/>
                    <a:pt x="1794" y="810"/>
                    <a:pt x="3999" y="810"/>
                  </a:cubicBezTo>
                  <a:cubicBezTo>
                    <a:pt x="6203" y="810"/>
                    <a:pt x="7997" y="636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8314864" y="3549687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452"/>
                    <a:pt x="62" y="493"/>
                    <a:pt x="175" y="523"/>
                  </a:cubicBezTo>
                  <a:cubicBezTo>
                    <a:pt x="667" y="359"/>
                    <a:pt x="2194" y="236"/>
                    <a:pt x="3999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93"/>
                    <a:pt x="7997" y="452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8203932" y="3469350"/>
              <a:ext cx="697011" cy="156510"/>
            </a:xfrm>
            <a:custGeom>
              <a:avLst/>
              <a:gdLst/>
              <a:ahLst/>
              <a:cxnLst/>
              <a:rect l="l" t="t" r="r" b="b"/>
              <a:pathLst>
                <a:path w="1004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2" y="2255"/>
                    <a:pt x="10047" y="1866"/>
                    <a:pt x="10047" y="1384"/>
                  </a:cubicBezTo>
                  <a:lnTo>
                    <a:pt x="1004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8203932" y="3407467"/>
              <a:ext cx="697011" cy="120227"/>
            </a:xfrm>
            <a:custGeom>
              <a:avLst/>
              <a:gdLst/>
              <a:ahLst/>
              <a:cxnLst/>
              <a:rect l="l" t="t" r="r" b="b"/>
              <a:pathLst>
                <a:path w="10047" h="1733" extrusionOk="0">
                  <a:moveTo>
                    <a:pt x="5023" y="0"/>
                  </a:moveTo>
                  <a:cubicBezTo>
                    <a:pt x="2245" y="0"/>
                    <a:pt x="0" y="380"/>
                    <a:pt x="0" y="872"/>
                  </a:cubicBezTo>
                  <a:cubicBezTo>
                    <a:pt x="0" y="1353"/>
                    <a:pt x="2245" y="1733"/>
                    <a:pt x="5023" y="1733"/>
                  </a:cubicBezTo>
                  <a:cubicBezTo>
                    <a:pt x="7802" y="1733"/>
                    <a:pt x="10047" y="1343"/>
                    <a:pt x="10047" y="872"/>
                  </a:cubicBezTo>
                  <a:cubicBezTo>
                    <a:pt x="10047" y="390"/>
                    <a:pt x="7802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8275043" y="3433067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626"/>
                    <a:pt x="1794" y="810"/>
                    <a:pt x="3998" y="810"/>
                  </a:cubicBezTo>
                  <a:cubicBezTo>
                    <a:pt x="6203" y="810"/>
                    <a:pt x="7997" y="626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8275043" y="3433067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451"/>
                    <a:pt x="62" y="482"/>
                    <a:pt x="175" y="523"/>
                  </a:cubicBezTo>
                  <a:cubicBezTo>
                    <a:pt x="677" y="359"/>
                    <a:pt x="2194" y="236"/>
                    <a:pt x="3998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8233070" y="3346278"/>
              <a:ext cx="697774" cy="156510"/>
            </a:xfrm>
            <a:custGeom>
              <a:avLst/>
              <a:gdLst/>
              <a:ahLst/>
              <a:cxnLst/>
              <a:rect l="l" t="t" r="r" b="b"/>
              <a:pathLst>
                <a:path w="10058" h="2256" extrusionOk="0">
                  <a:moveTo>
                    <a:pt x="1" y="1"/>
                  </a:moveTo>
                  <a:lnTo>
                    <a:pt x="1" y="1385"/>
                  </a:lnTo>
                  <a:cubicBezTo>
                    <a:pt x="1" y="1866"/>
                    <a:pt x="2246" y="2256"/>
                    <a:pt x="5024" y="2256"/>
                  </a:cubicBezTo>
                  <a:cubicBezTo>
                    <a:pt x="7802" y="2256"/>
                    <a:pt x="10057" y="1866"/>
                    <a:pt x="1005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8233070" y="3284394"/>
              <a:ext cx="697774" cy="120296"/>
            </a:xfrm>
            <a:custGeom>
              <a:avLst/>
              <a:gdLst/>
              <a:ahLst/>
              <a:cxnLst/>
              <a:rect l="l" t="t" r="r" b="b"/>
              <a:pathLst>
                <a:path w="10058" h="1734" extrusionOk="0">
                  <a:moveTo>
                    <a:pt x="5024" y="1"/>
                  </a:moveTo>
                  <a:cubicBezTo>
                    <a:pt x="2246" y="1"/>
                    <a:pt x="1" y="380"/>
                    <a:pt x="1" y="872"/>
                  </a:cubicBezTo>
                  <a:cubicBezTo>
                    <a:pt x="1" y="1354"/>
                    <a:pt x="2246" y="1733"/>
                    <a:pt x="5024" y="1733"/>
                  </a:cubicBezTo>
                  <a:cubicBezTo>
                    <a:pt x="7802" y="1733"/>
                    <a:pt x="10057" y="1344"/>
                    <a:pt x="10057" y="872"/>
                  </a:cubicBezTo>
                  <a:cubicBezTo>
                    <a:pt x="10057" y="390"/>
                    <a:pt x="7802" y="1"/>
                    <a:pt x="5024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8304181" y="3309994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626"/>
                    <a:pt x="1795" y="811"/>
                    <a:pt x="3999" y="811"/>
                  </a:cubicBezTo>
                  <a:cubicBezTo>
                    <a:pt x="6203" y="811"/>
                    <a:pt x="7997" y="626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8304181" y="3309994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452"/>
                    <a:pt x="62" y="483"/>
                    <a:pt x="175" y="524"/>
                  </a:cubicBezTo>
                  <a:cubicBezTo>
                    <a:pt x="677" y="360"/>
                    <a:pt x="2194" y="237"/>
                    <a:pt x="3999" y="237"/>
                  </a:cubicBezTo>
                  <a:cubicBezTo>
                    <a:pt x="5803" y="237"/>
                    <a:pt x="7330" y="360"/>
                    <a:pt x="7823" y="524"/>
                  </a:cubicBezTo>
                  <a:cubicBezTo>
                    <a:pt x="7935" y="483"/>
                    <a:pt x="7997" y="452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8207471" y="3226119"/>
              <a:ext cx="697774" cy="156510"/>
            </a:xfrm>
            <a:custGeom>
              <a:avLst/>
              <a:gdLst/>
              <a:ahLst/>
              <a:cxnLst/>
              <a:rect l="l" t="t" r="r" b="b"/>
              <a:pathLst>
                <a:path w="10058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6" y="2255"/>
                    <a:pt x="5034" y="2255"/>
                  </a:cubicBezTo>
                  <a:cubicBezTo>
                    <a:pt x="7812" y="2255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8207471" y="3164236"/>
              <a:ext cx="697774" cy="120227"/>
            </a:xfrm>
            <a:custGeom>
              <a:avLst/>
              <a:gdLst/>
              <a:ahLst/>
              <a:cxnLst/>
              <a:rect l="l" t="t" r="r" b="b"/>
              <a:pathLst>
                <a:path w="10058" h="1733" extrusionOk="0">
                  <a:moveTo>
                    <a:pt x="5034" y="0"/>
                  </a:moveTo>
                  <a:cubicBezTo>
                    <a:pt x="2256" y="0"/>
                    <a:pt x="0" y="380"/>
                    <a:pt x="0" y="861"/>
                  </a:cubicBezTo>
                  <a:cubicBezTo>
                    <a:pt x="0" y="1343"/>
                    <a:pt x="2256" y="1733"/>
                    <a:pt x="5034" y="1733"/>
                  </a:cubicBezTo>
                  <a:cubicBezTo>
                    <a:pt x="7812" y="1733"/>
                    <a:pt x="10057" y="1343"/>
                    <a:pt x="10057" y="861"/>
                  </a:cubicBezTo>
                  <a:cubicBezTo>
                    <a:pt x="10057" y="380"/>
                    <a:pt x="7812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8279275" y="3189835"/>
              <a:ext cx="554861" cy="56263"/>
            </a:xfrm>
            <a:custGeom>
              <a:avLst/>
              <a:gdLst/>
              <a:ahLst/>
              <a:cxnLst/>
              <a:rect l="l" t="t" r="r" b="b"/>
              <a:pathLst>
                <a:path w="7998" h="811" extrusionOk="0">
                  <a:moveTo>
                    <a:pt x="3999" y="0"/>
                  </a:moveTo>
                  <a:cubicBezTo>
                    <a:pt x="1795" y="0"/>
                    <a:pt x="1" y="175"/>
                    <a:pt x="1" y="400"/>
                  </a:cubicBezTo>
                  <a:cubicBezTo>
                    <a:pt x="1" y="626"/>
                    <a:pt x="1795" y="810"/>
                    <a:pt x="3999" y="810"/>
                  </a:cubicBezTo>
                  <a:cubicBezTo>
                    <a:pt x="6203" y="810"/>
                    <a:pt x="7997" y="626"/>
                    <a:pt x="7997" y="400"/>
                  </a:cubicBezTo>
                  <a:cubicBezTo>
                    <a:pt x="7997" y="17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8279275" y="3189835"/>
              <a:ext cx="554861" cy="36353"/>
            </a:xfrm>
            <a:custGeom>
              <a:avLst/>
              <a:gdLst/>
              <a:ahLst/>
              <a:cxnLst/>
              <a:rect l="l" t="t" r="r" b="b"/>
              <a:pathLst>
                <a:path w="7998" h="524" extrusionOk="0">
                  <a:moveTo>
                    <a:pt x="3999" y="0"/>
                  </a:moveTo>
                  <a:cubicBezTo>
                    <a:pt x="1795" y="0"/>
                    <a:pt x="1" y="185"/>
                    <a:pt x="1" y="410"/>
                  </a:cubicBezTo>
                  <a:cubicBezTo>
                    <a:pt x="1" y="441"/>
                    <a:pt x="62" y="482"/>
                    <a:pt x="175" y="523"/>
                  </a:cubicBezTo>
                  <a:cubicBezTo>
                    <a:pt x="667" y="359"/>
                    <a:pt x="2195" y="236"/>
                    <a:pt x="3999" y="236"/>
                  </a:cubicBezTo>
                  <a:cubicBezTo>
                    <a:pt x="5803" y="236"/>
                    <a:pt x="7331" y="359"/>
                    <a:pt x="7823" y="523"/>
                  </a:cubicBezTo>
                  <a:cubicBezTo>
                    <a:pt x="7936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8237372" y="3113036"/>
              <a:ext cx="697704" cy="156510"/>
            </a:xfrm>
            <a:custGeom>
              <a:avLst/>
              <a:gdLst/>
              <a:ahLst/>
              <a:cxnLst/>
              <a:rect l="l" t="t" r="r" b="b"/>
              <a:pathLst>
                <a:path w="1005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1" y="2255"/>
                    <a:pt x="10057" y="187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8237372" y="3051153"/>
              <a:ext cx="697704" cy="120921"/>
            </a:xfrm>
            <a:custGeom>
              <a:avLst/>
              <a:gdLst/>
              <a:ahLst/>
              <a:cxnLst/>
              <a:rect l="l" t="t" r="r" b="b"/>
              <a:pathLst>
                <a:path w="10057" h="1743" extrusionOk="0">
                  <a:moveTo>
                    <a:pt x="5023" y="0"/>
                  </a:moveTo>
                  <a:cubicBezTo>
                    <a:pt x="2245" y="0"/>
                    <a:pt x="0" y="390"/>
                    <a:pt x="0" y="872"/>
                  </a:cubicBezTo>
                  <a:cubicBezTo>
                    <a:pt x="0" y="1353"/>
                    <a:pt x="2245" y="1743"/>
                    <a:pt x="5023" y="1743"/>
                  </a:cubicBezTo>
                  <a:cubicBezTo>
                    <a:pt x="7801" y="1743"/>
                    <a:pt x="10057" y="1353"/>
                    <a:pt x="10057" y="872"/>
                  </a:cubicBezTo>
                  <a:cubicBezTo>
                    <a:pt x="10057" y="390"/>
                    <a:pt x="7801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8309176" y="3077447"/>
              <a:ext cx="554792" cy="55569"/>
            </a:xfrm>
            <a:custGeom>
              <a:avLst/>
              <a:gdLst/>
              <a:ahLst/>
              <a:cxnLst/>
              <a:rect l="l" t="t" r="r" b="b"/>
              <a:pathLst>
                <a:path w="7997" h="801" extrusionOk="0">
                  <a:moveTo>
                    <a:pt x="3999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616"/>
                    <a:pt x="1794" y="800"/>
                    <a:pt x="3999" y="800"/>
                  </a:cubicBezTo>
                  <a:cubicBezTo>
                    <a:pt x="6203" y="800"/>
                    <a:pt x="7997" y="626"/>
                    <a:pt x="7997" y="400"/>
                  </a:cubicBezTo>
                  <a:cubicBezTo>
                    <a:pt x="7997" y="17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8308482" y="3077447"/>
              <a:ext cx="554792" cy="35659"/>
            </a:xfrm>
            <a:custGeom>
              <a:avLst/>
              <a:gdLst/>
              <a:ahLst/>
              <a:cxnLst/>
              <a:rect l="l" t="t" r="r" b="b"/>
              <a:pathLst>
                <a:path w="7997" h="514" extrusionOk="0">
                  <a:moveTo>
                    <a:pt x="3998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441"/>
                    <a:pt x="62" y="482"/>
                    <a:pt x="174" y="513"/>
                  </a:cubicBezTo>
                  <a:cubicBezTo>
                    <a:pt x="677" y="349"/>
                    <a:pt x="2194" y="226"/>
                    <a:pt x="3998" y="226"/>
                  </a:cubicBezTo>
                  <a:cubicBezTo>
                    <a:pt x="5803" y="226"/>
                    <a:pt x="7330" y="349"/>
                    <a:pt x="7822" y="513"/>
                  </a:cubicBezTo>
                  <a:cubicBezTo>
                    <a:pt x="7935" y="482"/>
                    <a:pt x="7996" y="441"/>
                    <a:pt x="7996" y="400"/>
                  </a:cubicBezTo>
                  <a:cubicBezTo>
                    <a:pt x="7996" y="175"/>
                    <a:pt x="6202" y="1"/>
                    <a:pt x="3998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8203169" y="2985732"/>
              <a:ext cx="698468" cy="159493"/>
            </a:xfrm>
            <a:custGeom>
              <a:avLst/>
              <a:gdLst/>
              <a:ahLst/>
              <a:cxnLst/>
              <a:rect l="l" t="t" r="r" b="b"/>
              <a:pathLst>
                <a:path w="10068" h="2299" extrusionOk="0">
                  <a:moveTo>
                    <a:pt x="10058" y="0"/>
                  </a:moveTo>
                  <a:lnTo>
                    <a:pt x="1" y="92"/>
                  </a:lnTo>
                  <a:lnTo>
                    <a:pt x="11" y="1476"/>
                  </a:lnTo>
                  <a:cubicBezTo>
                    <a:pt x="11" y="1939"/>
                    <a:pt x="2103" y="2298"/>
                    <a:pt x="4723" y="2298"/>
                  </a:cubicBezTo>
                  <a:cubicBezTo>
                    <a:pt x="4830" y="2298"/>
                    <a:pt x="4937" y="2298"/>
                    <a:pt x="5045" y="2296"/>
                  </a:cubicBezTo>
                  <a:cubicBezTo>
                    <a:pt x="7823" y="2266"/>
                    <a:pt x="10068" y="1856"/>
                    <a:pt x="10068" y="1384"/>
                  </a:cubicBezTo>
                  <a:lnTo>
                    <a:pt x="10058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8202475" y="2926554"/>
              <a:ext cx="698468" cy="121129"/>
            </a:xfrm>
            <a:custGeom>
              <a:avLst/>
              <a:gdLst/>
              <a:ahLst/>
              <a:cxnLst/>
              <a:rect l="l" t="t" r="r" b="b"/>
              <a:pathLst>
                <a:path w="10068" h="1746" extrusionOk="0">
                  <a:moveTo>
                    <a:pt x="5348" y="0"/>
                  </a:moveTo>
                  <a:cubicBezTo>
                    <a:pt x="5244" y="0"/>
                    <a:pt x="5140" y="1"/>
                    <a:pt x="5034" y="2"/>
                  </a:cubicBezTo>
                  <a:cubicBezTo>
                    <a:pt x="2256" y="33"/>
                    <a:pt x="1" y="433"/>
                    <a:pt x="11" y="915"/>
                  </a:cubicBezTo>
                  <a:cubicBezTo>
                    <a:pt x="11" y="1384"/>
                    <a:pt x="2148" y="1746"/>
                    <a:pt x="4824" y="1746"/>
                  </a:cubicBezTo>
                  <a:cubicBezTo>
                    <a:pt x="4897" y="1746"/>
                    <a:pt x="4971" y="1746"/>
                    <a:pt x="5044" y="1745"/>
                  </a:cubicBezTo>
                  <a:cubicBezTo>
                    <a:pt x="7823" y="1714"/>
                    <a:pt x="10068" y="1304"/>
                    <a:pt x="10068" y="822"/>
                  </a:cubicBezTo>
                  <a:cubicBezTo>
                    <a:pt x="10058" y="369"/>
                    <a:pt x="7971" y="0"/>
                    <a:pt x="534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8274349" y="2952154"/>
              <a:ext cx="554792" cy="56471"/>
            </a:xfrm>
            <a:custGeom>
              <a:avLst/>
              <a:gdLst/>
              <a:ahLst/>
              <a:cxnLst/>
              <a:rect l="l" t="t" r="r" b="b"/>
              <a:pathLst>
                <a:path w="7997" h="814" extrusionOk="0">
                  <a:moveTo>
                    <a:pt x="4368" y="1"/>
                  </a:moveTo>
                  <a:cubicBezTo>
                    <a:pt x="4246" y="1"/>
                    <a:pt x="4123" y="1"/>
                    <a:pt x="3998" y="2"/>
                  </a:cubicBezTo>
                  <a:cubicBezTo>
                    <a:pt x="1784" y="33"/>
                    <a:pt x="0" y="228"/>
                    <a:pt x="0" y="443"/>
                  </a:cubicBezTo>
                  <a:cubicBezTo>
                    <a:pt x="10" y="656"/>
                    <a:pt x="1598" y="814"/>
                    <a:pt x="3637" y="814"/>
                  </a:cubicBezTo>
                  <a:cubicBezTo>
                    <a:pt x="3759" y="814"/>
                    <a:pt x="3883" y="813"/>
                    <a:pt x="4008" y="812"/>
                  </a:cubicBezTo>
                  <a:cubicBezTo>
                    <a:pt x="6213" y="792"/>
                    <a:pt x="7996" y="597"/>
                    <a:pt x="7996" y="371"/>
                  </a:cubicBezTo>
                  <a:cubicBezTo>
                    <a:pt x="7996" y="159"/>
                    <a:pt x="6400" y="1"/>
                    <a:pt x="4368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8274349" y="2952223"/>
              <a:ext cx="554792" cy="39266"/>
            </a:xfrm>
            <a:custGeom>
              <a:avLst/>
              <a:gdLst/>
              <a:ahLst/>
              <a:cxnLst/>
              <a:rect l="l" t="t" r="r" b="b"/>
              <a:pathLst>
                <a:path w="7997" h="566" extrusionOk="0">
                  <a:moveTo>
                    <a:pt x="4205" y="1"/>
                  </a:moveTo>
                  <a:cubicBezTo>
                    <a:pt x="4137" y="1"/>
                    <a:pt x="4068" y="1"/>
                    <a:pt x="3998" y="1"/>
                  </a:cubicBezTo>
                  <a:cubicBezTo>
                    <a:pt x="1794" y="22"/>
                    <a:pt x="0" y="227"/>
                    <a:pt x="0" y="442"/>
                  </a:cubicBezTo>
                  <a:cubicBezTo>
                    <a:pt x="0" y="493"/>
                    <a:pt x="62" y="524"/>
                    <a:pt x="174" y="565"/>
                  </a:cubicBezTo>
                  <a:cubicBezTo>
                    <a:pt x="677" y="391"/>
                    <a:pt x="2194" y="258"/>
                    <a:pt x="3998" y="237"/>
                  </a:cubicBezTo>
                  <a:cubicBezTo>
                    <a:pt x="4081" y="237"/>
                    <a:pt x="4163" y="236"/>
                    <a:pt x="4245" y="236"/>
                  </a:cubicBezTo>
                  <a:cubicBezTo>
                    <a:pt x="5941" y="236"/>
                    <a:pt x="7353" y="337"/>
                    <a:pt x="7822" y="493"/>
                  </a:cubicBezTo>
                  <a:cubicBezTo>
                    <a:pt x="7935" y="452"/>
                    <a:pt x="7996" y="411"/>
                    <a:pt x="7996" y="370"/>
                  </a:cubicBezTo>
                  <a:cubicBezTo>
                    <a:pt x="7996" y="152"/>
                    <a:pt x="6314" y="1"/>
                    <a:pt x="420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8237372" y="2876187"/>
              <a:ext cx="698398" cy="159493"/>
            </a:xfrm>
            <a:custGeom>
              <a:avLst/>
              <a:gdLst/>
              <a:ahLst/>
              <a:cxnLst/>
              <a:rect l="l" t="t" r="r" b="b"/>
              <a:pathLst>
                <a:path w="10067" h="2299" extrusionOk="0">
                  <a:moveTo>
                    <a:pt x="10057" y="0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8"/>
                    <a:pt x="4721" y="2298"/>
                  </a:cubicBezTo>
                  <a:cubicBezTo>
                    <a:pt x="4828" y="2298"/>
                    <a:pt x="4935" y="2298"/>
                    <a:pt x="5044" y="2297"/>
                  </a:cubicBezTo>
                  <a:cubicBezTo>
                    <a:pt x="7822" y="2276"/>
                    <a:pt x="10067" y="1866"/>
                    <a:pt x="1006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8236608" y="2817079"/>
              <a:ext cx="698468" cy="121129"/>
            </a:xfrm>
            <a:custGeom>
              <a:avLst/>
              <a:gdLst/>
              <a:ahLst/>
              <a:cxnLst/>
              <a:rect l="l" t="t" r="r" b="b"/>
              <a:pathLst>
                <a:path w="10068" h="1746" extrusionOk="0">
                  <a:moveTo>
                    <a:pt x="5250" y="1"/>
                  </a:moveTo>
                  <a:cubicBezTo>
                    <a:pt x="5175" y="1"/>
                    <a:pt x="5100" y="1"/>
                    <a:pt x="5024" y="2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5"/>
                    <a:pt x="5045" y="1744"/>
                  </a:cubicBezTo>
                  <a:cubicBezTo>
                    <a:pt x="7823" y="1713"/>
                    <a:pt x="10068" y="1303"/>
                    <a:pt x="10068" y="822"/>
                  </a:cubicBezTo>
                  <a:cubicBezTo>
                    <a:pt x="10068" y="353"/>
                    <a:pt x="7924" y="1"/>
                    <a:pt x="5250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8309176" y="2843303"/>
              <a:ext cx="554792" cy="55847"/>
            </a:xfrm>
            <a:custGeom>
              <a:avLst/>
              <a:gdLst/>
              <a:ahLst/>
              <a:cxnLst/>
              <a:rect l="l" t="t" r="r" b="b"/>
              <a:pathLst>
                <a:path w="7997" h="805" extrusionOk="0">
                  <a:moveTo>
                    <a:pt x="4381" y="1"/>
                  </a:moveTo>
                  <a:cubicBezTo>
                    <a:pt x="4252" y="1"/>
                    <a:pt x="4121" y="2"/>
                    <a:pt x="3988" y="3"/>
                  </a:cubicBezTo>
                  <a:cubicBezTo>
                    <a:pt x="1784" y="23"/>
                    <a:pt x="0" y="218"/>
                    <a:pt x="0" y="444"/>
                  </a:cubicBezTo>
                  <a:cubicBezTo>
                    <a:pt x="0" y="647"/>
                    <a:pt x="1597" y="804"/>
                    <a:pt x="3628" y="804"/>
                  </a:cubicBezTo>
                  <a:cubicBezTo>
                    <a:pt x="3750" y="804"/>
                    <a:pt x="3874" y="804"/>
                    <a:pt x="3999" y="802"/>
                  </a:cubicBezTo>
                  <a:cubicBezTo>
                    <a:pt x="6203" y="782"/>
                    <a:pt x="7997" y="587"/>
                    <a:pt x="7997" y="362"/>
                  </a:cubicBezTo>
                  <a:cubicBezTo>
                    <a:pt x="7987" y="150"/>
                    <a:pt x="6410" y="1"/>
                    <a:pt x="438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8308482" y="2843303"/>
              <a:ext cx="554792" cy="38642"/>
            </a:xfrm>
            <a:custGeom>
              <a:avLst/>
              <a:gdLst/>
              <a:ahLst/>
              <a:cxnLst/>
              <a:rect l="l" t="t" r="r" b="b"/>
              <a:pathLst>
                <a:path w="7997" h="557" extrusionOk="0">
                  <a:moveTo>
                    <a:pt x="4389" y="1"/>
                  </a:moveTo>
                  <a:cubicBezTo>
                    <a:pt x="4261" y="1"/>
                    <a:pt x="4130" y="2"/>
                    <a:pt x="3998" y="3"/>
                  </a:cubicBezTo>
                  <a:cubicBezTo>
                    <a:pt x="1794" y="13"/>
                    <a:pt x="0" y="218"/>
                    <a:pt x="0" y="444"/>
                  </a:cubicBezTo>
                  <a:cubicBezTo>
                    <a:pt x="0" y="485"/>
                    <a:pt x="62" y="526"/>
                    <a:pt x="174" y="556"/>
                  </a:cubicBezTo>
                  <a:cubicBezTo>
                    <a:pt x="667" y="382"/>
                    <a:pt x="2194" y="249"/>
                    <a:pt x="3998" y="239"/>
                  </a:cubicBezTo>
                  <a:cubicBezTo>
                    <a:pt x="4152" y="237"/>
                    <a:pt x="4304" y="236"/>
                    <a:pt x="4453" y="236"/>
                  </a:cubicBezTo>
                  <a:cubicBezTo>
                    <a:pt x="6055" y="236"/>
                    <a:pt x="7372" y="335"/>
                    <a:pt x="7822" y="485"/>
                  </a:cubicBezTo>
                  <a:cubicBezTo>
                    <a:pt x="7935" y="444"/>
                    <a:pt x="7996" y="403"/>
                    <a:pt x="7996" y="362"/>
                  </a:cubicBezTo>
                  <a:cubicBezTo>
                    <a:pt x="7996" y="150"/>
                    <a:pt x="6411" y="1"/>
                    <a:pt x="438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8237372" y="2758804"/>
              <a:ext cx="698398" cy="159493"/>
            </a:xfrm>
            <a:custGeom>
              <a:avLst/>
              <a:gdLst/>
              <a:ahLst/>
              <a:cxnLst/>
              <a:rect l="l" t="t" r="r" b="b"/>
              <a:pathLst>
                <a:path w="10067" h="2299" extrusionOk="0">
                  <a:moveTo>
                    <a:pt x="10057" y="1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9"/>
                    <a:pt x="4721" y="2299"/>
                  </a:cubicBezTo>
                  <a:cubicBezTo>
                    <a:pt x="4828" y="2299"/>
                    <a:pt x="4935" y="2298"/>
                    <a:pt x="5044" y="2297"/>
                  </a:cubicBezTo>
                  <a:cubicBezTo>
                    <a:pt x="7822" y="2277"/>
                    <a:pt x="10067" y="1867"/>
                    <a:pt x="1006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8236608" y="2699765"/>
              <a:ext cx="698468" cy="121059"/>
            </a:xfrm>
            <a:custGeom>
              <a:avLst/>
              <a:gdLst/>
              <a:ahLst/>
              <a:cxnLst/>
              <a:rect l="l" t="t" r="r" b="b"/>
              <a:pathLst>
                <a:path w="10068" h="1745" extrusionOk="0">
                  <a:moveTo>
                    <a:pt x="5244" y="0"/>
                  </a:moveTo>
                  <a:cubicBezTo>
                    <a:pt x="5171" y="0"/>
                    <a:pt x="5098" y="0"/>
                    <a:pt x="5024" y="1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4"/>
                    <a:pt x="5045" y="1744"/>
                  </a:cubicBezTo>
                  <a:cubicBezTo>
                    <a:pt x="7823" y="1713"/>
                    <a:pt x="10068" y="1303"/>
                    <a:pt x="10068" y="821"/>
                  </a:cubicBezTo>
                  <a:cubicBezTo>
                    <a:pt x="10068" y="362"/>
                    <a:pt x="7921" y="0"/>
                    <a:pt x="524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8309176" y="2725989"/>
              <a:ext cx="554792" cy="55916"/>
            </a:xfrm>
            <a:custGeom>
              <a:avLst/>
              <a:gdLst/>
              <a:ahLst/>
              <a:cxnLst/>
              <a:rect l="l" t="t" r="r" b="b"/>
              <a:pathLst>
                <a:path w="7997" h="806" extrusionOk="0">
                  <a:moveTo>
                    <a:pt x="4361" y="1"/>
                  </a:moveTo>
                  <a:cubicBezTo>
                    <a:pt x="4238" y="1"/>
                    <a:pt x="4114" y="1"/>
                    <a:pt x="3988" y="2"/>
                  </a:cubicBezTo>
                  <a:cubicBezTo>
                    <a:pt x="1784" y="23"/>
                    <a:pt x="0" y="218"/>
                    <a:pt x="0" y="443"/>
                  </a:cubicBezTo>
                  <a:cubicBezTo>
                    <a:pt x="0" y="642"/>
                    <a:pt x="1527" y="805"/>
                    <a:pt x="3495" y="805"/>
                  </a:cubicBezTo>
                  <a:cubicBezTo>
                    <a:pt x="3660" y="805"/>
                    <a:pt x="3828" y="804"/>
                    <a:pt x="3999" y="802"/>
                  </a:cubicBezTo>
                  <a:cubicBezTo>
                    <a:pt x="6203" y="781"/>
                    <a:pt x="7997" y="587"/>
                    <a:pt x="7997" y="361"/>
                  </a:cubicBezTo>
                  <a:cubicBezTo>
                    <a:pt x="7987" y="158"/>
                    <a:pt x="6399" y="1"/>
                    <a:pt x="436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8308482" y="2725989"/>
              <a:ext cx="554792" cy="38572"/>
            </a:xfrm>
            <a:custGeom>
              <a:avLst/>
              <a:gdLst/>
              <a:ahLst/>
              <a:cxnLst/>
              <a:rect l="l" t="t" r="r" b="b"/>
              <a:pathLst>
                <a:path w="7997" h="556" extrusionOk="0">
                  <a:moveTo>
                    <a:pt x="4369" y="1"/>
                  </a:moveTo>
                  <a:cubicBezTo>
                    <a:pt x="4247" y="1"/>
                    <a:pt x="4123" y="1"/>
                    <a:pt x="3998" y="2"/>
                  </a:cubicBezTo>
                  <a:cubicBezTo>
                    <a:pt x="1794" y="23"/>
                    <a:pt x="0" y="218"/>
                    <a:pt x="0" y="443"/>
                  </a:cubicBezTo>
                  <a:cubicBezTo>
                    <a:pt x="0" y="484"/>
                    <a:pt x="62" y="525"/>
                    <a:pt x="174" y="556"/>
                  </a:cubicBezTo>
                  <a:cubicBezTo>
                    <a:pt x="667" y="392"/>
                    <a:pt x="2194" y="248"/>
                    <a:pt x="3998" y="238"/>
                  </a:cubicBezTo>
                  <a:cubicBezTo>
                    <a:pt x="4152" y="236"/>
                    <a:pt x="4304" y="236"/>
                    <a:pt x="4453" y="236"/>
                  </a:cubicBezTo>
                  <a:cubicBezTo>
                    <a:pt x="6055" y="236"/>
                    <a:pt x="7372" y="334"/>
                    <a:pt x="7822" y="484"/>
                  </a:cubicBezTo>
                  <a:cubicBezTo>
                    <a:pt x="7935" y="443"/>
                    <a:pt x="7996" y="402"/>
                    <a:pt x="7996" y="361"/>
                  </a:cubicBezTo>
                  <a:cubicBezTo>
                    <a:pt x="7996" y="158"/>
                    <a:pt x="6400" y="1"/>
                    <a:pt x="436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7925111" y="3790768"/>
              <a:ext cx="699924" cy="164349"/>
            </a:xfrm>
            <a:custGeom>
              <a:avLst/>
              <a:gdLst/>
              <a:ahLst/>
              <a:cxnLst/>
              <a:rect l="l" t="t" r="r" b="b"/>
              <a:pathLst>
                <a:path w="10089" h="2369" extrusionOk="0">
                  <a:moveTo>
                    <a:pt x="1" y="1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4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8600763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8558096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8509048" y="3748796"/>
              <a:ext cx="16373" cy="231227"/>
            </a:xfrm>
            <a:custGeom>
              <a:avLst/>
              <a:gdLst/>
              <a:ahLst/>
              <a:cxnLst/>
              <a:rect l="l" t="t" r="r" b="b"/>
              <a:pathLst>
                <a:path w="236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8447858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8380286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8307025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7925111" y="3726040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4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15"/>
                    <a:pt x="5044" y="1815"/>
                  </a:cubicBezTo>
                  <a:cubicBezTo>
                    <a:pt x="7833" y="1815"/>
                    <a:pt x="10088" y="1416"/>
                    <a:pt x="10088" y="913"/>
                  </a:cubicBezTo>
                  <a:cubicBezTo>
                    <a:pt x="10088" y="401"/>
                    <a:pt x="7833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7996984" y="3753097"/>
              <a:ext cx="556179" cy="58414"/>
            </a:xfrm>
            <a:custGeom>
              <a:avLst/>
              <a:gdLst/>
              <a:ahLst/>
              <a:cxnLst/>
              <a:rect l="l" t="t" r="r" b="b"/>
              <a:pathLst>
                <a:path w="8017" h="842" extrusionOk="0">
                  <a:moveTo>
                    <a:pt x="4008" y="0"/>
                  </a:moveTo>
                  <a:cubicBezTo>
                    <a:pt x="1794" y="0"/>
                    <a:pt x="0" y="185"/>
                    <a:pt x="0" y="421"/>
                  </a:cubicBezTo>
                  <a:cubicBezTo>
                    <a:pt x="0" y="657"/>
                    <a:pt x="1794" y="841"/>
                    <a:pt x="4008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7996984" y="3752403"/>
              <a:ext cx="556179" cy="38434"/>
            </a:xfrm>
            <a:custGeom>
              <a:avLst/>
              <a:gdLst/>
              <a:ahLst/>
              <a:cxnLst/>
              <a:rect l="l" t="t" r="r" b="b"/>
              <a:pathLst>
                <a:path w="8017" h="554" extrusionOk="0">
                  <a:moveTo>
                    <a:pt x="4008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77" y="379"/>
                    <a:pt x="2204" y="256"/>
                    <a:pt x="4008" y="256"/>
                  </a:cubicBezTo>
                  <a:cubicBezTo>
                    <a:pt x="5823" y="256"/>
                    <a:pt x="7340" y="379"/>
                    <a:pt x="7842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7883138" y="3658468"/>
              <a:ext cx="699924" cy="164419"/>
            </a:xfrm>
            <a:custGeom>
              <a:avLst/>
              <a:gdLst/>
              <a:ahLst/>
              <a:cxnLst/>
              <a:rect l="l" t="t" r="r" b="b"/>
              <a:pathLst>
                <a:path w="10089" h="2370" extrusionOk="0">
                  <a:moveTo>
                    <a:pt x="1" y="1"/>
                  </a:moveTo>
                  <a:lnTo>
                    <a:pt x="1" y="1457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7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7890284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7933644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982762" y="3616566"/>
              <a:ext cx="16373" cy="231157"/>
            </a:xfrm>
            <a:custGeom>
              <a:avLst/>
              <a:gdLst/>
              <a:ahLst/>
              <a:cxnLst/>
              <a:rect l="l" t="t" r="r" b="b"/>
              <a:pathLst>
                <a:path w="236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8184715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8558790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8515430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8466381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8405192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8338313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8265053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7883138" y="3593810"/>
              <a:ext cx="699924" cy="125916"/>
            </a:xfrm>
            <a:custGeom>
              <a:avLst/>
              <a:gdLst/>
              <a:ahLst/>
              <a:cxnLst/>
              <a:rect l="l" t="t" r="r" b="b"/>
              <a:pathLst>
                <a:path w="10089" h="1815" extrusionOk="0">
                  <a:moveTo>
                    <a:pt x="5045" y="0"/>
                  </a:moveTo>
                  <a:cubicBezTo>
                    <a:pt x="2256" y="0"/>
                    <a:pt x="1" y="400"/>
                    <a:pt x="1" y="902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23" y="1815"/>
                    <a:pt x="10088" y="1415"/>
                    <a:pt x="10088" y="902"/>
                  </a:cubicBezTo>
                  <a:cubicBezTo>
                    <a:pt x="10088" y="400"/>
                    <a:pt x="7823" y="0"/>
                    <a:pt x="504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7955012" y="3620797"/>
              <a:ext cx="556179" cy="58414"/>
            </a:xfrm>
            <a:custGeom>
              <a:avLst/>
              <a:gdLst/>
              <a:ahLst/>
              <a:cxnLst/>
              <a:rect l="l" t="t" r="r" b="b"/>
              <a:pathLst>
                <a:path w="8017" h="842" extrusionOk="0">
                  <a:moveTo>
                    <a:pt x="4009" y="1"/>
                  </a:moveTo>
                  <a:cubicBezTo>
                    <a:pt x="1794" y="1"/>
                    <a:pt x="0" y="185"/>
                    <a:pt x="0" y="421"/>
                  </a:cubicBezTo>
                  <a:cubicBezTo>
                    <a:pt x="0" y="657"/>
                    <a:pt x="1794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7955012" y="3620104"/>
              <a:ext cx="556179" cy="38434"/>
            </a:xfrm>
            <a:custGeom>
              <a:avLst/>
              <a:gdLst/>
              <a:ahLst/>
              <a:cxnLst/>
              <a:rect l="l" t="t" r="r" b="b"/>
              <a:pathLst>
                <a:path w="8017" h="554" extrusionOk="0">
                  <a:moveTo>
                    <a:pt x="4009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67" y="380"/>
                    <a:pt x="2194" y="257"/>
                    <a:pt x="4009" y="257"/>
                  </a:cubicBezTo>
                  <a:cubicBezTo>
                    <a:pt x="5813" y="257"/>
                    <a:pt x="7340" y="380"/>
                    <a:pt x="7843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7920115" y="3543998"/>
              <a:ext cx="699924" cy="164349"/>
            </a:xfrm>
            <a:custGeom>
              <a:avLst/>
              <a:gdLst/>
              <a:ahLst/>
              <a:cxnLst/>
              <a:rect l="l" t="t" r="r" b="b"/>
              <a:pathLst>
                <a:path w="10089" h="2369" extrusionOk="0">
                  <a:moveTo>
                    <a:pt x="1" y="0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7927955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7970621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8019739" y="3502026"/>
              <a:ext cx="16373" cy="231227"/>
            </a:xfrm>
            <a:custGeom>
              <a:avLst/>
              <a:gdLst/>
              <a:ahLst/>
              <a:cxnLst/>
              <a:rect l="l" t="t" r="r" b="b"/>
              <a:pathLst>
                <a:path w="236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822169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8595768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8552408" y="3502026"/>
              <a:ext cx="17136" cy="231227"/>
            </a:xfrm>
            <a:custGeom>
              <a:avLst/>
              <a:gdLst/>
              <a:ahLst/>
              <a:cxnLst/>
              <a:rect l="l" t="t" r="r" b="b"/>
              <a:pathLst>
                <a:path w="247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850405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844286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8375291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8302030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7920115" y="3479271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7992683" y="3506327"/>
              <a:ext cx="555486" cy="58344"/>
            </a:xfrm>
            <a:custGeom>
              <a:avLst/>
              <a:gdLst/>
              <a:ahLst/>
              <a:cxnLst/>
              <a:rect l="l" t="t" r="r" b="b"/>
              <a:pathLst>
                <a:path w="8007" h="841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65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0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7992683" y="3505564"/>
              <a:ext cx="555486" cy="38503"/>
            </a:xfrm>
            <a:custGeom>
              <a:avLst/>
              <a:gdLst/>
              <a:ahLst/>
              <a:cxnLst/>
              <a:rect l="l" t="t" r="r" b="b"/>
              <a:pathLst>
                <a:path w="8007" h="555" extrusionOk="0">
                  <a:moveTo>
                    <a:pt x="3999" y="1"/>
                  </a:moveTo>
                  <a:cubicBezTo>
                    <a:pt x="1784" y="1"/>
                    <a:pt x="1" y="206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57"/>
                    <a:pt x="3999" y="257"/>
                  </a:cubicBezTo>
                  <a:cubicBezTo>
                    <a:pt x="5813" y="257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31"/>
                  </a:cubicBezTo>
                  <a:cubicBezTo>
                    <a:pt x="8007" y="196"/>
                    <a:pt x="621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7868222" y="3420232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1" y="1"/>
                  </a:moveTo>
                  <a:lnTo>
                    <a:pt x="1" y="1446"/>
                  </a:lnTo>
                  <a:cubicBezTo>
                    <a:pt x="1" y="1949"/>
                    <a:pt x="2256" y="2359"/>
                    <a:pt x="5044" y="2359"/>
                  </a:cubicBezTo>
                  <a:cubicBezTo>
                    <a:pt x="782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7875368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7918034" y="3378260"/>
              <a:ext cx="17136" cy="230533"/>
            </a:xfrm>
            <a:custGeom>
              <a:avLst/>
              <a:gdLst/>
              <a:ahLst/>
              <a:cxnLst/>
              <a:rect l="l" t="t" r="r" b="b"/>
              <a:pathLst>
                <a:path w="24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46" y="332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7967083" y="3378260"/>
              <a:ext cx="17136" cy="230533"/>
            </a:xfrm>
            <a:custGeom>
              <a:avLst/>
              <a:gdLst/>
              <a:ahLst/>
              <a:cxnLst/>
              <a:rect l="l" t="t" r="r" b="b"/>
              <a:pathLst>
                <a:path w="24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47" y="3322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8543181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8500514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8451396" y="337826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8390276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8322704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8249443" y="337826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7867529" y="3354811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66" y="1"/>
                    <a:pt x="0" y="411"/>
                    <a:pt x="0" y="913"/>
                  </a:cubicBezTo>
                  <a:cubicBezTo>
                    <a:pt x="0" y="1415"/>
                    <a:pt x="226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7939333" y="3381867"/>
              <a:ext cx="556249" cy="59107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6"/>
                    <a:pt x="1795" y="851"/>
                    <a:pt x="4009" y="851"/>
                  </a:cubicBezTo>
                  <a:cubicBezTo>
                    <a:pt x="6223" y="851"/>
                    <a:pt x="8017" y="656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7939333" y="3381867"/>
              <a:ext cx="556249" cy="38434"/>
            </a:xfrm>
            <a:custGeom>
              <a:avLst/>
              <a:gdLst/>
              <a:ahLst/>
              <a:cxnLst/>
              <a:rect l="l" t="t" r="r" b="b"/>
              <a:pathLst>
                <a:path w="8018" h="554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79"/>
                    <a:pt x="2205" y="246"/>
                    <a:pt x="4009" y="246"/>
                  </a:cubicBezTo>
                  <a:cubicBezTo>
                    <a:pt x="5824" y="246"/>
                    <a:pt x="7341" y="379"/>
                    <a:pt x="7853" y="554"/>
                  </a:cubicBezTo>
                  <a:cubicBezTo>
                    <a:pt x="796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7893128" y="3297229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0"/>
                  </a:moveTo>
                  <a:lnTo>
                    <a:pt x="0" y="1456"/>
                  </a:lnTo>
                  <a:cubicBezTo>
                    <a:pt x="0" y="1958"/>
                    <a:pt x="2266" y="2358"/>
                    <a:pt x="5044" y="2358"/>
                  </a:cubicBezTo>
                  <a:cubicBezTo>
                    <a:pt x="7832" y="2358"/>
                    <a:pt x="10088" y="1958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8568780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8526114" y="3255257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8476996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8415876" y="3255257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8348304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7893128" y="3231808"/>
              <a:ext cx="699855" cy="126609"/>
            </a:xfrm>
            <a:custGeom>
              <a:avLst/>
              <a:gdLst/>
              <a:ahLst/>
              <a:cxnLst/>
              <a:rect l="l" t="t" r="r" b="b"/>
              <a:pathLst>
                <a:path w="10088" h="1825" extrusionOk="0">
                  <a:moveTo>
                    <a:pt x="5044" y="0"/>
                  </a:moveTo>
                  <a:cubicBezTo>
                    <a:pt x="2256" y="0"/>
                    <a:pt x="0" y="410"/>
                    <a:pt x="0" y="912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2"/>
                  </a:cubicBezTo>
                  <a:cubicBezTo>
                    <a:pt x="10088" y="410"/>
                    <a:pt x="783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7964932" y="3258795"/>
              <a:ext cx="556249" cy="59107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657"/>
                    <a:pt x="1795" y="852"/>
                    <a:pt x="4009" y="852"/>
                  </a:cubicBezTo>
                  <a:cubicBezTo>
                    <a:pt x="6223" y="852"/>
                    <a:pt x="8017" y="657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7964932" y="3258795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57"/>
                    <a:pt x="4009" y="257"/>
                  </a:cubicBezTo>
                  <a:cubicBezTo>
                    <a:pt x="5824" y="257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7853306" y="3182690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1"/>
                  </a:moveTo>
                  <a:lnTo>
                    <a:pt x="0" y="1446"/>
                  </a:lnTo>
                  <a:cubicBezTo>
                    <a:pt x="0" y="1949"/>
                    <a:pt x="2256" y="2359"/>
                    <a:pt x="5044" y="2359"/>
                  </a:cubicBezTo>
                  <a:cubicBezTo>
                    <a:pt x="783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7853306" y="3117268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2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7925111" y="3145019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7925111" y="3144325"/>
              <a:ext cx="556249" cy="38434"/>
            </a:xfrm>
            <a:custGeom>
              <a:avLst/>
              <a:gdLst/>
              <a:ahLst/>
              <a:cxnLst/>
              <a:rect l="l" t="t" r="r" b="b"/>
              <a:pathLst>
                <a:path w="8018" h="554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79"/>
                    <a:pt x="2205" y="256"/>
                    <a:pt x="4009" y="256"/>
                  </a:cubicBezTo>
                  <a:cubicBezTo>
                    <a:pt x="5813" y="256"/>
                    <a:pt x="7341" y="379"/>
                    <a:pt x="7843" y="554"/>
                  </a:cubicBezTo>
                  <a:cubicBezTo>
                    <a:pt x="795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7887439" y="3068220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0"/>
                  </a:moveTo>
                  <a:lnTo>
                    <a:pt x="0" y="1446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22" y="2358"/>
                    <a:pt x="10088" y="1948"/>
                    <a:pt x="10088" y="144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7887439" y="3002798"/>
              <a:ext cx="699855" cy="126609"/>
            </a:xfrm>
            <a:custGeom>
              <a:avLst/>
              <a:gdLst/>
              <a:ahLst/>
              <a:cxnLst/>
              <a:rect l="l" t="t" r="r" b="b"/>
              <a:pathLst>
                <a:path w="10088" h="1825" extrusionOk="0">
                  <a:moveTo>
                    <a:pt x="5044" y="0"/>
                  </a:moveTo>
                  <a:cubicBezTo>
                    <a:pt x="2256" y="0"/>
                    <a:pt x="0" y="410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0"/>
                    <a:pt x="782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7959243" y="3030479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2"/>
                    <a:pt x="4009" y="842"/>
                  </a:cubicBezTo>
                  <a:cubicBezTo>
                    <a:pt x="6223" y="842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7959243" y="3029785"/>
              <a:ext cx="556943" cy="38503"/>
            </a:xfrm>
            <a:custGeom>
              <a:avLst/>
              <a:gdLst/>
              <a:ahLst/>
              <a:cxnLst/>
              <a:rect l="l" t="t" r="r" b="b"/>
              <a:pathLst>
                <a:path w="8028" h="555" extrusionOk="0">
                  <a:moveTo>
                    <a:pt x="4009" y="1"/>
                  </a:moveTo>
                  <a:cubicBezTo>
                    <a:pt x="1795" y="1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195" y="257"/>
                    <a:pt x="4009" y="257"/>
                  </a:cubicBezTo>
                  <a:cubicBezTo>
                    <a:pt x="5813" y="257"/>
                    <a:pt x="7341" y="380"/>
                    <a:pt x="7853" y="554"/>
                  </a:cubicBezTo>
                  <a:cubicBezTo>
                    <a:pt x="7966" y="513"/>
                    <a:pt x="8028" y="472"/>
                    <a:pt x="8028" y="421"/>
                  </a:cubicBezTo>
                  <a:cubicBezTo>
                    <a:pt x="8028" y="195"/>
                    <a:pt x="6234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7853306" y="2943066"/>
              <a:ext cx="699855" cy="163586"/>
            </a:xfrm>
            <a:custGeom>
              <a:avLst/>
              <a:gdLst/>
              <a:ahLst/>
              <a:cxnLst/>
              <a:rect l="l" t="t" r="r" b="b"/>
              <a:pathLst>
                <a:path w="10088" h="2358" extrusionOk="0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7903812" y="2901093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7952861" y="2901093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8081553" y="2901093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7853306" y="2877575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7925111" y="2905325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7925111" y="2904632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205" y="257"/>
                    <a:pt x="4009" y="257"/>
                  </a:cubicBezTo>
                  <a:cubicBezTo>
                    <a:pt x="5813" y="257"/>
                    <a:pt x="7341" y="380"/>
                    <a:pt x="784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7920115" y="2832828"/>
              <a:ext cx="699924" cy="162892"/>
            </a:xfrm>
            <a:custGeom>
              <a:avLst/>
              <a:gdLst/>
              <a:ahLst/>
              <a:cxnLst/>
              <a:rect l="l" t="t" r="r" b="b"/>
              <a:pathLst>
                <a:path w="10089" h="2348" extrusionOk="0">
                  <a:moveTo>
                    <a:pt x="1" y="0"/>
                  </a:moveTo>
                  <a:lnTo>
                    <a:pt x="1" y="1445"/>
                  </a:lnTo>
                  <a:cubicBezTo>
                    <a:pt x="1" y="1948"/>
                    <a:pt x="2256" y="2348"/>
                    <a:pt x="5045" y="2348"/>
                  </a:cubicBezTo>
                  <a:cubicBezTo>
                    <a:pt x="7833" y="2348"/>
                    <a:pt x="10088" y="195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7927955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7970621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8080859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7920115" y="2767337"/>
              <a:ext cx="699924" cy="126679"/>
            </a:xfrm>
            <a:custGeom>
              <a:avLst/>
              <a:gdLst/>
              <a:ahLst/>
              <a:cxnLst/>
              <a:rect l="l" t="t" r="r" b="b"/>
              <a:pathLst>
                <a:path w="10089" h="1826" extrusionOk="0">
                  <a:moveTo>
                    <a:pt x="5045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26"/>
                    <a:pt x="5045" y="1826"/>
                  </a:cubicBezTo>
                  <a:cubicBezTo>
                    <a:pt x="7833" y="1826"/>
                    <a:pt x="10088" y="1416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7992683" y="2794393"/>
              <a:ext cx="555486" cy="59108"/>
            </a:xfrm>
            <a:custGeom>
              <a:avLst/>
              <a:gdLst/>
              <a:ahLst/>
              <a:cxnLst/>
              <a:rect l="l" t="t" r="r" b="b"/>
              <a:pathLst>
                <a:path w="8007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84" y="851"/>
                    <a:pt x="3999" y="851"/>
                  </a:cubicBezTo>
                  <a:cubicBezTo>
                    <a:pt x="6213" y="851"/>
                    <a:pt x="8007" y="657"/>
                    <a:pt x="8007" y="431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7992683" y="2794393"/>
              <a:ext cx="555486" cy="38503"/>
            </a:xfrm>
            <a:custGeom>
              <a:avLst/>
              <a:gdLst/>
              <a:ahLst/>
              <a:cxnLst/>
              <a:rect l="l" t="t" r="r" b="b"/>
              <a:pathLst>
                <a:path w="8007" h="555" extrusionOk="0">
                  <a:moveTo>
                    <a:pt x="3999" y="0"/>
                  </a:moveTo>
                  <a:cubicBezTo>
                    <a:pt x="1784" y="0"/>
                    <a:pt x="1" y="195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46"/>
                    <a:pt x="3999" y="246"/>
                  </a:cubicBezTo>
                  <a:cubicBezTo>
                    <a:pt x="5813" y="246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7881751" y="2711212"/>
              <a:ext cx="699855" cy="163586"/>
            </a:xfrm>
            <a:custGeom>
              <a:avLst/>
              <a:gdLst/>
              <a:ahLst/>
              <a:cxnLst/>
              <a:rect l="l" t="t" r="r" b="b"/>
              <a:pathLst>
                <a:path w="10088" h="2358" extrusionOk="0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7889590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7932256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7981305" y="2669240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8042495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8110067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7881751" y="2645721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7953555" y="2672778"/>
              <a:ext cx="556249" cy="59108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95" y="851"/>
                    <a:pt x="4009" y="851"/>
                  </a:cubicBezTo>
                  <a:cubicBezTo>
                    <a:pt x="6223" y="851"/>
                    <a:pt x="8017" y="657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7953555" y="2672778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46"/>
                    <a:pt x="4009" y="246"/>
                  </a:cubicBezTo>
                  <a:cubicBezTo>
                    <a:pt x="5824" y="246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7920115" y="2596673"/>
              <a:ext cx="699924" cy="163656"/>
            </a:xfrm>
            <a:custGeom>
              <a:avLst/>
              <a:gdLst/>
              <a:ahLst/>
              <a:cxnLst/>
              <a:rect l="l" t="t" r="r" b="b"/>
              <a:pathLst>
                <a:path w="10089" h="2359" extrusionOk="0">
                  <a:moveTo>
                    <a:pt x="1" y="1"/>
                  </a:moveTo>
                  <a:lnTo>
                    <a:pt x="1" y="1446"/>
                  </a:lnTo>
                  <a:cubicBezTo>
                    <a:pt x="1" y="1948"/>
                    <a:pt x="2256" y="2358"/>
                    <a:pt x="5045" y="2358"/>
                  </a:cubicBezTo>
                  <a:cubicBezTo>
                    <a:pt x="7833" y="2358"/>
                    <a:pt x="10088" y="1948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7927955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7970621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8019739" y="255470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8080859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8148432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7920115" y="2531945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00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7992683" y="2559002"/>
              <a:ext cx="555486" cy="58344"/>
            </a:xfrm>
            <a:custGeom>
              <a:avLst/>
              <a:gdLst/>
              <a:ahLst/>
              <a:cxnLst/>
              <a:rect l="l" t="t" r="r" b="b"/>
              <a:pathLst>
                <a:path w="8007" h="841" extrusionOk="0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64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1"/>
                  </a:cubicBezTo>
                  <a:cubicBezTo>
                    <a:pt x="800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7992683" y="2559002"/>
              <a:ext cx="555486" cy="37740"/>
            </a:xfrm>
            <a:custGeom>
              <a:avLst/>
              <a:gdLst/>
              <a:ahLst/>
              <a:cxnLst/>
              <a:rect l="l" t="t" r="r" b="b"/>
              <a:pathLst>
                <a:path w="8007" h="544" extrusionOk="0">
                  <a:moveTo>
                    <a:pt x="3999" y="0"/>
                  </a:moveTo>
                  <a:cubicBezTo>
                    <a:pt x="1784" y="0"/>
                    <a:pt x="1" y="185"/>
                    <a:pt x="1" y="421"/>
                  </a:cubicBezTo>
                  <a:cubicBezTo>
                    <a:pt x="1" y="462"/>
                    <a:pt x="52" y="503"/>
                    <a:pt x="165" y="544"/>
                  </a:cubicBezTo>
                  <a:cubicBezTo>
                    <a:pt x="657" y="369"/>
                    <a:pt x="2194" y="236"/>
                    <a:pt x="3999" y="236"/>
                  </a:cubicBezTo>
                  <a:cubicBezTo>
                    <a:pt x="5813" y="236"/>
                    <a:pt x="7330" y="369"/>
                    <a:pt x="7833" y="544"/>
                  </a:cubicBezTo>
                  <a:cubicBezTo>
                    <a:pt x="7945" y="503"/>
                    <a:pt x="8007" y="46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7540352" y="3339201"/>
              <a:ext cx="561174" cy="656288"/>
            </a:xfrm>
            <a:custGeom>
              <a:avLst/>
              <a:gdLst/>
              <a:ahLst/>
              <a:cxnLst/>
              <a:rect l="l" t="t" r="r" b="b"/>
              <a:pathLst>
                <a:path w="8089" h="9460" extrusionOk="0">
                  <a:moveTo>
                    <a:pt x="4060" y="0"/>
                  </a:moveTo>
                  <a:lnTo>
                    <a:pt x="1" y="8591"/>
                  </a:lnTo>
                  <a:lnTo>
                    <a:pt x="769" y="9032"/>
                  </a:lnTo>
                  <a:cubicBezTo>
                    <a:pt x="1375" y="9322"/>
                    <a:pt x="2016" y="9459"/>
                    <a:pt x="2653" y="9459"/>
                  </a:cubicBezTo>
                  <a:cubicBezTo>
                    <a:pt x="4399" y="9459"/>
                    <a:pt x="6110" y="8427"/>
                    <a:pt x="6951" y="6684"/>
                  </a:cubicBezTo>
                  <a:cubicBezTo>
                    <a:pt x="8089" y="4295"/>
                    <a:pt x="7177" y="1487"/>
                    <a:pt x="4911" y="400"/>
                  </a:cubicBezTo>
                  <a:lnTo>
                    <a:pt x="4060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7333403" y="3318042"/>
              <a:ext cx="728299" cy="657883"/>
            </a:xfrm>
            <a:custGeom>
              <a:avLst/>
              <a:gdLst/>
              <a:ahLst/>
              <a:cxnLst/>
              <a:rect l="l" t="t" r="r" b="b"/>
              <a:pathLst>
                <a:path w="10498" h="9483" extrusionOk="0">
                  <a:moveTo>
                    <a:pt x="5436" y="0"/>
                  </a:moveTo>
                  <a:cubicBezTo>
                    <a:pt x="3691" y="0"/>
                    <a:pt x="1980" y="1033"/>
                    <a:pt x="1138" y="2776"/>
                  </a:cubicBezTo>
                  <a:cubicBezTo>
                    <a:pt x="0" y="5164"/>
                    <a:pt x="903" y="7973"/>
                    <a:pt x="3178" y="9060"/>
                  </a:cubicBezTo>
                  <a:cubicBezTo>
                    <a:pt x="3783" y="9347"/>
                    <a:pt x="4422" y="9483"/>
                    <a:pt x="5058" y="9483"/>
                  </a:cubicBezTo>
                  <a:cubicBezTo>
                    <a:pt x="6804" y="9483"/>
                    <a:pt x="8515" y="8454"/>
                    <a:pt x="9350" y="6702"/>
                  </a:cubicBezTo>
                  <a:cubicBezTo>
                    <a:pt x="10498" y="4324"/>
                    <a:pt x="9586" y="1515"/>
                    <a:pt x="7320" y="428"/>
                  </a:cubicBezTo>
                  <a:cubicBezTo>
                    <a:pt x="6714" y="138"/>
                    <a:pt x="6073" y="0"/>
                    <a:pt x="543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7366842" y="3318042"/>
              <a:ext cx="625207" cy="482781"/>
            </a:xfrm>
            <a:custGeom>
              <a:avLst/>
              <a:gdLst/>
              <a:ahLst/>
              <a:cxnLst/>
              <a:rect l="l" t="t" r="r" b="b"/>
              <a:pathLst>
                <a:path w="9012" h="6959" extrusionOk="0">
                  <a:moveTo>
                    <a:pt x="4954" y="0"/>
                  </a:moveTo>
                  <a:cubicBezTo>
                    <a:pt x="3209" y="0"/>
                    <a:pt x="1498" y="1033"/>
                    <a:pt x="656" y="2776"/>
                  </a:cubicBezTo>
                  <a:cubicBezTo>
                    <a:pt x="21" y="4088"/>
                    <a:pt x="0" y="5626"/>
                    <a:pt x="615" y="6958"/>
                  </a:cubicBezTo>
                  <a:cubicBezTo>
                    <a:pt x="103" y="5677"/>
                    <a:pt x="144" y="4231"/>
                    <a:pt x="749" y="2991"/>
                  </a:cubicBezTo>
                  <a:cubicBezTo>
                    <a:pt x="1590" y="1248"/>
                    <a:pt x="3301" y="216"/>
                    <a:pt x="5047" y="216"/>
                  </a:cubicBezTo>
                  <a:cubicBezTo>
                    <a:pt x="5683" y="216"/>
                    <a:pt x="6325" y="353"/>
                    <a:pt x="6930" y="643"/>
                  </a:cubicBezTo>
                  <a:cubicBezTo>
                    <a:pt x="7843" y="1084"/>
                    <a:pt x="8581" y="1822"/>
                    <a:pt x="9011" y="2745"/>
                  </a:cubicBezTo>
                  <a:cubicBezTo>
                    <a:pt x="8601" y="1730"/>
                    <a:pt x="7822" y="900"/>
                    <a:pt x="6838" y="428"/>
                  </a:cubicBezTo>
                  <a:cubicBezTo>
                    <a:pt x="6232" y="138"/>
                    <a:pt x="5591" y="0"/>
                    <a:pt x="4954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7423037" y="3400391"/>
              <a:ext cx="548340" cy="508172"/>
            </a:xfrm>
            <a:custGeom>
              <a:avLst/>
              <a:gdLst/>
              <a:ahLst/>
              <a:cxnLst/>
              <a:rect l="l" t="t" r="r" b="b"/>
              <a:pathLst>
                <a:path w="7904" h="7325" extrusionOk="0">
                  <a:moveTo>
                    <a:pt x="4210" y="1"/>
                  </a:moveTo>
                  <a:cubicBezTo>
                    <a:pt x="2879" y="1"/>
                    <a:pt x="1555" y="823"/>
                    <a:pt x="892" y="2194"/>
                  </a:cubicBezTo>
                  <a:cubicBezTo>
                    <a:pt x="0" y="4049"/>
                    <a:pt x="656" y="6212"/>
                    <a:pt x="2337" y="7022"/>
                  </a:cubicBezTo>
                  <a:cubicBezTo>
                    <a:pt x="2771" y="7227"/>
                    <a:pt x="3231" y="7324"/>
                    <a:pt x="3691" y="7324"/>
                  </a:cubicBezTo>
                  <a:cubicBezTo>
                    <a:pt x="5026" y="7324"/>
                    <a:pt x="6356" y="6505"/>
                    <a:pt x="7012" y="5125"/>
                  </a:cubicBezTo>
                  <a:cubicBezTo>
                    <a:pt x="7904" y="3280"/>
                    <a:pt x="7258" y="1117"/>
                    <a:pt x="5567" y="307"/>
                  </a:cubicBezTo>
                  <a:cubicBezTo>
                    <a:pt x="5132" y="99"/>
                    <a:pt x="4670" y="1"/>
                    <a:pt x="4210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7423037" y="3392898"/>
              <a:ext cx="548340" cy="508103"/>
            </a:xfrm>
            <a:custGeom>
              <a:avLst/>
              <a:gdLst/>
              <a:ahLst/>
              <a:cxnLst/>
              <a:rect l="l" t="t" r="r" b="b"/>
              <a:pathLst>
                <a:path w="7904" h="7324" extrusionOk="0">
                  <a:moveTo>
                    <a:pt x="4214" y="0"/>
                  </a:moveTo>
                  <a:cubicBezTo>
                    <a:pt x="2882" y="0"/>
                    <a:pt x="1555" y="819"/>
                    <a:pt x="892" y="2199"/>
                  </a:cubicBezTo>
                  <a:cubicBezTo>
                    <a:pt x="0" y="4044"/>
                    <a:pt x="656" y="6207"/>
                    <a:pt x="2348" y="7017"/>
                  </a:cubicBezTo>
                  <a:cubicBezTo>
                    <a:pt x="2780" y="7225"/>
                    <a:pt x="3240" y="7324"/>
                    <a:pt x="3700" y="7324"/>
                  </a:cubicBezTo>
                  <a:cubicBezTo>
                    <a:pt x="5030" y="7324"/>
                    <a:pt x="6360" y="6502"/>
                    <a:pt x="7022" y="5131"/>
                  </a:cubicBezTo>
                  <a:cubicBezTo>
                    <a:pt x="7904" y="3275"/>
                    <a:pt x="7258" y="1112"/>
                    <a:pt x="5567" y="302"/>
                  </a:cubicBezTo>
                  <a:cubicBezTo>
                    <a:pt x="5133" y="98"/>
                    <a:pt x="4673" y="0"/>
                    <a:pt x="421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7423037" y="3392482"/>
              <a:ext cx="295191" cy="508103"/>
            </a:xfrm>
            <a:custGeom>
              <a:avLst/>
              <a:gdLst/>
              <a:ahLst/>
              <a:cxnLst/>
              <a:rect l="l" t="t" r="r" b="b"/>
              <a:pathLst>
                <a:path w="4255" h="7324" extrusionOk="0">
                  <a:moveTo>
                    <a:pt x="4229" y="1"/>
                  </a:moveTo>
                  <a:cubicBezTo>
                    <a:pt x="2885" y="1"/>
                    <a:pt x="1554" y="819"/>
                    <a:pt x="892" y="2205"/>
                  </a:cubicBezTo>
                  <a:cubicBezTo>
                    <a:pt x="0" y="4050"/>
                    <a:pt x="646" y="6213"/>
                    <a:pt x="2337" y="7023"/>
                  </a:cubicBezTo>
                  <a:cubicBezTo>
                    <a:pt x="2754" y="7223"/>
                    <a:pt x="3214" y="7324"/>
                    <a:pt x="3674" y="7324"/>
                  </a:cubicBezTo>
                  <a:cubicBezTo>
                    <a:pt x="3803" y="7324"/>
                    <a:pt x="3932" y="7316"/>
                    <a:pt x="4060" y="7300"/>
                  </a:cubicBezTo>
                  <a:cubicBezTo>
                    <a:pt x="3609" y="7300"/>
                    <a:pt x="3168" y="7197"/>
                    <a:pt x="2758" y="7003"/>
                  </a:cubicBezTo>
                  <a:cubicBezTo>
                    <a:pt x="1066" y="6193"/>
                    <a:pt x="410" y="4030"/>
                    <a:pt x="1302" y="2184"/>
                  </a:cubicBezTo>
                  <a:cubicBezTo>
                    <a:pt x="1907" y="934"/>
                    <a:pt x="3055" y="144"/>
                    <a:pt x="4254" y="1"/>
                  </a:cubicBezTo>
                  <a:cubicBezTo>
                    <a:pt x="4246" y="1"/>
                    <a:pt x="4238" y="1"/>
                    <a:pt x="422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7573791" y="3492522"/>
              <a:ext cx="258214" cy="298590"/>
            </a:xfrm>
            <a:custGeom>
              <a:avLst/>
              <a:gdLst/>
              <a:ahLst/>
              <a:cxnLst/>
              <a:rect l="l" t="t" r="r" b="b"/>
              <a:pathLst>
                <a:path w="3722" h="4304" extrusionOk="0">
                  <a:moveTo>
                    <a:pt x="2647" y="0"/>
                  </a:moveTo>
                  <a:cubicBezTo>
                    <a:pt x="2637" y="0"/>
                    <a:pt x="2626" y="2"/>
                    <a:pt x="2615" y="4"/>
                  </a:cubicBezTo>
                  <a:cubicBezTo>
                    <a:pt x="258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4" y="332"/>
                    <a:pt x="2040" y="302"/>
                    <a:pt x="1887" y="291"/>
                  </a:cubicBezTo>
                  <a:cubicBezTo>
                    <a:pt x="1853" y="289"/>
                    <a:pt x="1820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4" y="353"/>
                    <a:pt x="1261" y="404"/>
                    <a:pt x="1169" y="476"/>
                  </a:cubicBezTo>
                  <a:cubicBezTo>
                    <a:pt x="1067" y="548"/>
                    <a:pt x="995" y="630"/>
                    <a:pt x="933" y="732"/>
                  </a:cubicBezTo>
                  <a:cubicBezTo>
                    <a:pt x="790" y="948"/>
                    <a:pt x="749" y="1214"/>
                    <a:pt x="810" y="1460"/>
                  </a:cubicBezTo>
                  <a:cubicBezTo>
                    <a:pt x="903" y="1757"/>
                    <a:pt x="1077" y="2014"/>
                    <a:pt x="1323" y="2198"/>
                  </a:cubicBezTo>
                  <a:cubicBezTo>
                    <a:pt x="1466" y="2342"/>
                    <a:pt x="1600" y="2465"/>
                    <a:pt x="1712" y="2557"/>
                  </a:cubicBezTo>
                  <a:cubicBezTo>
                    <a:pt x="1805" y="2639"/>
                    <a:pt x="1897" y="2721"/>
                    <a:pt x="1979" y="2813"/>
                  </a:cubicBezTo>
                  <a:cubicBezTo>
                    <a:pt x="2030" y="2875"/>
                    <a:pt x="2081" y="2936"/>
                    <a:pt x="2112" y="3008"/>
                  </a:cubicBezTo>
                  <a:cubicBezTo>
                    <a:pt x="2133" y="3049"/>
                    <a:pt x="2133" y="3100"/>
                    <a:pt x="2112" y="3152"/>
                  </a:cubicBezTo>
                  <a:cubicBezTo>
                    <a:pt x="2074" y="3213"/>
                    <a:pt x="2013" y="3245"/>
                    <a:pt x="1934" y="3245"/>
                  </a:cubicBezTo>
                  <a:cubicBezTo>
                    <a:pt x="1907" y="3245"/>
                    <a:pt x="1877" y="3241"/>
                    <a:pt x="1846" y="3234"/>
                  </a:cubicBezTo>
                  <a:cubicBezTo>
                    <a:pt x="1692" y="3182"/>
                    <a:pt x="1538" y="3121"/>
                    <a:pt x="1405" y="3029"/>
                  </a:cubicBezTo>
                  <a:cubicBezTo>
                    <a:pt x="1323" y="2977"/>
                    <a:pt x="1251" y="2926"/>
                    <a:pt x="1190" y="2854"/>
                  </a:cubicBezTo>
                  <a:cubicBezTo>
                    <a:pt x="1138" y="2803"/>
                    <a:pt x="1097" y="2752"/>
                    <a:pt x="1067" y="2690"/>
                  </a:cubicBezTo>
                  <a:cubicBezTo>
                    <a:pt x="1046" y="2649"/>
                    <a:pt x="1026" y="2598"/>
                    <a:pt x="1015" y="2547"/>
                  </a:cubicBezTo>
                  <a:cubicBezTo>
                    <a:pt x="1005" y="2506"/>
                    <a:pt x="995" y="2475"/>
                    <a:pt x="995" y="2465"/>
                  </a:cubicBezTo>
                  <a:cubicBezTo>
                    <a:pt x="985" y="2424"/>
                    <a:pt x="964" y="2393"/>
                    <a:pt x="944" y="2372"/>
                  </a:cubicBezTo>
                  <a:cubicBezTo>
                    <a:pt x="923" y="2342"/>
                    <a:pt x="892" y="2311"/>
                    <a:pt x="851" y="2290"/>
                  </a:cubicBezTo>
                  <a:lnTo>
                    <a:pt x="246" y="1921"/>
                  </a:lnTo>
                  <a:cubicBezTo>
                    <a:pt x="225" y="1914"/>
                    <a:pt x="203" y="1907"/>
                    <a:pt x="185" y="1907"/>
                  </a:cubicBezTo>
                  <a:cubicBezTo>
                    <a:pt x="177" y="1907"/>
                    <a:pt x="170" y="1908"/>
                    <a:pt x="164" y="1911"/>
                  </a:cubicBezTo>
                  <a:cubicBezTo>
                    <a:pt x="134" y="1911"/>
                    <a:pt x="103" y="1932"/>
                    <a:pt x="93" y="1962"/>
                  </a:cubicBezTo>
                  <a:cubicBezTo>
                    <a:pt x="41" y="2055"/>
                    <a:pt x="11" y="2157"/>
                    <a:pt x="11" y="2270"/>
                  </a:cubicBezTo>
                  <a:cubicBezTo>
                    <a:pt x="0" y="2393"/>
                    <a:pt x="21" y="2516"/>
                    <a:pt x="62" y="2629"/>
                  </a:cubicBezTo>
                  <a:cubicBezTo>
                    <a:pt x="113" y="2762"/>
                    <a:pt x="175" y="2895"/>
                    <a:pt x="257" y="3018"/>
                  </a:cubicBezTo>
                  <a:cubicBezTo>
                    <a:pt x="339" y="3162"/>
                    <a:pt x="451" y="3285"/>
                    <a:pt x="574" y="3398"/>
                  </a:cubicBezTo>
                  <a:lnTo>
                    <a:pt x="390" y="3715"/>
                  </a:lnTo>
                  <a:cubicBezTo>
                    <a:pt x="369" y="3746"/>
                    <a:pt x="359" y="3787"/>
                    <a:pt x="380" y="3828"/>
                  </a:cubicBezTo>
                  <a:cubicBezTo>
                    <a:pt x="380" y="3859"/>
                    <a:pt x="410" y="3890"/>
                    <a:pt x="441" y="3910"/>
                  </a:cubicBezTo>
                  <a:lnTo>
                    <a:pt x="1056" y="4279"/>
                  </a:lnTo>
                  <a:cubicBezTo>
                    <a:pt x="1079" y="4294"/>
                    <a:pt x="1101" y="4304"/>
                    <a:pt x="1128" y="4304"/>
                  </a:cubicBezTo>
                  <a:cubicBezTo>
                    <a:pt x="1138" y="4304"/>
                    <a:pt x="1148" y="4302"/>
                    <a:pt x="1159" y="4300"/>
                  </a:cubicBezTo>
                  <a:cubicBezTo>
                    <a:pt x="1200" y="4300"/>
                    <a:pt x="1231" y="4269"/>
                    <a:pt x="1241" y="4238"/>
                  </a:cubicBezTo>
                  <a:lnTo>
                    <a:pt x="1425" y="3931"/>
                  </a:lnTo>
                  <a:cubicBezTo>
                    <a:pt x="1579" y="4002"/>
                    <a:pt x="1743" y="4043"/>
                    <a:pt x="1907" y="4074"/>
                  </a:cubicBezTo>
                  <a:cubicBezTo>
                    <a:pt x="1979" y="4090"/>
                    <a:pt x="2053" y="4097"/>
                    <a:pt x="2128" y="4097"/>
                  </a:cubicBezTo>
                  <a:cubicBezTo>
                    <a:pt x="2202" y="4097"/>
                    <a:pt x="2276" y="4090"/>
                    <a:pt x="2348" y="4074"/>
                  </a:cubicBezTo>
                  <a:cubicBezTo>
                    <a:pt x="2481" y="4054"/>
                    <a:pt x="2604" y="4013"/>
                    <a:pt x="2717" y="3941"/>
                  </a:cubicBezTo>
                  <a:cubicBezTo>
                    <a:pt x="2830" y="3859"/>
                    <a:pt x="2922" y="3767"/>
                    <a:pt x="2984" y="3654"/>
                  </a:cubicBezTo>
                  <a:cubicBezTo>
                    <a:pt x="3055" y="3531"/>
                    <a:pt x="3107" y="3398"/>
                    <a:pt x="3127" y="3264"/>
                  </a:cubicBezTo>
                  <a:cubicBezTo>
                    <a:pt x="3148" y="3141"/>
                    <a:pt x="3137" y="3008"/>
                    <a:pt x="3096" y="2885"/>
                  </a:cubicBezTo>
                  <a:cubicBezTo>
                    <a:pt x="3045" y="2752"/>
                    <a:pt x="2973" y="2629"/>
                    <a:pt x="2881" y="2516"/>
                  </a:cubicBezTo>
                  <a:cubicBezTo>
                    <a:pt x="2768" y="2372"/>
                    <a:pt x="2645" y="2239"/>
                    <a:pt x="2502" y="2126"/>
                  </a:cubicBezTo>
                  <a:cubicBezTo>
                    <a:pt x="2348" y="1983"/>
                    <a:pt x="2225" y="1870"/>
                    <a:pt x="2122" y="1778"/>
                  </a:cubicBezTo>
                  <a:cubicBezTo>
                    <a:pt x="2040" y="1706"/>
                    <a:pt x="1958" y="1624"/>
                    <a:pt x="1887" y="1542"/>
                  </a:cubicBezTo>
                  <a:cubicBezTo>
                    <a:pt x="1846" y="1491"/>
                    <a:pt x="1805" y="1429"/>
                    <a:pt x="1784" y="1368"/>
                  </a:cubicBezTo>
                  <a:cubicBezTo>
                    <a:pt x="1774" y="1327"/>
                    <a:pt x="1784" y="1276"/>
                    <a:pt x="1805" y="1245"/>
                  </a:cubicBezTo>
                  <a:cubicBezTo>
                    <a:pt x="1825" y="1204"/>
                    <a:pt x="1866" y="1173"/>
                    <a:pt x="1907" y="1163"/>
                  </a:cubicBezTo>
                  <a:cubicBezTo>
                    <a:pt x="1933" y="1153"/>
                    <a:pt x="1956" y="1147"/>
                    <a:pt x="1979" y="1147"/>
                  </a:cubicBezTo>
                  <a:cubicBezTo>
                    <a:pt x="2002" y="1147"/>
                    <a:pt x="2025" y="1153"/>
                    <a:pt x="2051" y="1163"/>
                  </a:cubicBezTo>
                  <a:cubicBezTo>
                    <a:pt x="2102" y="1173"/>
                    <a:pt x="2163" y="1183"/>
                    <a:pt x="2215" y="1214"/>
                  </a:cubicBezTo>
                  <a:cubicBezTo>
                    <a:pt x="2276" y="1235"/>
                    <a:pt x="2327" y="1265"/>
                    <a:pt x="2389" y="1306"/>
                  </a:cubicBezTo>
                  <a:cubicBezTo>
                    <a:pt x="2461" y="1347"/>
                    <a:pt x="2522" y="1388"/>
                    <a:pt x="2584" y="1450"/>
                  </a:cubicBezTo>
                  <a:cubicBezTo>
                    <a:pt x="2625" y="1491"/>
                    <a:pt x="2656" y="1542"/>
                    <a:pt x="2686" y="1593"/>
                  </a:cubicBezTo>
                  <a:cubicBezTo>
                    <a:pt x="2707" y="1624"/>
                    <a:pt x="2727" y="1665"/>
                    <a:pt x="2738" y="1706"/>
                  </a:cubicBezTo>
                  <a:cubicBezTo>
                    <a:pt x="2748" y="1737"/>
                    <a:pt x="2758" y="1757"/>
                    <a:pt x="2758" y="1778"/>
                  </a:cubicBezTo>
                  <a:cubicBezTo>
                    <a:pt x="2768" y="1809"/>
                    <a:pt x="2779" y="1850"/>
                    <a:pt x="2809" y="1880"/>
                  </a:cubicBezTo>
                  <a:cubicBezTo>
                    <a:pt x="2830" y="1911"/>
                    <a:pt x="2861" y="1942"/>
                    <a:pt x="2902" y="1962"/>
                  </a:cubicBezTo>
                  <a:lnTo>
                    <a:pt x="3506" y="2331"/>
                  </a:lnTo>
                  <a:cubicBezTo>
                    <a:pt x="3537" y="2342"/>
                    <a:pt x="3558" y="2342"/>
                    <a:pt x="3588" y="2342"/>
                  </a:cubicBezTo>
                  <a:cubicBezTo>
                    <a:pt x="3619" y="2331"/>
                    <a:pt x="3650" y="2321"/>
                    <a:pt x="3660" y="2290"/>
                  </a:cubicBezTo>
                  <a:cubicBezTo>
                    <a:pt x="3701" y="2208"/>
                    <a:pt x="3722" y="2106"/>
                    <a:pt x="3722" y="2014"/>
                  </a:cubicBezTo>
                  <a:cubicBezTo>
                    <a:pt x="3722" y="1901"/>
                    <a:pt x="3701" y="1778"/>
                    <a:pt x="3670" y="1665"/>
                  </a:cubicBezTo>
                  <a:cubicBezTo>
                    <a:pt x="3629" y="1532"/>
                    <a:pt x="3568" y="1409"/>
                    <a:pt x="3496" y="1296"/>
                  </a:cubicBezTo>
                  <a:cubicBezTo>
                    <a:pt x="3414" y="1163"/>
                    <a:pt x="3312" y="1040"/>
                    <a:pt x="3199" y="927"/>
                  </a:cubicBezTo>
                  <a:lnTo>
                    <a:pt x="3394" y="589"/>
                  </a:lnTo>
                  <a:cubicBezTo>
                    <a:pt x="3404" y="558"/>
                    <a:pt x="3414" y="517"/>
                    <a:pt x="3404" y="486"/>
                  </a:cubicBezTo>
                  <a:cubicBezTo>
                    <a:pt x="3394" y="445"/>
                    <a:pt x="3363" y="414"/>
                    <a:pt x="3332" y="394"/>
                  </a:cubicBezTo>
                  <a:lnTo>
                    <a:pt x="2727" y="25"/>
                  </a:lnTo>
                  <a:cubicBezTo>
                    <a:pt x="2705" y="10"/>
                    <a:pt x="2677" y="0"/>
                    <a:pt x="2647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7566645" y="3487527"/>
              <a:ext cx="258283" cy="297203"/>
            </a:xfrm>
            <a:custGeom>
              <a:avLst/>
              <a:gdLst/>
              <a:ahLst/>
              <a:cxnLst/>
              <a:rect l="l" t="t" r="r" b="b"/>
              <a:pathLst>
                <a:path w="3723" h="4284" extrusionOk="0">
                  <a:moveTo>
                    <a:pt x="2646" y="1"/>
                  </a:moveTo>
                  <a:cubicBezTo>
                    <a:pt x="2636" y="1"/>
                    <a:pt x="2626" y="2"/>
                    <a:pt x="2615" y="5"/>
                  </a:cubicBezTo>
                  <a:cubicBezTo>
                    <a:pt x="257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5" y="333"/>
                    <a:pt x="2041" y="302"/>
                    <a:pt x="1887" y="292"/>
                  </a:cubicBezTo>
                  <a:cubicBezTo>
                    <a:pt x="1854" y="289"/>
                    <a:pt x="1821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5" y="353"/>
                    <a:pt x="1262" y="404"/>
                    <a:pt x="1170" y="476"/>
                  </a:cubicBezTo>
                  <a:cubicBezTo>
                    <a:pt x="1067" y="538"/>
                    <a:pt x="995" y="630"/>
                    <a:pt x="934" y="732"/>
                  </a:cubicBezTo>
                  <a:cubicBezTo>
                    <a:pt x="790" y="948"/>
                    <a:pt x="749" y="1204"/>
                    <a:pt x="811" y="1460"/>
                  </a:cubicBezTo>
                  <a:cubicBezTo>
                    <a:pt x="862" y="1696"/>
                    <a:pt x="1036" y="1942"/>
                    <a:pt x="1323" y="2198"/>
                  </a:cubicBezTo>
                  <a:cubicBezTo>
                    <a:pt x="1467" y="2342"/>
                    <a:pt x="1600" y="2455"/>
                    <a:pt x="1713" y="2557"/>
                  </a:cubicBezTo>
                  <a:cubicBezTo>
                    <a:pt x="1805" y="2639"/>
                    <a:pt x="1897" y="2721"/>
                    <a:pt x="1979" y="2814"/>
                  </a:cubicBezTo>
                  <a:cubicBezTo>
                    <a:pt x="2031" y="2865"/>
                    <a:pt x="2072" y="2926"/>
                    <a:pt x="2102" y="2998"/>
                  </a:cubicBezTo>
                  <a:cubicBezTo>
                    <a:pt x="2133" y="3049"/>
                    <a:pt x="2133" y="3101"/>
                    <a:pt x="2102" y="3142"/>
                  </a:cubicBezTo>
                  <a:cubicBezTo>
                    <a:pt x="2066" y="3207"/>
                    <a:pt x="1994" y="3241"/>
                    <a:pt x="1922" y="3241"/>
                  </a:cubicBezTo>
                  <a:cubicBezTo>
                    <a:pt x="1892" y="3241"/>
                    <a:pt x="1863" y="3236"/>
                    <a:pt x="1836" y="3224"/>
                  </a:cubicBezTo>
                  <a:cubicBezTo>
                    <a:pt x="1682" y="3183"/>
                    <a:pt x="1528" y="3111"/>
                    <a:pt x="1395" y="3029"/>
                  </a:cubicBezTo>
                  <a:cubicBezTo>
                    <a:pt x="1313" y="2967"/>
                    <a:pt x="1241" y="2906"/>
                    <a:pt x="1190" y="2834"/>
                  </a:cubicBezTo>
                  <a:cubicBezTo>
                    <a:pt x="1139" y="2783"/>
                    <a:pt x="1098" y="2732"/>
                    <a:pt x="1067" y="2670"/>
                  </a:cubicBezTo>
                  <a:cubicBezTo>
                    <a:pt x="1047" y="2629"/>
                    <a:pt x="1026" y="2578"/>
                    <a:pt x="1016" y="2526"/>
                  </a:cubicBezTo>
                  <a:cubicBezTo>
                    <a:pt x="1006" y="2485"/>
                    <a:pt x="995" y="2455"/>
                    <a:pt x="995" y="2444"/>
                  </a:cubicBezTo>
                  <a:cubicBezTo>
                    <a:pt x="985" y="2403"/>
                    <a:pt x="965" y="2373"/>
                    <a:pt x="944" y="2352"/>
                  </a:cubicBezTo>
                  <a:cubicBezTo>
                    <a:pt x="924" y="2321"/>
                    <a:pt x="893" y="2291"/>
                    <a:pt x="852" y="2270"/>
                  </a:cubicBezTo>
                  <a:lnTo>
                    <a:pt x="247" y="1901"/>
                  </a:lnTo>
                  <a:cubicBezTo>
                    <a:pt x="225" y="1894"/>
                    <a:pt x="203" y="1887"/>
                    <a:pt x="185" y="1887"/>
                  </a:cubicBezTo>
                  <a:cubicBezTo>
                    <a:pt x="178" y="1887"/>
                    <a:pt x="171" y="1888"/>
                    <a:pt x="165" y="1891"/>
                  </a:cubicBezTo>
                  <a:cubicBezTo>
                    <a:pt x="134" y="1891"/>
                    <a:pt x="103" y="1911"/>
                    <a:pt x="93" y="1942"/>
                  </a:cubicBezTo>
                  <a:cubicBezTo>
                    <a:pt x="42" y="2034"/>
                    <a:pt x="11" y="2137"/>
                    <a:pt x="11" y="2250"/>
                  </a:cubicBezTo>
                  <a:cubicBezTo>
                    <a:pt x="1" y="2373"/>
                    <a:pt x="21" y="2496"/>
                    <a:pt x="62" y="2608"/>
                  </a:cubicBezTo>
                  <a:cubicBezTo>
                    <a:pt x="114" y="2742"/>
                    <a:pt x="175" y="2875"/>
                    <a:pt x="247" y="2998"/>
                  </a:cubicBezTo>
                  <a:cubicBezTo>
                    <a:pt x="339" y="3131"/>
                    <a:pt x="452" y="3265"/>
                    <a:pt x="575" y="3377"/>
                  </a:cubicBezTo>
                  <a:lnTo>
                    <a:pt x="390" y="3695"/>
                  </a:lnTo>
                  <a:cubicBezTo>
                    <a:pt x="370" y="3726"/>
                    <a:pt x="360" y="3767"/>
                    <a:pt x="380" y="3808"/>
                  </a:cubicBezTo>
                  <a:cubicBezTo>
                    <a:pt x="380" y="3839"/>
                    <a:pt x="411" y="3869"/>
                    <a:pt x="442" y="3890"/>
                  </a:cubicBezTo>
                  <a:lnTo>
                    <a:pt x="1047" y="4259"/>
                  </a:lnTo>
                  <a:cubicBezTo>
                    <a:pt x="1077" y="4274"/>
                    <a:pt x="1101" y="4283"/>
                    <a:pt x="1128" y="4283"/>
                  </a:cubicBezTo>
                  <a:cubicBezTo>
                    <a:pt x="1138" y="4283"/>
                    <a:pt x="1148" y="4282"/>
                    <a:pt x="1159" y="4279"/>
                  </a:cubicBezTo>
                  <a:cubicBezTo>
                    <a:pt x="1200" y="4269"/>
                    <a:pt x="1231" y="4249"/>
                    <a:pt x="1241" y="4218"/>
                  </a:cubicBezTo>
                  <a:lnTo>
                    <a:pt x="1426" y="3910"/>
                  </a:lnTo>
                  <a:cubicBezTo>
                    <a:pt x="1580" y="3982"/>
                    <a:pt x="1744" y="4023"/>
                    <a:pt x="1908" y="4054"/>
                  </a:cubicBezTo>
                  <a:cubicBezTo>
                    <a:pt x="1979" y="4064"/>
                    <a:pt x="2054" y="4069"/>
                    <a:pt x="2128" y="4069"/>
                  </a:cubicBezTo>
                  <a:cubicBezTo>
                    <a:pt x="2202" y="4069"/>
                    <a:pt x="2277" y="4064"/>
                    <a:pt x="2348" y="4054"/>
                  </a:cubicBezTo>
                  <a:cubicBezTo>
                    <a:pt x="2482" y="4033"/>
                    <a:pt x="2605" y="3982"/>
                    <a:pt x="2718" y="3910"/>
                  </a:cubicBezTo>
                  <a:cubicBezTo>
                    <a:pt x="2830" y="3839"/>
                    <a:pt x="2923" y="3746"/>
                    <a:pt x="2984" y="3623"/>
                  </a:cubicBezTo>
                  <a:cubicBezTo>
                    <a:pt x="3056" y="3511"/>
                    <a:pt x="3107" y="3377"/>
                    <a:pt x="3128" y="3244"/>
                  </a:cubicBezTo>
                  <a:cubicBezTo>
                    <a:pt x="3148" y="3121"/>
                    <a:pt x="3138" y="2988"/>
                    <a:pt x="3097" y="2865"/>
                  </a:cubicBezTo>
                  <a:cubicBezTo>
                    <a:pt x="3046" y="2732"/>
                    <a:pt x="2974" y="2608"/>
                    <a:pt x="2882" y="2496"/>
                  </a:cubicBezTo>
                  <a:cubicBezTo>
                    <a:pt x="2769" y="2352"/>
                    <a:pt x="2646" y="2219"/>
                    <a:pt x="2502" y="2096"/>
                  </a:cubicBezTo>
                  <a:cubicBezTo>
                    <a:pt x="2348" y="1963"/>
                    <a:pt x="2225" y="1850"/>
                    <a:pt x="2123" y="1758"/>
                  </a:cubicBezTo>
                  <a:cubicBezTo>
                    <a:pt x="2041" y="1686"/>
                    <a:pt x="1959" y="1604"/>
                    <a:pt x="1887" y="1522"/>
                  </a:cubicBezTo>
                  <a:cubicBezTo>
                    <a:pt x="1846" y="1471"/>
                    <a:pt x="1805" y="1409"/>
                    <a:pt x="1785" y="1348"/>
                  </a:cubicBezTo>
                  <a:cubicBezTo>
                    <a:pt x="1774" y="1307"/>
                    <a:pt x="1785" y="1255"/>
                    <a:pt x="1805" y="1225"/>
                  </a:cubicBezTo>
                  <a:cubicBezTo>
                    <a:pt x="1826" y="1184"/>
                    <a:pt x="1867" y="1153"/>
                    <a:pt x="1908" y="1143"/>
                  </a:cubicBezTo>
                  <a:cubicBezTo>
                    <a:pt x="1933" y="1132"/>
                    <a:pt x="1956" y="1127"/>
                    <a:pt x="1979" y="1127"/>
                  </a:cubicBezTo>
                  <a:cubicBezTo>
                    <a:pt x="2002" y="1127"/>
                    <a:pt x="2026" y="1132"/>
                    <a:pt x="2051" y="1143"/>
                  </a:cubicBezTo>
                  <a:cubicBezTo>
                    <a:pt x="2102" y="1153"/>
                    <a:pt x="2164" y="1163"/>
                    <a:pt x="2215" y="1194"/>
                  </a:cubicBezTo>
                  <a:cubicBezTo>
                    <a:pt x="2277" y="1214"/>
                    <a:pt x="2338" y="1245"/>
                    <a:pt x="2389" y="1286"/>
                  </a:cubicBezTo>
                  <a:cubicBezTo>
                    <a:pt x="2461" y="1327"/>
                    <a:pt x="2523" y="1368"/>
                    <a:pt x="2584" y="1430"/>
                  </a:cubicBezTo>
                  <a:cubicBezTo>
                    <a:pt x="2625" y="1471"/>
                    <a:pt x="2656" y="1522"/>
                    <a:pt x="2687" y="1573"/>
                  </a:cubicBezTo>
                  <a:cubicBezTo>
                    <a:pt x="2707" y="1604"/>
                    <a:pt x="2728" y="1645"/>
                    <a:pt x="2738" y="1686"/>
                  </a:cubicBezTo>
                  <a:cubicBezTo>
                    <a:pt x="2748" y="1717"/>
                    <a:pt x="2759" y="1747"/>
                    <a:pt x="2759" y="1758"/>
                  </a:cubicBezTo>
                  <a:cubicBezTo>
                    <a:pt x="2769" y="1788"/>
                    <a:pt x="2779" y="1829"/>
                    <a:pt x="2810" y="1860"/>
                  </a:cubicBezTo>
                  <a:cubicBezTo>
                    <a:pt x="2830" y="1891"/>
                    <a:pt x="2861" y="1922"/>
                    <a:pt x="2902" y="1942"/>
                  </a:cubicBezTo>
                  <a:lnTo>
                    <a:pt x="3507" y="2311"/>
                  </a:lnTo>
                  <a:cubicBezTo>
                    <a:pt x="3529" y="2318"/>
                    <a:pt x="3545" y="2326"/>
                    <a:pt x="3564" y="2326"/>
                  </a:cubicBezTo>
                  <a:cubicBezTo>
                    <a:pt x="3572" y="2326"/>
                    <a:pt x="3580" y="2324"/>
                    <a:pt x="3589" y="2321"/>
                  </a:cubicBezTo>
                  <a:cubicBezTo>
                    <a:pt x="3620" y="2311"/>
                    <a:pt x="3650" y="2301"/>
                    <a:pt x="3661" y="2270"/>
                  </a:cubicBezTo>
                  <a:cubicBezTo>
                    <a:pt x="3702" y="2188"/>
                    <a:pt x="3722" y="2086"/>
                    <a:pt x="3722" y="1993"/>
                  </a:cubicBezTo>
                  <a:cubicBezTo>
                    <a:pt x="3722" y="1881"/>
                    <a:pt x="3702" y="1758"/>
                    <a:pt x="3671" y="1645"/>
                  </a:cubicBezTo>
                  <a:cubicBezTo>
                    <a:pt x="3630" y="1512"/>
                    <a:pt x="3568" y="1389"/>
                    <a:pt x="3497" y="1276"/>
                  </a:cubicBezTo>
                  <a:cubicBezTo>
                    <a:pt x="3415" y="1143"/>
                    <a:pt x="3312" y="1020"/>
                    <a:pt x="3199" y="907"/>
                  </a:cubicBezTo>
                  <a:lnTo>
                    <a:pt x="3394" y="589"/>
                  </a:lnTo>
                  <a:cubicBezTo>
                    <a:pt x="3404" y="558"/>
                    <a:pt x="3415" y="517"/>
                    <a:pt x="3404" y="486"/>
                  </a:cubicBezTo>
                  <a:cubicBezTo>
                    <a:pt x="3384" y="445"/>
                    <a:pt x="3363" y="415"/>
                    <a:pt x="3333" y="394"/>
                  </a:cubicBezTo>
                  <a:lnTo>
                    <a:pt x="2728" y="25"/>
                  </a:lnTo>
                  <a:cubicBezTo>
                    <a:pt x="2698" y="10"/>
                    <a:pt x="2673" y="1"/>
                    <a:pt x="2646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8115756" y="3306456"/>
              <a:ext cx="527042" cy="768744"/>
            </a:xfrm>
            <a:custGeom>
              <a:avLst/>
              <a:gdLst/>
              <a:ahLst/>
              <a:cxnLst/>
              <a:rect l="l" t="t" r="r" b="b"/>
              <a:pathLst>
                <a:path w="7597" h="11081" extrusionOk="0">
                  <a:moveTo>
                    <a:pt x="5126" y="1"/>
                  </a:moveTo>
                  <a:lnTo>
                    <a:pt x="4152" y="226"/>
                  </a:lnTo>
                  <a:cubicBezTo>
                    <a:pt x="1558" y="821"/>
                    <a:pt x="0" y="3712"/>
                    <a:pt x="687" y="6684"/>
                  </a:cubicBezTo>
                  <a:cubicBezTo>
                    <a:pt x="1289" y="9280"/>
                    <a:pt x="3401" y="11081"/>
                    <a:pt x="5659" y="11081"/>
                  </a:cubicBezTo>
                  <a:cubicBezTo>
                    <a:pt x="5978" y="11081"/>
                    <a:pt x="6301" y="11045"/>
                    <a:pt x="6622" y="10970"/>
                  </a:cubicBezTo>
                  <a:lnTo>
                    <a:pt x="7596" y="10744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8198244" y="3295425"/>
              <a:ext cx="747516" cy="760558"/>
            </a:xfrm>
            <a:custGeom>
              <a:avLst/>
              <a:gdLst/>
              <a:ahLst/>
              <a:cxnLst/>
              <a:rect l="l" t="t" r="r" b="b"/>
              <a:pathLst>
                <a:path w="10775" h="10963" extrusionOk="0">
                  <a:moveTo>
                    <a:pt x="5106" y="0"/>
                  </a:moveTo>
                  <a:cubicBezTo>
                    <a:pt x="4790" y="0"/>
                    <a:pt x="4470" y="35"/>
                    <a:pt x="4152" y="108"/>
                  </a:cubicBezTo>
                  <a:cubicBezTo>
                    <a:pt x="1548" y="703"/>
                    <a:pt x="0" y="3594"/>
                    <a:pt x="687" y="6567"/>
                  </a:cubicBezTo>
                  <a:cubicBezTo>
                    <a:pt x="1280" y="9162"/>
                    <a:pt x="3399" y="10963"/>
                    <a:pt x="5659" y="10963"/>
                  </a:cubicBezTo>
                  <a:cubicBezTo>
                    <a:pt x="5978" y="10963"/>
                    <a:pt x="6301" y="10927"/>
                    <a:pt x="6623" y="10852"/>
                  </a:cubicBezTo>
                  <a:cubicBezTo>
                    <a:pt x="9216" y="10257"/>
                    <a:pt x="10775" y="7366"/>
                    <a:pt x="10088" y="4404"/>
                  </a:cubicBezTo>
                  <a:cubicBezTo>
                    <a:pt x="9494" y="1796"/>
                    <a:pt x="7370" y="0"/>
                    <a:pt x="510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8294954" y="3295425"/>
              <a:ext cx="630896" cy="629856"/>
            </a:xfrm>
            <a:custGeom>
              <a:avLst/>
              <a:gdLst/>
              <a:ahLst/>
              <a:cxnLst/>
              <a:rect l="l" t="t" r="r" b="b"/>
              <a:pathLst>
                <a:path w="9094" h="9079" extrusionOk="0">
                  <a:moveTo>
                    <a:pt x="3712" y="0"/>
                  </a:moveTo>
                  <a:cubicBezTo>
                    <a:pt x="3396" y="0"/>
                    <a:pt x="3076" y="35"/>
                    <a:pt x="2758" y="108"/>
                  </a:cubicBezTo>
                  <a:cubicBezTo>
                    <a:pt x="1610" y="385"/>
                    <a:pt x="615" y="1103"/>
                    <a:pt x="0" y="2107"/>
                  </a:cubicBezTo>
                  <a:cubicBezTo>
                    <a:pt x="615" y="1215"/>
                    <a:pt x="1548" y="580"/>
                    <a:pt x="2615" y="324"/>
                  </a:cubicBezTo>
                  <a:cubicBezTo>
                    <a:pt x="2933" y="251"/>
                    <a:pt x="3252" y="215"/>
                    <a:pt x="3569" y="215"/>
                  </a:cubicBezTo>
                  <a:cubicBezTo>
                    <a:pt x="5830" y="215"/>
                    <a:pt x="7948" y="2011"/>
                    <a:pt x="8550" y="4619"/>
                  </a:cubicBezTo>
                  <a:cubicBezTo>
                    <a:pt x="8929" y="6249"/>
                    <a:pt x="8622" y="7858"/>
                    <a:pt x="7843" y="9078"/>
                  </a:cubicBezTo>
                  <a:cubicBezTo>
                    <a:pt x="8735" y="7838"/>
                    <a:pt x="9093" y="6136"/>
                    <a:pt x="8694" y="4404"/>
                  </a:cubicBezTo>
                  <a:cubicBezTo>
                    <a:pt x="8091" y="1796"/>
                    <a:pt x="5974" y="0"/>
                    <a:pt x="3712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8290652" y="3388597"/>
              <a:ext cx="559787" cy="591075"/>
            </a:xfrm>
            <a:custGeom>
              <a:avLst/>
              <a:gdLst/>
              <a:ahLst/>
              <a:cxnLst/>
              <a:rect l="l" t="t" r="r" b="b"/>
              <a:pathLst>
                <a:path w="8069" h="8520" extrusionOk="0">
                  <a:moveTo>
                    <a:pt x="3755" y="1"/>
                  </a:moveTo>
                  <a:cubicBezTo>
                    <a:pt x="3529" y="1"/>
                    <a:pt x="3302" y="26"/>
                    <a:pt x="3076" y="77"/>
                  </a:cubicBezTo>
                  <a:cubicBezTo>
                    <a:pt x="1139" y="528"/>
                    <a:pt x="1" y="2763"/>
                    <a:pt x="524" y="5070"/>
                  </a:cubicBezTo>
                  <a:cubicBezTo>
                    <a:pt x="994" y="7106"/>
                    <a:pt x="2607" y="8519"/>
                    <a:pt x="4312" y="8519"/>
                  </a:cubicBezTo>
                  <a:cubicBezTo>
                    <a:pt x="4538" y="8519"/>
                    <a:pt x="4766" y="8494"/>
                    <a:pt x="4993" y="8443"/>
                  </a:cubicBezTo>
                  <a:cubicBezTo>
                    <a:pt x="6931" y="7992"/>
                    <a:pt x="8069" y="5757"/>
                    <a:pt x="7546" y="3450"/>
                  </a:cubicBezTo>
                  <a:cubicBezTo>
                    <a:pt x="7075" y="1414"/>
                    <a:pt x="5454" y="1"/>
                    <a:pt x="375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8292109" y="3380619"/>
              <a:ext cx="559787" cy="590728"/>
            </a:xfrm>
            <a:custGeom>
              <a:avLst/>
              <a:gdLst/>
              <a:ahLst/>
              <a:cxnLst/>
              <a:rect l="l" t="t" r="r" b="b"/>
              <a:pathLst>
                <a:path w="8069" h="8515" extrusionOk="0">
                  <a:moveTo>
                    <a:pt x="3764" y="0"/>
                  </a:moveTo>
                  <a:cubicBezTo>
                    <a:pt x="3535" y="0"/>
                    <a:pt x="3305" y="26"/>
                    <a:pt x="3076" y="80"/>
                  </a:cubicBezTo>
                  <a:cubicBezTo>
                    <a:pt x="1138" y="531"/>
                    <a:pt x="0" y="2766"/>
                    <a:pt x="523" y="5072"/>
                  </a:cubicBezTo>
                  <a:cubicBezTo>
                    <a:pt x="993" y="7096"/>
                    <a:pt x="2609" y="8514"/>
                    <a:pt x="4305" y="8514"/>
                  </a:cubicBezTo>
                  <a:cubicBezTo>
                    <a:pt x="4534" y="8514"/>
                    <a:pt x="4764" y="8488"/>
                    <a:pt x="4993" y="8435"/>
                  </a:cubicBezTo>
                  <a:cubicBezTo>
                    <a:pt x="6930" y="7994"/>
                    <a:pt x="8068" y="5759"/>
                    <a:pt x="7545" y="3452"/>
                  </a:cubicBezTo>
                  <a:cubicBezTo>
                    <a:pt x="7076" y="1420"/>
                    <a:pt x="5460" y="0"/>
                    <a:pt x="376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8509741" y="3386793"/>
              <a:ext cx="342851" cy="584554"/>
            </a:xfrm>
            <a:custGeom>
              <a:avLst/>
              <a:gdLst/>
              <a:ahLst/>
              <a:cxnLst/>
              <a:rect l="l" t="t" r="r" b="b"/>
              <a:pathLst>
                <a:path w="4942" h="8426" extrusionOk="0">
                  <a:moveTo>
                    <a:pt x="1374" y="1"/>
                  </a:moveTo>
                  <a:cubicBezTo>
                    <a:pt x="2594" y="483"/>
                    <a:pt x="3629" y="1672"/>
                    <a:pt x="3978" y="3230"/>
                  </a:cubicBezTo>
                  <a:cubicBezTo>
                    <a:pt x="4511" y="5537"/>
                    <a:pt x="3373" y="7772"/>
                    <a:pt x="1436" y="8212"/>
                  </a:cubicBezTo>
                  <a:cubicBezTo>
                    <a:pt x="1210" y="8266"/>
                    <a:pt x="981" y="8292"/>
                    <a:pt x="751" y="8292"/>
                  </a:cubicBezTo>
                  <a:cubicBezTo>
                    <a:pt x="499" y="8292"/>
                    <a:pt x="247" y="8261"/>
                    <a:pt x="0" y="8202"/>
                  </a:cubicBezTo>
                  <a:lnTo>
                    <a:pt x="0" y="8202"/>
                  </a:lnTo>
                  <a:cubicBezTo>
                    <a:pt x="374" y="8350"/>
                    <a:pt x="767" y="8425"/>
                    <a:pt x="1161" y="8425"/>
                  </a:cubicBezTo>
                  <a:cubicBezTo>
                    <a:pt x="1394" y="8425"/>
                    <a:pt x="1627" y="8399"/>
                    <a:pt x="1856" y="8346"/>
                  </a:cubicBezTo>
                  <a:cubicBezTo>
                    <a:pt x="3793" y="7905"/>
                    <a:pt x="4942" y="5670"/>
                    <a:pt x="4408" y="3363"/>
                  </a:cubicBezTo>
                  <a:cubicBezTo>
                    <a:pt x="4009" y="1631"/>
                    <a:pt x="2779" y="349"/>
                    <a:pt x="137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8439325" y="3486763"/>
              <a:ext cx="269591" cy="360542"/>
            </a:xfrm>
            <a:custGeom>
              <a:avLst/>
              <a:gdLst/>
              <a:ahLst/>
              <a:cxnLst/>
              <a:rect l="l" t="t" r="r" b="b"/>
              <a:pathLst>
                <a:path w="3886" h="5197" extrusionOk="0">
                  <a:moveTo>
                    <a:pt x="1498" y="0"/>
                  </a:moveTo>
                  <a:cubicBezTo>
                    <a:pt x="1484" y="0"/>
                    <a:pt x="1470" y="2"/>
                    <a:pt x="1456" y="5"/>
                  </a:cubicBezTo>
                  <a:lnTo>
                    <a:pt x="728" y="231"/>
                  </a:lnTo>
                  <a:cubicBezTo>
                    <a:pt x="657" y="251"/>
                    <a:pt x="605" y="344"/>
                    <a:pt x="626" y="426"/>
                  </a:cubicBezTo>
                  <a:lnTo>
                    <a:pt x="759" y="836"/>
                  </a:lnTo>
                  <a:cubicBezTo>
                    <a:pt x="616" y="918"/>
                    <a:pt x="482" y="1020"/>
                    <a:pt x="370" y="1143"/>
                  </a:cubicBezTo>
                  <a:cubicBezTo>
                    <a:pt x="267" y="1246"/>
                    <a:pt x="185" y="1369"/>
                    <a:pt x="113" y="1502"/>
                  </a:cubicBezTo>
                  <a:cubicBezTo>
                    <a:pt x="62" y="1625"/>
                    <a:pt x="21" y="1758"/>
                    <a:pt x="11" y="1892"/>
                  </a:cubicBezTo>
                  <a:cubicBezTo>
                    <a:pt x="0" y="2025"/>
                    <a:pt x="11" y="2158"/>
                    <a:pt x="52" y="2281"/>
                  </a:cubicBezTo>
                  <a:cubicBezTo>
                    <a:pt x="123" y="2568"/>
                    <a:pt x="298" y="2804"/>
                    <a:pt x="544" y="2958"/>
                  </a:cubicBezTo>
                  <a:cubicBezTo>
                    <a:pt x="727" y="3069"/>
                    <a:pt x="960" y="3125"/>
                    <a:pt x="1248" y="3125"/>
                  </a:cubicBezTo>
                  <a:cubicBezTo>
                    <a:pt x="1330" y="3125"/>
                    <a:pt x="1416" y="3121"/>
                    <a:pt x="1507" y="3112"/>
                  </a:cubicBezTo>
                  <a:cubicBezTo>
                    <a:pt x="1712" y="3091"/>
                    <a:pt x="1907" y="3081"/>
                    <a:pt x="2061" y="3060"/>
                  </a:cubicBezTo>
                  <a:cubicBezTo>
                    <a:pt x="2194" y="3040"/>
                    <a:pt x="2328" y="3040"/>
                    <a:pt x="2461" y="3040"/>
                  </a:cubicBezTo>
                  <a:cubicBezTo>
                    <a:pt x="2543" y="3040"/>
                    <a:pt x="2625" y="3050"/>
                    <a:pt x="2707" y="3071"/>
                  </a:cubicBezTo>
                  <a:cubicBezTo>
                    <a:pt x="2758" y="3091"/>
                    <a:pt x="2799" y="3132"/>
                    <a:pt x="2820" y="3194"/>
                  </a:cubicBezTo>
                  <a:cubicBezTo>
                    <a:pt x="2850" y="3306"/>
                    <a:pt x="2799" y="3429"/>
                    <a:pt x="2686" y="3481"/>
                  </a:cubicBezTo>
                  <a:cubicBezTo>
                    <a:pt x="2543" y="3573"/>
                    <a:pt x="2389" y="3645"/>
                    <a:pt x="2225" y="3696"/>
                  </a:cubicBezTo>
                  <a:cubicBezTo>
                    <a:pt x="2123" y="3727"/>
                    <a:pt x="2030" y="3737"/>
                    <a:pt x="1928" y="3737"/>
                  </a:cubicBezTo>
                  <a:cubicBezTo>
                    <a:pt x="1856" y="3737"/>
                    <a:pt x="1784" y="3727"/>
                    <a:pt x="1712" y="3706"/>
                  </a:cubicBezTo>
                  <a:cubicBezTo>
                    <a:pt x="1661" y="3686"/>
                    <a:pt x="1610" y="3665"/>
                    <a:pt x="1569" y="3645"/>
                  </a:cubicBezTo>
                  <a:lnTo>
                    <a:pt x="1477" y="3593"/>
                  </a:lnTo>
                  <a:cubicBezTo>
                    <a:pt x="1446" y="3573"/>
                    <a:pt x="1405" y="3563"/>
                    <a:pt x="1374" y="3563"/>
                  </a:cubicBezTo>
                  <a:cubicBezTo>
                    <a:pt x="1362" y="3560"/>
                    <a:pt x="1349" y="3558"/>
                    <a:pt x="1336" y="3558"/>
                  </a:cubicBezTo>
                  <a:cubicBezTo>
                    <a:pt x="1304" y="3558"/>
                    <a:pt x="1270" y="3566"/>
                    <a:pt x="1241" y="3573"/>
                  </a:cubicBezTo>
                  <a:lnTo>
                    <a:pt x="523" y="3798"/>
                  </a:lnTo>
                  <a:cubicBezTo>
                    <a:pt x="493" y="3809"/>
                    <a:pt x="462" y="3829"/>
                    <a:pt x="452" y="3860"/>
                  </a:cubicBezTo>
                  <a:cubicBezTo>
                    <a:pt x="441" y="3891"/>
                    <a:pt x="431" y="3921"/>
                    <a:pt x="441" y="3952"/>
                  </a:cubicBezTo>
                  <a:cubicBezTo>
                    <a:pt x="482" y="4075"/>
                    <a:pt x="544" y="4178"/>
                    <a:pt x="636" y="4270"/>
                  </a:cubicBezTo>
                  <a:cubicBezTo>
                    <a:pt x="728" y="4362"/>
                    <a:pt x="841" y="4444"/>
                    <a:pt x="964" y="4506"/>
                  </a:cubicBezTo>
                  <a:cubicBezTo>
                    <a:pt x="1108" y="4578"/>
                    <a:pt x="1251" y="4619"/>
                    <a:pt x="1405" y="4649"/>
                  </a:cubicBezTo>
                  <a:cubicBezTo>
                    <a:pt x="1536" y="4672"/>
                    <a:pt x="1672" y="4684"/>
                    <a:pt x="1806" y="4684"/>
                  </a:cubicBezTo>
                  <a:cubicBezTo>
                    <a:pt x="1850" y="4684"/>
                    <a:pt x="1894" y="4683"/>
                    <a:pt x="1938" y="4680"/>
                  </a:cubicBezTo>
                  <a:lnTo>
                    <a:pt x="2071" y="5090"/>
                  </a:lnTo>
                  <a:cubicBezTo>
                    <a:pt x="2082" y="5121"/>
                    <a:pt x="2102" y="5162"/>
                    <a:pt x="2143" y="5172"/>
                  </a:cubicBezTo>
                  <a:cubicBezTo>
                    <a:pt x="2173" y="5187"/>
                    <a:pt x="2203" y="5197"/>
                    <a:pt x="2233" y="5197"/>
                  </a:cubicBezTo>
                  <a:cubicBezTo>
                    <a:pt x="2244" y="5197"/>
                    <a:pt x="2255" y="5195"/>
                    <a:pt x="2266" y="5193"/>
                  </a:cubicBezTo>
                  <a:lnTo>
                    <a:pt x="2984" y="4967"/>
                  </a:lnTo>
                  <a:cubicBezTo>
                    <a:pt x="3025" y="4957"/>
                    <a:pt x="3055" y="4926"/>
                    <a:pt x="3076" y="4895"/>
                  </a:cubicBezTo>
                  <a:cubicBezTo>
                    <a:pt x="3096" y="4854"/>
                    <a:pt x="3096" y="4813"/>
                    <a:pt x="3086" y="4772"/>
                  </a:cubicBezTo>
                  <a:lnTo>
                    <a:pt x="2963" y="4383"/>
                  </a:lnTo>
                  <a:cubicBezTo>
                    <a:pt x="3127" y="4301"/>
                    <a:pt x="3281" y="4198"/>
                    <a:pt x="3414" y="4085"/>
                  </a:cubicBezTo>
                  <a:cubicBezTo>
                    <a:pt x="3537" y="3983"/>
                    <a:pt x="3650" y="3860"/>
                    <a:pt x="3732" y="3716"/>
                  </a:cubicBezTo>
                  <a:cubicBezTo>
                    <a:pt x="3804" y="3593"/>
                    <a:pt x="3855" y="3450"/>
                    <a:pt x="3876" y="3296"/>
                  </a:cubicBezTo>
                  <a:cubicBezTo>
                    <a:pt x="3886" y="3153"/>
                    <a:pt x="3876" y="2999"/>
                    <a:pt x="3824" y="2845"/>
                  </a:cubicBezTo>
                  <a:cubicBezTo>
                    <a:pt x="3783" y="2691"/>
                    <a:pt x="3711" y="2548"/>
                    <a:pt x="3619" y="2425"/>
                  </a:cubicBezTo>
                  <a:cubicBezTo>
                    <a:pt x="3527" y="2312"/>
                    <a:pt x="3414" y="2230"/>
                    <a:pt x="3291" y="2168"/>
                  </a:cubicBezTo>
                  <a:cubicBezTo>
                    <a:pt x="3148" y="2097"/>
                    <a:pt x="2994" y="2056"/>
                    <a:pt x="2840" y="2045"/>
                  </a:cubicBezTo>
                  <a:cubicBezTo>
                    <a:pt x="2759" y="2041"/>
                    <a:pt x="2679" y="2039"/>
                    <a:pt x="2599" y="2039"/>
                  </a:cubicBezTo>
                  <a:cubicBezTo>
                    <a:pt x="2486" y="2039"/>
                    <a:pt x="2374" y="2044"/>
                    <a:pt x="2266" y="2056"/>
                  </a:cubicBezTo>
                  <a:cubicBezTo>
                    <a:pt x="2051" y="2076"/>
                    <a:pt x="1866" y="2097"/>
                    <a:pt x="1723" y="2107"/>
                  </a:cubicBezTo>
                  <a:cubicBezTo>
                    <a:pt x="1636" y="2114"/>
                    <a:pt x="1554" y="2121"/>
                    <a:pt x="1470" y="2121"/>
                  </a:cubicBezTo>
                  <a:cubicBezTo>
                    <a:pt x="1435" y="2121"/>
                    <a:pt x="1400" y="2120"/>
                    <a:pt x="1364" y="2117"/>
                  </a:cubicBezTo>
                  <a:cubicBezTo>
                    <a:pt x="1292" y="2117"/>
                    <a:pt x="1220" y="2097"/>
                    <a:pt x="1159" y="2066"/>
                  </a:cubicBezTo>
                  <a:cubicBezTo>
                    <a:pt x="1118" y="2045"/>
                    <a:pt x="1077" y="2004"/>
                    <a:pt x="1067" y="1953"/>
                  </a:cubicBezTo>
                  <a:cubicBezTo>
                    <a:pt x="1046" y="1902"/>
                    <a:pt x="1046" y="1840"/>
                    <a:pt x="1067" y="1799"/>
                  </a:cubicBezTo>
                  <a:cubicBezTo>
                    <a:pt x="1087" y="1748"/>
                    <a:pt x="1118" y="1707"/>
                    <a:pt x="1159" y="1666"/>
                  </a:cubicBezTo>
                  <a:cubicBezTo>
                    <a:pt x="1210" y="1625"/>
                    <a:pt x="1261" y="1594"/>
                    <a:pt x="1313" y="1574"/>
                  </a:cubicBezTo>
                  <a:cubicBezTo>
                    <a:pt x="1384" y="1543"/>
                    <a:pt x="1446" y="1512"/>
                    <a:pt x="1518" y="1502"/>
                  </a:cubicBezTo>
                  <a:cubicBezTo>
                    <a:pt x="1600" y="1471"/>
                    <a:pt x="1682" y="1451"/>
                    <a:pt x="1774" y="1451"/>
                  </a:cubicBezTo>
                  <a:cubicBezTo>
                    <a:pt x="1835" y="1451"/>
                    <a:pt x="1897" y="1461"/>
                    <a:pt x="1958" y="1471"/>
                  </a:cubicBezTo>
                  <a:cubicBezTo>
                    <a:pt x="2000" y="1482"/>
                    <a:pt x="2041" y="1502"/>
                    <a:pt x="2082" y="1523"/>
                  </a:cubicBezTo>
                  <a:lnTo>
                    <a:pt x="2153" y="1564"/>
                  </a:lnTo>
                  <a:cubicBezTo>
                    <a:pt x="2194" y="1584"/>
                    <a:pt x="2235" y="1594"/>
                    <a:pt x="2276" y="1594"/>
                  </a:cubicBezTo>
                  <a:cubicBezTo>
                    <a:pt x="2288" y="1597"/>
                    <a:pt x="2300" y="1599"/>
                    <a:pt x="2312" y="1599"/>
                  </a:cubicBezTo>
                  <a:cubicBezTo>
                    <a:pt x="2341" y="1599"/>
                    <a:pt x="2370" y="1591"/>
                    <a:pt x="2399" y="1584"/>
                  </a:cubicBezTo>
                  <a:lnTo>
                    <a:pt x="3117" y="1359"/>
                  </a:lnTo>
                  <a:cubicBezTo>
                    <a:pt x="3148" y="1348"/>
                    <a:pt x="3168" y="1328"/>
                    <a:pt x="3189" y="1297"/>
                  </a:cubicBezTo>
                  <a:cubicBezTo>
                    <a:pt x="3199" y="1266"/>
                    <a:pt x="3209" y="1236"/>
                    <a:pt x="3199" y="1205"/>
                  </a:cubicBezTo>
                  <a:cubicBezTo>
                    <a:pt x="3158" y="1102"/>
                    <a:pt x="3096" y="1010"/>
                    <a:pt x="3014" y="928"/>
                  </a:cubicBezTo>
                  <a:cubicBezTo>
                    <a:pt x="2922" y="846"/>
                    <a:pt x="2820" y="764"/>
                    <a:pt x="2697" y="702"/>
                  </a:cubicBezTo>
                  <a:cubicBezTo>
                    <a:pt x="2563" y="641"/>
                    <a:pt x="2420" y="590"/>
                    <a:pt x="2276" y="559"/>
                  </a:cubicBezTo>
                  <a:cubicBezTo>
                    <a:pt x="2158" y="537"/>
                    <a:pt x="2040" y="520"/>
                    <a:pt x="1918" y="520"/>
                  </a:cubicBezTo>
                  <a:cubicBezTo>
                    <a:pt x="1870" y="520"/>
                    <a:pt x="1823" y="522"/>
                    <a:pt x="1774" y="528"/>
                  </a:cubicBezTo>
                  <a:lnTo>
                    <a:pt x="1651" y="108"/>
                  </a:lnTo>
                  <a:cubicBezTo>
                    <a:pt x="1625" y="40"/>
                    <a:pt x="1565" y="0"/>
                    <a:pt x="14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8446401" y="3479548"/>
              <a:ext cx="270354" cy="360681"/>
            </a:xfrm>
            <a:custGeom>
              <a:avLst/>
              <a:gdLst/>
              <a:ahLst/>
              <a:cxnLst/>
              <a:rect l="l" t="t" r="r" b="b"/>
              <a:pathLst>
                <a:path w="3897" h="5199" extrusionOk="0">
                  <a:moveTo>
                    <a:pt x="1508" y="0"/>
                  </a:moveTo>
                  <a:cubicBezTo>
                    <a:pt x="1491" y="0"/>
                    <a:pt x="1474" y="3"/>
                    <a:pt x="1457" y="7"/>
                  </a:cubicBezTo>
                  <a:lnTo>
                    <a:pt x="739" y="232"/>
                  </a:lnTo>
                  <a:cubicBezTo>
                    <a:pt x="698" y="243"/>
                    <a:pt x="667" y="263"/>
                    <a:pt x="647" y="304"/>
                  </a:cubicBezTo>
                  <a:cubicBezTo>
                    <a:pt x="626" y="345"/>
                    <a:pt x="626" y="386"/>
                    <a:pt x="637" y="427"/>
                  </a:cubicBezTo>
                  <a:lnTo>
                    <a:pt x="760" y="837"/>
                  </a:lnTo>
                  <a:cubicBezTo>
                    <a:pt x="616" y="919"/>
                    <a:pt x="493" y="1022"/>
                    <a:pt x="380" y="1145"/>
                  </a:cubicBezTo>
                  <a:cubicBezTo>
                    <a:pt x="278" y="1247"/>
                    <a:pt x="186" y="1370"/>
                    <a:pt x="124" y="1504"/>
                  </a:cubicBezTo>
                  <a:cubicBezTo>
                    <a:pt x="62" y="1627"/>
                    <a:pt x="32" y="1760"/>
                    <a:pt x="11" y="1893"/>
                  </a:cubicBezTo>
                  <a:cubicBezTo>
                    <a:pt x="1" y="2026"/>
                    <a:pt x="21" y="2160"/>
                    <a:pt x="62" y="2283"/>
                  </a:cubicBezTo>
                  <a:cubicBezTo>
                    <a:pt x="134" y="2570"/>
                    <a:pt x="309" y="2806"/>
                    <a:pt x="555" y="2959"/>
                  </a:cubicBezTo>
                  <a:cubicBezTo>
                    <a:pt x="734" y="3073"/>
                    <a:pt x="971" y="3123"/>
                    <a:pt x="1267" y="3123"/>
                  </a:cubicBezTo>
                  <a:cubicBezTo>
                    <a:pt x="1343" y="3123"/>
                    <a:pt x="1424" y="3119"/>
                    <a:pt x="1508" y="3113"/>
                  </a:cubicBezTo>
                  <a:cubicBezTo>
                    <a:pt x="1723" y="3093"/>
                    <a:pt x="1908" y="3082"/>
                    <a:pt x="2062" y="3062"/>
                  </a:cubicBezTo>
                  <a:cubicBezTo>
                    <a:pt x="2195" y="3041"/>
                    <a:pt x="2328" y="3041"/>
                    <a:pt x="2461" y="3041"/>
                  </a:cubicBezTo>
                  <a:cubicBezTo>
                    <a:pt x="2543" y="3041"/>
                    <a:pt x="2625" y="3052"/>
                    <a:pt x="2707" y="3072"/>
                  </a:cubicBezTo>
                  <a:cubicBezTo>
                    <a:pt x="2759" y="3093"/>
                    <a:pt x="2800" y="3134"/>
                    <a:pt x="2820" y="3195"/>
                  </a:cubicBezTo>
                  <a:cubicBezTo>
                    <a:pt x="2851" y="3308"/>
                    <a:pt x="2800" y="3431"/>
                    <a:pt x="2697" y="3482"/>
                  </a:cubicBezTo>
                  <a:cubicBezTo>
                    <a:pt x="2554" y="3574"/>
                    <a:pt x="2390" y="3646"/>
                    <a:pt x="2226" y="3697"/>
                  </a:cubicBezTo>
                  <a:cubicBezTo>
                    <a:pt x="2133" y="3718"/>
                    <a:pt x="2031" y="3738"/>
                    <a:pt x="1939" y="3738"/>
                  </a:cubicBezTo>
                  <a:cubicBezTo>
                    <a:pt x="1867" y="3738"/>
                    <a:pt x="1795" y="3728"/>
                    <a:pt x="1723" y="3708"/>
                  </a:cubicBezTo>
                  <a:cubicBezTo>
                    <a:pt x="1672" y="3687"/>
                    <a:pt x="1621" y="3667"/>
                    <a:pt x="1569" y="3646"/>
                  </a:cubicBezTo>
                  <a:lnTo>
                    <a:pt x="1487" y="3585"/>
                  </a:lnTo>
                  <a:cubicBezTo>
                    <a:pt x="1446" y="3574"/>
                    <a:pt x="1416" y="3564"/>
                    <a:pt x="1375" y="3564"/>
                  </a:cubicBezTo>
                  <a:cubicBezTo>
                    <a:pt x="1363" y="3561"/>
                    <a:pt x="1351" y="3560"/>
                    <a:pt x="1339" y="3560"/>
                  </a:cubicBezTo>
                  <a:cubicBezTo>
                    <a:pt x="1310" y="3560"/>
                    <a:pt x="1281" y="3567"/>
                    <a:pt x="1252" y="3574"/>
                  </a:cubicBezTo>
                  <a:lnTo>
                    <a:pt x="524" y="3800"/>
                  </a:lnTo>
                  <a:cubicBezTo>
                    <a:pt x="493" y="3810"/>
                    <a:pt x="473" y="3831"/>
                    <a:pt x="462" y="3861"/>
                  </a:cubicBezTo>
                  <a:cubicBezTo>
                    <a:pt x="442" y="3892"/>
                    <a:pt x="442" y="3923"/>
                    <a:pt x="442" y="3954"/>
                  </a:cubicBezTo>
                  <a:cubicBezTo>
                    <a:pt x="493" y="4066"/>
                    <a:pt x="555" y="4179"/>
                    <a:pt x="637" y="4271"/>
                  </a:cubicBezTo>
                  <a:cubicBezTo>
                    <a:pt x="729" y="4364"/>
                    <a:pt x="842" y="4446"/>
                    <a:pt x="975" y="4507"/>
                  </a:cubicBezTo>
                  <a:cubicBezTo>
                    <a:pt x="1108" y="4569"/>
                    <a:pt x="1262" y="4620"/>
                    <a:pt x="1416" y="4651"/>
                  </a:cubicBezTo>
                  <a:cubicBezTo>
                    <a:pt x="1546" y="4674"/>
                    <a:pt x="1677" y="4685"/>
                    <a:pt x="1808" y="4685"/>
                  </a:cubicBezTo>
                  <a:cubicBezTo>
                    <a:pt x="1851" y="4685"/>
                    <a:pt x="1895" y="4684"/>
                    <a:pt x="1939" y="4682"/>
                  </a:cubicBezTo>
                  <a:lnTo>
                    <a:pt x="2072" y="5081"/>
                  </a:lnTo>
                  <a:cubicBezTo>
                    <a:pt x="2082" y="5122"/>
                    <a:pt x="2113" y="5153"/>
                    <a:pt x="2144" y="5174"/>
                  </a:cubicBezTo>
                  <a:cubicBezTo>
                    <a:pt x="2174" y="5189"/>
                    <a:pt x="2204" y="5198"/>
                    <a:pt x="2234" y="5198"/>
                  </a:cubicBezTo>
                  <a:cubicBezTo>
                    <a:pt x="2245" y="5198"/>
                    <a:pt x="2256" y="5197"/>
                    <a:pt x="2267" y="5194"/>
                  </a:cubicBezTo>
                  <a:lnTo>
                    <a:pt x="2984" y="4969"/>
                  </a:lnTo>
                  <a:cubicBezTo>
                    <a:pt x="3066" y="4948"/>
                    <a:pt x="3117" y="4856"/>
                    <a:pt x="3087" y="4774"/>
                  </a:cubicBezTo>
                  <a:lnTo>
                    <a:pt x="2974" y="4384"/>
                  </a:lnTo>
                  <a:cubicBezTo>
                    <a:pt x="3138" y="4302"/>
                    <a:pt x="3281" y="4210"/>
                    <a:pt x="3425" y="4087"/>
                  </a:cubicBezTo>
                  <a:cubicBezTo>
                    <a:pt x="3548" y="3984"/>
                    <a:pt x="3651" y="3861"/>
                    <a:pt x="3733" y="3718"/>
                  </a:cubicBezTo>
                  <a:cubicBezTo>
                    <a:pt x="3804" y="3595"/>
                    <a:pt x="3856" y="3451"/>
                    <a:pt x="3876" y="3308"/>
                  </a:cubicBezTo>
                  <a:cubicBezTo>
                    <a:pt x="3897" y="3154"/>
                    <a:pt x="3876" y="3000"/>
                    <a:pt x="3835" y="2857"/>
                  </a:cubicBezTo>
                  <a:cubicBezTo>
                    <a:pt x="3784" y="2703"/>
                    <a:pt x="3712" y="2559"/>
                    <a:pt x="3620" y="2426"/>
                  </a:cubicBezTo>
                  <a:cubicBezTo>
                    <a:pt x="3527" y="2313"/>
                    <a:pt x="3425" y="2231"/>
                    <a:pt x="3292" y="2170"/>
                  </a:cubicBezTo>
                  <a:cubicBezTo>
                    <a:pt x="3148" y="2108"/>
                    <a:pt x="2994" y="2067"/>
                    <a:pt x="2841" y="2057"/>
                  </a:cubicBezTo>
                  <a:cubicBezTo>
                    <a:pt x="2748" y="2047"/>
                    <a:pt x="2654" y="2042"/>
                    <a:pt x="2557" y="2042"/>
                  </a:cubicBezTo>
                  <a:cubicBezTo>
                    <a:pt x="2461" y="2042"/>
                    <a:pt x="2364" y="2047"/>
                    <a:pt x="2267" y="2057"/>
                  </a:cubicBezTo>
                  <a:cubicBezTo>
                    <a:pt x="2051" y="2088"/>
                    <a:pt x="1867" y="2098"/>
                    <a:pt x="1723" y="2108"/>
                  </a:cubicBezTo>
                  <a:cubicBezTo>
                    <a:pt x="1657" y="2120"/>
                    <a:pt x="1588" y="2125"/>
                    <a:pt x="1519" y="2125"/>
                  </a:cubicBezTo>
                  <a:cubicBezTo>
                    <a:pt x="1470" y="2125"/>
                    <a:pt x="1421" y="2123"/>
                    <a:pt x="1375" y="2119"/>
                  </a:cubicBezTo>
                  <a:cubicBezTo>
                    <a:pt x="1303" y="2119"/>
                    <a:pt x="1231" y="2108"/>
                    <a:pt x="1170" y="2078"/>
                  </a:cubicBezTo>
                  <a:cubicBezTo>
                    <a:pt x="1118" y="2047"/>
                    <a:pt x="1088" y="2006"/>
                    <a:pt x="1067" y="1955"/>
                  </a:cubicBezTo>
                  <a:cubicBezTo>
                    <a:pt x="1047" y="1903"/>
                    <a:pt x="1047" y="1852"/>
                    <a:pt x="1067" y="1801"/>
                  </a:cubicBezTo>
                  <a:cubicBezTo>
                    <a:pt x="1088" y="1750"/>
                    <a:pt x="1118" y="1709"/>
                    <a:pt x="1170" y="1678"/>
                  </a:cubicBezTo>
                  <a:cubicBezTo>
                    <a:pt x="1211" y="1637"/>
                    <a:pt x="1262" y="1606"/>
                    <a:pt x="1323" y="1575"/>
                  </a:cubicBezTo>
                  <a:cubicBezTo>
                    <a:pt x="1385" y="1545"/>
                    <a:pt x="1457" y="1524"/>
                    <a:pt x="1518" y="1504"/>
                  </a:cubicBezTo>
                  <a:cubicBezTo>
                    <a:pt x="1600" y="1473"/>
                    <a:pt x="1692" y="1463"/>
                    <a:pt x="1774" y="1452"/>
                  </a:cubicBezTo>
                  <a:cubicBezTo>
                    <a:pt x="1836" y="1452"/>
                    <a:pt x="1898" y="1463"/>
                    <a:pt x="1959" y="1483"/>
                  </a:cubicBezTo>
                  <a:cubicBezTo>
                    <a:pt x="2010" y="1483"/>
                    <a:pt x="2051" y="1504"/>
                    <a:pt x="2092" y="1524"/>
                  </a:cubicBezTo>
                  <a:lnTo>
                    <a:pt x="2164" y="1565"/>
                  </a:lnTo>
                  <a:cubicBezTo>
                    <a:pt x="2195" y="1586"/>
                    <a:pt x="2236" y="1596"/>
                    <a:pt x="2277" y="1606"/>
                  </a:cubicBezTo>
                  <a:cubicBezTo>
                    <a:pt x="2318" y="1606"/>
                    <a:pt x="2359" y="1596"/>
                    <a:pt x="2400" y="1586"/>
                  </a:cubicBezTo>
                  <a:lnTo>
                    <a:pt x="3128" y="1360"/>
                  </a:lnTo>
                  <a:cubicBezTo>
                    <a:pt x="3158" y="1350"/>
                    <a:pt x="3179" y="1329"/>
                    <a:pt x="3199" y="1299"/>
                  </a:cubicBezTo>
                  <a:cubicBezTo>
                    <a:pt x="3210" y="1278"/>
                    <a:pt x="3220" y="1237"/>
                    <a:pt x="3210" y="1206"/>
                  </a:cubicBezTo>
                  <a:cubicBezTo>
                    <a:pt x="3169" y="1104"/>
                    <a:pt x="3107" y="1011"/>
                    <a:pt x="3025" y="940"/>
                  </a:cubicBezTo>
                  <a:cubicBezTo>
                    <a:pt x="2933" y="847"/>
                    <a:pt x="2830" y="765"/>
                    <a:pt x="2707" y="714"/>
                  </a:cubicBezTo>
                  <a:cubicBezTo>
                    <a:pt x="2574" y="642"/>
                    <a:pt x="2431" y="591"/>
                    <a:pt x="2287" y="560"/>
                  </a:cubicBezTo>
                  <a:cubicBezTo>
                    <a:pt x="2164" y="537"/>
                    <a:pt x="2035" y="526"/>
                    <a:pt x="1909" y="526"/>
                  </a:cubicBezTo>
                  <a:cubicBezTo>
                    <a:pt x="1867" y="526"/>
                    <a:pt x="1826" y="527"/>
                    <a:pt x="1785" y="530"/>
                  </a:cubicBezTo>
                  <a:lnTo>
                    <a:pt x="1651" y="109"/>
                  </a:lnTo>
                  <a:cubicBezTo>
                    <a:pt x="1641" y="68"/>
                    <a:pt x="1610" y="38"/>
                    <a:pt x="1580" y="17"/>
                  </a:cubicBezTo>
                  <a:cubicBezTo>
                    <a:pt x="1556" y="5"/>
                    <a:pt x="1532" y="0"/>
                    <a:pt x="1508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6106560" y="1821468"/>
              <a:ext cx="42735" cy="87343"/>
            </a:xfrm>
            <a:custGeom>
              <a:avLst/>
              <a:gdLst/>
              <a:ahLst/>
              <a:cxnLst/>
              <a:rect l="l" t="t" r="r" b="b"/>
              <a:pathLst>
                <a:path w="616" h="1259" extrusionOk="0">
                  <a:moveTo>
                    <a:pt x="216" y="0"/>
                  </a:moveTo>
                  <a:cubicBezTo>
                    <a:pt x="62" y="329"/>
                    <a:pt x="1" y="698"/>
                    <a:pt x="52" y="1056"/>
                  </a:cubicBezTo>
                  <a:cubicBezTo>
                    <a:pt x="62" y="1118"/>
                    <a:pt x="83" y="1169"/>
                    <a:pt x="113" y="1220"/>
                  </a:cubicBezTo>
                  <a:cubicBezTo>
                    <a:pt x="132" y="1245"/>
                    <a:pt x="166" y="1259"/>
                    <a:pt x="201" y="1259"/>
                  </a:cubicBezTo>
                  <a:cubicBezTo>
                    <a:pt x="223" y="1259"/>
                    <a:pt x="247" y="1253"/>
                    <a:pt x="267" y="1241"/>
                  </a:cubicBezTo>
                  <a:cubicBezTo>
                    <a:pt x="298" y="1210"/>
                    <a:pt x="308" y="1159"/>
                    <a:pt x="308" y="1118"/>
                  </a:cubicBezTo>
                  <a:cubicBezTo>
                    <a:pt x="339" y="790"/>
                    <a:pt x="534" y="513"/>
                    <a:pt x="616" y="206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6170594" y="1319326"/>
              <a:ext cx="790875" cy="402861"/>
            </a:xfrm>
            <a:custGeom>
              <a:avLst/>
              <a:gdLst/>
              <a:ahLst/>
              <a:cxnLst/>
              <a:rect l="l" t="t" r="r" b="b"/>
              <a:pathLst>
                <a:path w="11400" h="5807" extrusionOk="0">
                  <a:moveTo>
                    <a:pt x="8222" y="1"/>
                  </a:moveTo>
                  <a:lnTo>
                    <a:pt x="7125" y="237"/>
                  </a:lnTo>
                  <a:cubicBezTo>
                    <a:pt x="6541" y="329"/>
                    <a:pt x="5895" y="401"/>
                    <a:pt x="5362" y="626"/>
                  </a:cubicBezTo>
                  <a:cubicBezTo>
                    <a:pt x="4009" y="1211"/>
                    <a:pt x="2983" y="2492"/>
                    <a:pt x="1927" y="3476"/>
                  </a:cubicBezTo>
                  <a:cubicBezTo>
                    <a:pt x="1200" y="4153"/>
                    <a:pt x="462" y="4860"/>
                    <a:pt x="0" y="5752"/>
                  </a:cubicBezTo>
                  <a:cubicBezTo>
                    <a:pt x="18" y="5750"/>
                    <a:pt x="35" y="5749"/>
                    <a:pt x="53" y="5749"/>
                  </a:cubicBezTo>
                  <a:cubicBezTo>
                    <a:pt x="192" y="5749"/>
                    <a:pt x="330" y="5806"/>
                    <a:pt x="463" y="5806"/>
                  </a:cubicBezTo>
                  <a:cubicBezTo>
                    <a:pt x="480" y="5806"/>
                    <a:pt x="496" y="5805"/>
                    <a:pt x="513" y="5803"/>
                  </a:cubicBezTo>
                  <a:cubicBezTo>
                    <a:pt x="667" y="5783"/>
                    <a:pt x="800" y="5732"/>
                    <a:pt x="923" y="5639"/>
                  </a:cubicBezTo>
                  <a:cubicBezTo>
                    <a:pt x="1917" y="5014"/>
                    <a:pt x="2850" y="4512"/>
                    <a:pt x="3804" y="3825"/>
                  </a:cubicBezTo>
                  <a:cubicBezTo>
                    <a:pt x="4706" y="3169"/>
                    <a:pt x="5167" y="2738"/>
                    <a:pt x="5557" y="2687"/>
                  </a:cubicBezTo>
                  <a:lnTo>
                    <a:pt x="11400" y="2000"/>
                  </a:lnTo>
                  <a:cubicBezTo>
                    <a:pt x="10990" y="1231"/>
                    <a:pt x="10416" y="647"/>
                    <a:pt x="9934" y="432"/>
                  </a:cubicBezTo>
                  <a:cubicBezTo>
                    <a:pt x="9391" y="185"/>
                    <a:pt x="8816" y="42"/>
                    <a:pt x="8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6191892" y="1577335"/>
              <a:ext cx="426795" cy="439074"/>
            </a:xfrm>
            <a:custGeom>
              <a:avLst/>
              <a:gdLst/>
              <a:ahLst/>
              <a:cxnLst/>
              <a:rect l="l" t="t" r="r" b="b"/>
              <a:pathLst>
                <a:path w="6152" h="6329" extrusionOk="0">
                  <a:moveTo>
                    <a:pt x="2348" y="1"/>
                  </a:moveTo>
                  <a:cubicBezTo>
                    <a:pt x="1712" y="1"/>
                    <a:pt x="1079" y="192"/>
                    <a:pt x="534" y="588"/>
                  </a:cubicBezTo>
                  <a:lnTo>
                    <a:pt x="1" y="967"/>
                  </a:lnTo>
                  <a:lnTo>
                    <a:pt x="3927" y="6328"/>
                  </a:lnTo>
                  <a:lnTo>
                    <a:pt x="4460" y="6000"/>
                  </a:lnTo>
                  <a:cubicBezTo>
                    <a:pt x="5875" y="4975"/>
                    <a:pt x="6152" y="2925"/>
                    <a:pt x="5075" y="1428"/>
                  </a:cubicBezTo>
                  <a:cubicBezTo>
                    <a:pt x="4404" y="498"/>
                    <a:pt x="3374" y="1"/>
                    <a:pt x="2348" y="1"/>
                  </a:cubicBez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6447265" y="1812935"/>
              <a:ext cx="249681" cy="185717"/>
            </a:xfrm>
            <a:custGeom>
              <a:avLst/>
              <a:gdLst/>
              <a:ahLst/>
              <a:cxnLst/>
              <a:rect l="l" t="t" r="r" b="b"/>
              <a:pathLst>
                <a:path w="3599" h="2677" extrusionOk="0">
                  <a:moveTo>
                    <a:pt x="3496" y="0"/>
                  </a:moveTo>
                  <a:lnTo>
                    <a:pt x="0" y="2543"/>
                  </a:lnTo>
                  <a:lnTo>
                    <a:pt x="92" y="2676"/>
                  </a:lnTo>
                  <a:lnTo>
                    <a:pt x="3598" y="144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6427284" y="1785878"/>
              <a:ext cx="249750" cy="185023"/>
            </a:xfrm>
            <a:custGeom>
              <a:avLst/>
              <a:gdLst/>
              <a:ahLst/>
              <a:cxnLst/>
              <a:rect l="l" t="t" r="r" b="b"/>
              <a:pathLst>
                <a:path w="3600" h="2667" extrusionOk="0">
                  <a:moveTo>
                    <a:pt x="3497" y="1"/>
                  </a:moveTo>
                  <a:lnTo>
                    <a:pt x="1" y="2533"/>
                  </a:lnTo>
                  <a:lnTo>
                    <a:pt x="93" y="2666"/>
                  </a:lnTo>
                  <a:lnTo>
                    <a:pt x="3599" y="134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6085955" y="1595580"/>
              <a:ext cx="507825" cy="456834"/>
            </a:xfrm>
            <a:custGeom>
              <a:avLst/>
              <a:gdLst/>
              <a:ahLst/>
              <a:cxnLst/>
              <a:rect l="l" t="t" r="r" b="b"/>
              <a:pathLst>
                <a:path w="7320" h="6585" extrusionOk="0">
                  <a:moveTo>
                    <a:pt x="3505" y="0"/>
                  </a:moveTo>
                  <a:cubicBezTo>
                    <a:pt x="2891" y="0"/>
                    <a:pt x="2278" y="178"/>
                    <a:pt x="1743" y="550"/>
                  </a:cubicBezTo>
                  <a:cubicBezTo>
                    <a:pt x="308" y="1555"/>
                    <a:pt x="0" y="3605"/>
                    <a:pt x="1056" y="5112"/>
                  </a:cubicBezTo>
                  <a:cubicBezTo>
                    <a:pt x="1721" y="6068"/>
                    <a:pt x="2769" y="6584"/>
                    <a:pt x="3815" y="6584"/>
                  </a:cubicBezTo>
                  <a:cubicBezTo>
                    <a:pt x="4429" y="6584"/>
                    <a:pt x="5042" y="6406"/>
                    <a:pt x="5577" y="6035"/>
                  </a:cubicBezTo>
                  <a:cubicBezTo>
                    <a:pt x="7012" y="5030"/>
                    <a:pt x="7320" y="2980"/>
                    <a:pt x="6264" y="1473"/>
                  </a:cubicBezTo>
                  <a:cubicBezTo>
                    <a:pt x="5599" y="517"/>
                    <a:pt x="4551" y="0"/>
                    <a:pt x="350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6085955" y="1595442"/>
              <a:ext cx="266747" cy="456488"/>
            </a:xfrm>
            <a:custGeom>
              <a:avLst/>
              <a:gdLst/>
              <a:ahLst/>
              <a:cxnLst/>
              <a:rect l="l" t="t" r="r" b="b"/>
              <a:pathLst>
                <a:path w="3845" h="6580" extrusionOk="0">
                  <a:moveTo>
                    <a:pt x="3505" y="1"/>
                  </a:moveTo>
                  <a:cubicBezTo>
                    <a:pt x="2860" y="1"/>
                    <a:pt x="2225" y="199"/>
                    <a:pt x="1702" y="583"/>
                  </a:cubicBezTo>
                  <a:cubicBezTo>
                    <a:pt x="277" y="1608"/>
                    <a:pt x="0" y="3658"/>
                    <a:pt x="1087" y="5155"/>
                  </a:cubicBezTo>
                  <a:cubicBezTo>
                    <a:pt x="1682" y="5996"/>
                    <a:pt x="2614" y="6518"/>
                    <a:pt x="3640" y="6580"/>
                  </a:cubicBezTo>
                  <a:cubicBezTo>
                    <a:pt x="2676" y="6467"/>
                    <a:pt x="1805" y="5955"/>
                    <a:pt x="1251" y="5175"/>
                  </a:cubicBezTo>
                  <a:cubicBezTo>
                    <a:pt x="164" y="3679"/>
                    <a:pt x="441" y="1628"/>
                    <a:pt x="1866" y="593"/>
                  </a:cubicBezTo>
                  <a:cubicBezTo>
                    <a:pt x="2392" y="217"/>
                    <a:pt x="3021" y="14"/>
                    <a:pt x="3667" y="14"/>
                  </a:cubicBezTo>
                  <a:cubicBezTo>
                    <a:pt x="3726" y="14"/>
                    <a:pt x="3785" y="16"/>
                    <a:pt x="3845" y="19"/>
                  </a:cubicBezTo>
                  <a:cubicBezTo>
                    <a:pt x="3732" y="7"/>
                    <a:pt x="3618" y="1"/>
                    <a:pt x="350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6152764" y="1651012"/>
              <a:ext cx="382742" cy="350899"/>
            </a:xfrm>
            <a:custGeom>
              <a:avLst/>
              <a:gdLst/>
              <a:ahLst/>
              <a:cxnLst/>
              <a:rect l="l" t="t" r="r" b="b"/>
              <a:pathLst>
                <a:path w="5517" h="5058" extrusionOk="0">
                  <a:moveTo>
                    <a:pt x="2543" y="1"/>
                  </a:moveTo>
                  <a:cubicBezTo>
                    <a:pt x="2082" y="1"/>
                    <a:pt x="1629" y="135"/>
                    <a:pt x="1241" y="417"/>
                  </a:cubicBezTo>
                  <a:cubicBezTo>
                    <a:pt x="175" y="1186"/>
                    <a:pt x="1" y="2755"/>
                    <a:pt x="842" y="3923"/>
                  </a:cubicBezTo>
                  <a:cubicBezTo>
                    <a:pt x="1374" y="4657"/>
                    <a:pt x="2190" y="5058"/>
                    <a:pt x="2985" y="5058"/>
                  </a:cubicBezTo>
                  <a:cubicBezTo>
                    <a:pt x="3445" y="5058"/>
                    <a:pt x="3899" y="4923"/>
                    <a:pt x="4286" y="4641"/>
                  </a:cubicBezTo>
                  <a:cubicBezTo>
                    <a:pt x="5342" y="3872"/>
                    <a:pt x="5516" y="2304"/>
                    <a:pt x="4686" y="1135"/>
                  </a:cubicBezTo>
                  <a:cubicBezTo>
                    <a:pt x="4154" y="402"/>
                    <a:pt x="3338" y="1"/>
                    <a:pt x="2543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6148532" y="1648722"/>
              <a:ext cx="382672" cy="350552"/>
            </a:xfrm>
            <a:custGeom>
              <a:avLst/>
              <a:gdLst/>
              <a:ahLst/>
              <a:cxnLst/>
              <a:rect l="l" t="t" r="r" b="b"/>
              <a:pathLst>
                <a:path w="5516" h="5053" extrusionOk="0">
                  <a:moveTo>
                    <a:pt x="2543" y="1"/>
                  </a:moveTo>
                  <a:cubicBezTo>
                    <a:pt x="2080" y="1"/>
                    <a:pt x="1623" y="136"/>
                    <a:pt x="1231" y="420"/>
                  </a:cubicBezTo>
                  <a:cubicBezTo>
                    <a:pt x="175" y="1189"/>
                    <a:pt x="0" y="2757"/>
                    <a:pt x="841" y="3915"/>
                  </a:cubicBezTo>
                  <a:cubicBezTo>
                    <a:pt x="1372" y="4653"/>
                    <a:pt x="2181" y="5052"/>
                    <a:pt x="2973" y="5052"/>
                  </a:cubicBezTo>
                  <a:cubicBezTo>
                    <a:pt x="3436" y="5052"/>
                    <a:pt x="3893" y="4916"/>
                    <a:pt x="4286" y="4633"/>
                  </a:cubicBezTo>
                  <a:cubicBezTo>
                    <a:pt x="5341" y="3864"/>
                    <a:pt x="5516" y="2296"/>
                    <a:pt x="4675" y="1137"/>
                  </a:cubicBezTo>
                  <a:cubicBezTo>
                    <a:pt x="4144" y="399"/>
                    <a:pt x="3335" y="1"/>
                    <a:pt x="25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6159216" y="1726146"/>
              <a:ext cx="338550" cy="273129"/>
            </a:xfrm>
            <a:custGeom>
              <a:avLst/>
              <a:gdLst/>
              <a:ahLst/>
              <a:cxnLst/>
              <a:rect l="l" t="t" r="r" b="b"/>
              <a:pathLst>
                <a:path w="4880" h="3937" extrusionOk="0">
                  <a:moveTo>
                    <a:pt x="462" y="1"/>
                  </a:moveTo>
                  <a:lnTo>
                    <a:pt x="462" y="1"/>
                  </a:lnTo>
                  <a:cubicBezTo>
                    <a:pt x="0" y="821"/>
                    <a:pt x="62" y="1928"/>
                    <a:pt x="687" y="2799"/>
                  </a:cubicBezTo>
                  <a:cubicBezTo>
                    <a:pt x="1218" y="3537"/>
                    <a:pt x="2031" y="3936"/>
                    <a:pt x="2824" y="3936"/>
                  </a:cubicBezTo>
                  <a:cubicBezTo>
                    <a:pt x="3286" y="3936"/>
                    <a:pt x="3742" y="3800"/>
                    <a:pt x="4132" y="3517"/>
                  </a:cubicBezTo>
                  <a:cubicBezTo>
                    <a:pt x="4470" y="3271"/>
                    <a:pt x="4726" y="2943"/>
                    <a:pt x="4880" y="2553"/>
                  </a:cubicBezTo>
                  <a:lnTo>
                    <a:pt x="4880" y="2553"/>
                  </a:lnTo>
                  <a:cubicBezTo>
                    <a:pt x="4726" y="2830"/>
                    <a:pt x="4511" y="3066"/>
                    <a:pt x="4255" y="3261"/>
                  </a:cubicBezTo>
                  <a:cubicBezTo>
                    <a:pt x="3867" y="3543"/>
                    <a:pt x="3414" y="3677"/>
                    <a:pt x="2953" y="3677"/>
                  </a:cubicBezTo>
                  <a:cubicBezTo>
                    <a:pt x="2158" y="3677"/>
                    <a:pt x="1342" y="3277"/>
                    <a:pt x="810" y="2543"/>
                  </a:cubicBezTo>
                  <a:cubicBezTo>
                    <a:pt x="267" y="1815"/>
                    <a:pt x="133" y="852"/>
                    <a:pt x="462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6250931" y="1714490"/>
              <a:ext cx="184260" cy="207639"/>
            </a:xfrm>
            <a:custGeom>
              <a:avLst/>
              <a:gdLst/>
              <a:ahLst/>
              <a:cxnLst/>
              <a:rect l="l" t="t" r="r" b="b"/>
              <a:pathLst>
                <a:path w="2656" h="2993" extrusionOk="0">
                  <a:moveTo>
                    <a:pt x="745" y="1"/>
                  </a:moveTo>
                  <a:cubicBezTo>
                    <a:pt x="727" y="1"/>
                    <a:pt x="712" y="8"/>
                    <a:pt x="698" y="15"/>
                  </a:cubicBezTo>
                  <a:lnTo>
                    <a:pt x="267" y="261"/>
                  </a:lnTo>
                  <a:cubicBezTo>
                    <a:pt x="236" y="282"/>
                    <a:pt x="226" y="302"/>
                    <a:pt x="216" y="323"/>
                  </a:cubicBezTo>
                  <a:cubicBezTo>
                    <a:pt x="206" y="353"/>
                    <a:pt x="206" y="374"/>
                    <a:pt x="226" y="394"/>
                  </a:cubicBezTo>
                  <a:lnTo>
                    <a:pt x="349" y="620"/>
                  </a:lnTo>
                  <a:cubicBezTo>
                    <a:pt x="267" y="692"/>
                    <a:pt x="206" y="774"/>
                    <a:pt x="144" y="866"/>
                  </a:cubicBezTo>
                  <a:cubicBezTo>
                    <a:pt x="93" y="948"/>
                    <a:pt x="52" y="1030"/>
                    <a:pt x="31" y="1122"/>
                  </a:cubicBezTo>
                  <a:cubicBezTo>
                    <a:pt x="11" y="1204"/>
                    <a:pt x="1" y="1296"/>
                    <a:pt x="21" y="1378"/>
                  </a:cubicBezTo>
                  <a:cubicBezTo>
                    <a:pt x="21" y="1460"/>
                    <a:pt x="52" y="1532"/>
                    <a:pt x="93" y="1604"/>
                  </a:cubicBezTo>
                  <a:cubicBezTo>
                    <a:pt x="175" y="1758"/>
                    <a:pt x="329" y="1881"/>
                    <a:pt x="503" y="1932"/>
                  </a:cubicBezTo>
                  <a:cubicBezTo>
                    <a:pt x="571" y="1946"/>
                    <a:pt x="641" y="1953"/>
                    <a:pt x="711" y="1953"/>
                  </a:cubicBezTo>
                  <a:cubicBezTo>
                    <a:pt x="850" y="1953"/>
                    <a:pt x="992" y="1925"/>
                    <a:pt x="1128" y="1871"/>
                  </a:cubicBezTo>
                  <a:cubicBezTo>
                    <a:pt x="1262" y="1819"/>
                    <a:pt x="1374" y="1778"/>
                    <a:pt x="1477" y="1737"/>
                  </a:cubicBezTo>
                  <a:cubicBezTo>
                    <a:pt x="1559" y="1707"/>
                    <a:pt x="1641" y="1686"/>
                    <a:pt x="1723" y="1665"/>
                  </a:cubicBezTo>
                  <a:cubicBezTo>
                    <a:pt x="1774" y="1645"/>
                    <a:pt x="1825" y="1645"/>
                    <a:pt x="1887" y="1645"/>
                  </a:cubicBezTo>
                  <a:cubicBezTo>
                    <a:pt x="1918" y="1645"/>
                    <a:pt x="1948" y="1665"/>
                    <a:pt x="1969" y="1696"/>
                  </a:cubicBezTo>
                  <a:cubicBezTo>
                    <a:pt x="2010" y="1758"/>
                    <a:pt x="1989" y="1840"/>
                    <a:pt x="1928" y="1881"/>
                  </a:cubicBezTo>
                  <a:cubicBezTo>
                    <a:pt x="1846" y="1963"/>
                    <a:pt x="1754" y="2035"/>
                    <a:pt x="1661" y="2086"/>
                  </a:cubicBezTo>
                  <a:cubicBezTo>
                    <a:pt x="1600" y="2127"/>
                    <a:pt x="1549" y="2147"/>
                    <a:pt x="1477" y="2168"/>
                  </a:cubicBezTo>
                  <a:cubicBezTo>
                    <a:pt x="1436" y="2178"/>
                    <a:pt x="1385" y="2178"/>
                    <a:pt x="1344" y="2178"/>
                  </a:cubicBezTo>
                  <a:cubicBezTo>
                    <a:pt x="1303" y="2178"/>
                    <a:pt x="1272" y="2178"/>
                    <a:pt x="1241" y="2168"/>
                  </a:cubicBezTo>
                  <a:lnTo>
                    <a:pt x="1169" y="2147"/>
                  </a:lnTo>
                  <a:lnTo>
                    <a:pt x="1098" y="2147"/>
                  </a:lnTo>
                  <a:cubicBezTo>
                    <a:pt x="1077" y="2158"/>
                    <a:pt x="1046" y="2168"/>
                    <a:pt x="1026" y="2178"/>
                  </a:cubicBezTo>
                  <a:lnTo>
                    <a:pt x="595" y="2434"/>
                  </a:lnTo>
                  <a:cubicBezTo>
                    <a:pt x="575" y="2445"/>
                    <a:pt x="564" y="2465"/>
                    <a:pt x="554" y="2486"/>
                  </a:cubicBezTo>
                  <a:cubicBezTo>
                    <a:pt x="554" y="2506"/>
                    <a:pt x="554" y="2527"/>
                    <a:pt x="564" y="2547"/>
                  </a:cubicBezTo>
                  <a:cubicBezTo>
                    <a:pt x="605" y="2609"/>
                    <a:pt x="667" y="2660"/>
                    <a:pt x="728" y="2701"/>
                  </a:cubicBezTo>
                  <a:cubicBezTo>
                    <a:pt x="800" y="2742"/>
                    <a:pt x="882" y="2773"/>
                    <a:pt x="975" y="2783"/>
                  </a:cubicBezTo>
                  <a:cubicBezTo>
                    <a:pt x="1067" y="2803"/>
                    <a:pt x="1169" y="2803"/>
                    <a:pt x="1272" y="2803"/>
                  </a:cubicBezTo>
                  <a:cubicBezTo>
                    <a:pt x="1385" y="2793"/>
                    <a:pt x="1497" y="2762"/>
                    <a:pt x="1610" y="2721"/>
                  </a:cubicBezTo>
                  <a:lnTo>
                    <a:pt x="1743" y="2947"/>
                  </a:lnTo>
                  <a:cubicBezTo>
                    <a:pt x="1754" y="2967"/>
                    <a:pt x="1774" y="2988"/>
                    <a:pt x="1795" y="2988"/>
                  </a:cubicBezTo>
                  <a:cubicBezTo>
                    <a:pt x="1804" y="2991"/>
                    <a:pt x="1813" y="2992"/>
                    <a:pt x="1821" y="2992"/>
                  </a:cubicBezTo>
                  <a:cubicBezTo>
                    <a:pt x="1843" y="2992"/>
                    <a:pt x="1862" y="2985"/>
                    <a:pt x="1877" y="2978"/>
                  </a:cubicBezTo>
                  <a:lnTo>
                    <a:pt x="2307" y="2721"/>
                  </a:lnTo>
                  <a:cubicBezTo>
                    <a:pt x="2328" y="2711"/>
                    <a:pt x="2348" y="2691"/>
                    <a:pt x="2358" y="2660"/>
                  </a:cubicBezTo>
                  <a:cubicBezTo>
                    <a:pt x="2358" y="2639"/>
                    <a:pt x="2358" y="2609"/>
                    <a:pt x="2348" y="2588"/>
                  </a:cubicBezTo>
                  <a:lnTo>
                    <a:pt x="2215" y="2373"/>
                  </a:lnTo>
                  <a:cubicBezTo>
                    <a:pt x="2307" y="2301"/>
                    <a:pt x="2389" y="2219"/>
                    <a:pt x="2461" y="2127"/>
                  </a:cubicBezTo>
                  <a:cubicBezTo>
                    <a:pt x="2533" y="2045"/>
                    <a:pt x="2584" y="1953"/>
                    <a:pt x="2615" y="1860"/>
                  </a:cubicBezTo>
                  <a:cubicBezTo>
                    <a:pt x="2646" y="1768"/>
                    <a:pt x="2656" y="1676"/>
                    <a:pt x="2646" y="1583"/>
                  </a:cubicBezTo>
                  <a:cubicBezTo>
                    <a:pt x="2635" y="1491"/>
                    <a:pt x="2615" y="1409"/>
                    <a:pt x="2563" y="1327"/>
                  </a:cubicBezTo>
                  <a:cubicBezTo>
                    <a:pt x="2512" y="1245"/>
                    <a:pt x="2451" y="1173"/>
                    <a:pt x="2369" y="1112"/>
                  </a:cubicBezTo>
                  <a:cubicBezTo>
                    <a:pt x="2297" y="1061"/>
                    <a:pt x="2215" y="1020"/>
                    <a:pt x="2133" y="1009"/>
                  </a:cubicBezTo>
                  <a:cubicBezTo>
                    <a:pt x="2082" y="999"/>
                    <a:pt x="2030" y="994"/>
                    <a:pt x="1979" y="994"/>
                  </a:cubicBezTo>
                  <a:cubicBezTo>
                    <a:pt x="1928" y="994"/>
                    <a:pt x="1877" y="999"/>
                    <a:pt x="1825" y="1009"/>
                  </a:cubicBezTo>
                  <a:cubicBezTo>
                    <a:pt x="1702" y="1030"/>
                    <a:pt x="1579" y="1061"/>
                    <a:pt x="1467" y="1112"/>
                  </a:cubicBezTo>
                  <a:lnTo>
                    <a:pt x="1128" y="1225"/>
                  </a:lnTo>
                  <a:cubicBezTo>
                    <a:pt x="1057" y="1255"/>
                    <a:pt x="975" y="1276"/>
                    <a:pt x="903" y="1296"/>
                  </a:cubicBezTo>
                  <a:cubicBezTo>
                    <a:pt x="877" y="1302"/>
                    <a:pt x="854" y="1304"/>
                    <a:pt x="831" y="1304"/>
                  </a:cubicBezTo>
                  <a:cubicBezTo>
                    <a:pt x="808" y="1304"/>
                    <a:pt x="785" y="1302"/>
                    <a:pt x="759" y="1296"/>
                  </a:cubicBezTo>
                  <a:cubicBezTo>
                    <a:pt x="698" y="1276"/>
                    <a:pt x="657" y="1214"/>
                    <a:pt x="667" y="1153"/>
                  </a:cubicBezTo>
                  <a:cubicBezTo>
                    <a:pt x="677" y="1112"/>
                    <a:pt x="687" y="1081"/>
                    <a:pt x="718" y="1061"/>
                  </a:cubicBezTo>
                  <a:cubicBezTo>
                    <a:pt x="739" y="1030"/>
                    <a:pt x="769" y="999"/>
                    <a:pt x="800" y="979"/>
                  </a:cubicBezTo>
                  <a:cubicBezTo>
                    <a:pt x="841" y="948"/>
                    <a:pt x="872" y="927"/>
                    <a:pt x="913" y="897"/>
                  </a:cubicBezTo>
                  <a:cubicBezTo>
                    <a:pt x="964" y="876"/>
                    <a:pt x="1016" y="845"/>
                    <a:pt x="1067" y="835"/>
                  </a:cubicBezTo>
                  <a:cubicBezTo>
                    <a:pt x="1108" y="825"/>
                    <a:pt x="1149" y="815"/>
                    <a:pt x="1190" y="815"/>
                  </a:cubicBezTo>
                  <a:cubicBezTo>
                    <a:pt x="1221" y="815"/>
                    <a:pt x="1251" y="815"/>
                    <a:pt x="1282" y="825"/>
                  </a:cubicBezTo>
                  <a:lnTo>
                    <a:pt x="1333" y="835"/>
                  </a:lnTo>
                  <a:lnTo>
                    <a:pt x="1405" y="835"/>
                  </a:lnTo>
                  <a:cubicBezTo>
                    <a:pt x="1436" y="835"/>
                    <a:pt x="1467" y="825"/>
                    <a:pt x="1487" y="804"/>
                  </a:cubicBezTo>
                  <a:lnTo>
                    <a:pt x="1918" y="548"/>
                  </a:lnTo>
                  <a:cubicBezTo>
                    <a:pt x="1938" y="538"/>
                    <a:pt x="1948" y="517"/>
                    <a:pt x="1959" y="497"/>
                  </a:cubicBezTo>
                  <a:cubicBezTo>
                    <a:pt x="1959" y="476"/>
                    <a:pt x="1959" y="456"/>
                    <a:pt x="1948" y="446"/>
                  </a:cubicBezTo>
                  <a:cubicBezTo>
                    <a:pt x="1907" y="384"/>
                    <a:pt x="1856" y="343"/>
                    <a:pt x="1795" y="312"/>
                  </a:cubicBezTo>
                  <a:cubicBezTo>
                    <a:pt x="1723" y="271"/>
                    <a:pt x="1651" y="251"/>
                    <a:pt x="1569" y="230"/>
                  </a:cubicBezTo>
                  <a:cubicBezTo>
                    <a:pt x="1477" y="210"/>
                    <a:pt x="1374" y="210"/>
                    <a:pt x="1282" y="210"/>
                  </a:cubicBezTo>
                  <a:cubicBezTo>
                    <a:pt x="1169" y="220"/>
                    <a:pt x="1057" y="241"/>
                    <a:pt x="954" y="271"/>
                  </a:cubicBezTo>
                  <a:lnTo>
                    <a:pt x="831" y="46"/>
                  </a:lnTo>
                  <a:cubicBezTo>
                    <a:pt x="821" y="25"/>
                    <a:pt x="790" y="5"/>
                    <a:pt x="769" y="5"/>
                  </a:cubicBezTo>
                  <a:cubicBezTo>
                    <a:pt x="760" y="2"/>
                    <a:pt x="752" y="1"/>
                    <a:pt x="74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6245242" y="1717335"/>
              <a:ext cx="183566" cy="206876"/>
            </a:xfrm>
            <a:custGeom>
              <a:avLst/>
              <a:gdLst/>
              <a:ahLst/>
              <a:cxnLst/>
              <a:rect l="l" t="t" r="r" b="b"/>
              <a:pathLst>
                <a:path w="2646" h="2982" extrusionOk="0">
                  <a:moveTo>
                    <a:pt x="739" y="1"/>
                  </a:moveTo>
                  <a:cubicBezTo>
                    <a:pt x="722" y="1"/>
                    <a:pt x="702" y="8"/>
                    <a:pt x="687" y="15"/>
                  </a:cubicBezTo>
                  <a:lnTo>
                    <a:pt x="257" y="271"/>
                  </a:lnTo>
                  <a:cubicBezTo>
                    <a:pt x="226" y="282"/>
                    <a:pt x="216" y="302"/>
                    <a:pt x="206" y="333"/>
                  </a:cubicBezTo>
                  <a:cubicBezTo>
                    <a:pt x="195" y="353"/>
                    <a:pt x="206" y="374"/>
                    <a:pt x="216" y="405"/>
                  </a:cubicBezTo>
                  <a:lnTo>
                    <a:pt x="339" y="620"/>
                  </a:lnTo>
                  <a:cubicBezTo>
                    <a:pt x="267" y="692"/>
                    <a:pt x="195" y="774"/>
                    <a:pt x="134" y="866"/>
                  </a:cubicBezTo>
                  <a:cubicBezTo>
                    <a:pt x="83" y="948"/>
                    <a:pt x="42" y="1030"/>
                    <a:pt x="21" y="1122"/>
                  </a:cubicBezTo>
                  <a:cubicBezTo>
                    <a:pt x="1" y="1204"/>
                    <a:pt x="1" y="1296"/>
                    <a:pt x="11" y="1378"/>
                  </a:cubicBezTo>
                  <a:cubicBezTo>
                    <a:pt x="21" y="1460"/>
                    <a:pt x="42" y="1542"/>
                    <a:pt x="83" y="1604"/>
                  </a:cubicBezTo>
                  <a:cubicBezTo>
                    <a:pt x="175" y="1768"/>
                    <a:pt x="318" y="1881"/>
                    <a:pt x="493" y="1932"/>
                  </a:cubicBezTo>
                  <a:cubicBezTo>
                    <a:pt x="554" y="1944"/>
                    <a:pt x="616" y="1950"/>
                    <a:pt x="678" y="1950"/>
                  </a:cubicBezTo>
                  <a:cubicBezTo>
                    <a:pt x="825" y="1950"/>
                    <a:pt x="974" y="1918"/>
                    <a:pt x="1118" y="1860"/>
                  </a:cubicBezTo>
                  <a:cubicBezTo>
                    <a:pt x="1251" y="1809"/>
                    <a:pt x="1364" y="1768"/>
                    <a:pt x="1467" y="1737"/>
                  </a:cubicBezTo>
                  <a:cubicBezTo>
                    <a:pt x="1549" y="1707"/>
                    <a:pt x="1631" y="1676"/>
                    <a:pt x="1713" y="1655"/>
                  </a:cubicBezTo>
                  <a:cubicBezTo>
                    <a:pt x="1764" y="1645"/>
                    <a:pt x="1815" y="1635"/>
                    <a:pt x="1877" y="1635"/>
                  </a:cubicBezTo>
                  <a:cubicBezTo>
                    <a:pt x="1907" y="1635"/>
                    <a:pt x="1938" y="1655"/>
                    <a:pt x="1959" y="1686"/>
                  </a:cubicBezTo>
                  <a:cubicBezTo>
                    <a:pt x="2000" y="1748"/>
                    <a:pt x="1979" y="1830"/>
                    <a:pt x="1918" y="1881"/>
                  </a:cubicBezTo>
                  <a:cubicBezTo>
                    <a:pt x="1836" y="1963"/>
                    <a:pt x="1754" y="2024"/>
                    <a:pt x="1651" y="2086"/>
                  </a:cubicBezTo>
                  <a:cubicBezTo>
                    <a:pt x="1600" y="2117"/>
                    <a:pt x="1538" y="2137"/>
                    <a:pt x="1477" y="2158"/>
                  </a:cubicBezTo>
                  <a:cubicBezTo>
                    <a:pt x="1426" y="2168"/>
                    <a:pt x="1374" y="2178"/>
                    <a:pt x="1333" y="2178"/>
                  </a:cubicBezTo>
                  <a:cubicBezTo>
                    <a:pt x="1292" y="2168"/>
                    <a:pt x="1262" y="2168"/>
                    <a:pt x="1231" y="2158"/>
                  </a:cubicBezTo>
                  <a:lnTo>
                    <a:pt x="1169" y="2147"/>
                  </a:lnTo>
                  <a:cubicBezTo>
                    <a:pt x="1154" y="2142"/>
                    <a:pt x="1141" y="2140"/>
                    <a:pt x="1130" y="2140"/>
                  </a:cubicBezTo>
                  <a:cubicBezTo>
                    <a:pt x="1118" y="2140"/>
                    <a:pt x="1108" y="2142"/>
                    <a:pt x="1098" y="2147"/>
                  </a:cubicBezTo>
                  <a:cubicBezTo>
                    <a:pt x="1067" y="2147"/>
                    <a:pt x="1046" y="2158"/>
                    <a:pt x="1026" y="2168"/>
                  </a:cubicBezTo>
                  <a:lnTo>
                    <a:pt x="595" y="2424"/>
                  </a:lnTo>
                  <a:cubicBezTo>
                    <a:pt x="575" y="2434"/>
                    <a:pt x="564" y="2455"/>
                    <a:pt x="554" y="2475"/>
                  </a:cubicBezTo>
                  <a:cubicBezTo>
                    <a:pt x="544" y="2496"/>
                    <a:pt x="544" y="2516"/>
                    <a:pt x="554" y="2537"/>
                  </a:cubicBezTo>
                  <a:cubicBezTo>
                    <a:pt x="595" y="2598"/>
                    <a:pt x="657" y="2650"/>
                    <a:pt x="718" y="2691"/>
                  </a:cubicBezTo>
                  <a:cubicBezTo>
                    <a:pt x="790" y="2732"/>
                    <a:pt x="872" y="2762"/>
                    <a:pt x="964" y="2773"/>
                  </a:cubicBezTo>
                  <a:cubicBezTo>
                    <a:pt x="1057" y="2793"/>
                    <a:pt x="1159" y="2793"/>
                    <a:pt x="1262" y="2793"/>
                  </a:cubicBezTo>
                  <a:cubicBezTo>
                    <a:pt x="1374" y="2783"/>
                    <a:pt x="1497" y="2752"/>
                    <a:pt x="1600" y="2721"/>
                  </a:cubicBezTo>
                  <a:lnTo>
                    <a:pt x="1733" y="2937"/>
                  </a:lnTo>
                  <a:cubicBezTo>
                    <a:pt x="1743" y="2957"/>
                    <a:pt x="1764" y="2978"/>
                    <a:pt x="1795" y="2978"/>
                  </a:cubicBezTo>
                  <a:cubicBezTo>
                    <a:pt x="1801" y="2981"/>
                    <a:pt x="1808" y="2982"/>
                    <a:pt x="1815" y="2982"/>
                  </a:cubicBezTo>
                  <a:cubicBezTo>
                    <a:pt x="1832" y="2982"/>
                    <a:pt x="1852" y="2975"/>
                    <a:pt x="1866" y="2967"/>
                  </a:cubicBezTo>
                  <a:lnTo>
                    <a:pt x="2297" y="2711"/>
                  </a:lnTo>
                  <a:cubicBezTo>
                    <a:pt x="2317" y="2701"/>
                    <a:pt x="2338" y="2680"/>
                    <a:pt x="2348" y="2650"/>
                  </a:cubicBezTo>
                  <a:cubicBezTo>
                    <a:pt x="2358" y="2629"/>
                    <a:pt x="2348" y="2598"/>
                    <a:pt x="2338" y="2578"/>
                  </a:cubicBezTo>
                  <a:lnTo>
                    <a:pt x="2205" y="2363"/>
                  </a:lnTo>
                  <a:cubicBezTo>
                    <a:pt x="2297" y="2291"/>
                    <a:pt x="2389" y="2209"/>
                    <a:pt x="2461" y="2117"/>
                  </a:cubicBezTo>
                  <a:cubicBezTo>
                    <a:pt x="2522" y="2035"/>
                    <a:pt x="2574" y="1942"/>
                    <a:pt x="2604" y="1850"/>
                  </a:cubicBezTo>
                  <a:cubicBezTo>
                    <a:pt x="2635" y="1758"/>
                    <a:pt x="2645" y="1666"/>
                    <a:pt x="2645" y="1573"/>
                  </a:cubicBezTo>
                  <a:cubicBezTo>
                    <a:pt x="2635" y="1481"/>
                    <a:pt x="2604" y="1399"/>
                    <a:pt x="2553" y="1317"/>
                  </a:cubicBezTo>
                  <a:cubicBezTo>
                    <a:pt x="2502" y="1235"/>
                    <a:pt x="2440" y="1163"/>
                    <a:pt x="2369" y="1102"/>
                  </a:cubicBezTo>
                  <a:cubicBezTo>
                    <a:pt x="2287" y="1050"/>
                    <a:pt x="2205" y="1009"/>
                    <a:pt x="2123" y="999"/>
                  </a:cubicBezTo>
                  <a:cubicBezTo>
                    <a:pt x="2071" y="989"/>
                    <a:pt x="2020" y="984"/>
                    <a:pt x="1969" y="984"/>
                  </a:cubicBezTo>
                  <a:cubicBezTo>
                    <a:pt x="1918" y="984"/>
                    <a:pt x="1866" y="989"/>
                    <a:pt x="1815" y="999"/>
                  </a:cubicBezTo>
                  <a:cubicBezTo>
                    <a:pt x="1692" y="1020"/>
                    <a:pt x="1569" y="1061"/>
                    <a:pt x="1456" y="1102"/>
                  </a:cubicBezTo>
                  <a:lnTo>
                    <a:pt x="1118" y="1214"/>
                  </a:lnTo>
                  <a:cubicBezTo>
                    <a:pt x="1046" y="1245"/>
                    <a:pt x="975" y="1266"/>
                    <a:pt x="892" y="1286"/>
                  </a:cubicBezTo>
                  <a:cubicBezTo>
                    <a:pt x="872" y="1291"/>
                    <a:pt x="849" y="1294"/>
                    <a:pt x="826" y="1294"/>
                  </a:cubicBezTo>
                  <a:cubicBezTo>
                    <a:pt x="803" y="1294"/>
                    <a:pt x="780" y="1291"/>
                    <a:pt x="759" y="1286"/>
                  </a:cubicBezTo>
                  <a:cubicBezTo>
                    <a:pt x="687" y="1276"/>
                    <a:pt x="646" y="1204"/>
                    <a:pt x="667" y="1143"/>
                  </a:cubicBezTo>
                  <a:cubicBezTo>
                    <a:pt x="667" y="1112"/>
                    <a:pt x="687" y="1081"/>
                    <a:pt x="708" y="1050"/>
                  </a:cubicBezTo>
                  <a:cubicBezTo>
                    <a:pt x="728" y="1020"/>
                    <a:pt x="759" y="989"/>
                    <a:pt x="790" y="968"/>
                  </a:cubicBezTo>
                  <a:cubicBezTo>
                    <a:pt x="831" y="938"/>
                    <a:pt x="872" y="917"/>
                    <a:pt x="913" y="897"/>
                  </a:cubicBezTo>
                  <a:cubicBezTo>
                    <a:pt x="954" y="866"/>
                    <a:pt x="1005" y="835"/>
                    <a:pt x="1067" y="825"/>
                  </a:cubicBezTo>
                  <a:cubicBezTo>
                    <a:pt x="1098" y="815"/>
                    <a:pt x="1139" y="804"/>
                    <a:pt x="1180" y="804"/>
                  </a:cubicBezTo>
                  <a:cubicBezTo>
                    <a:pt x="1210" y="804"/>
                    <a:pt x="1241" y="804"/>
                    <a:pt x="1272" y="815"/>
                  </a:cubicBezTo>
                  <a:lnTo>
                    <a:pt x="1323" y="825"/>
                  </a:lnTo>
                  <a:lnTo>
                    <a:pt x="1395" y="825"/>
                  </a:lnTo>
                  <a:cubicBezTo>
                    <a:pt x="1426" y="825"/>
                    <a:pt x="1456" y="815"/>
                    <a:pt x="1477" y="794"/>
                  </a:cubicBezTo>
                  <a:lnTo>
                    <a:pt x="1907" y="538"/>
                  </a:lnTo>
                  <a:cubicBezTo>
                    <a:pt x="1928" y="528"/>
                    <a:pt x="1938" y="507"/>
                    <a:pt x="1948" y="497"/>
                  </a:cubicBezTo>
                  <a:cubicBezTo>
                    <a:pt x="1948" y="476"/>
                    <a:pt x="1948" y="446"/>
                    <a:pt x="1938" y="435"/>
                  </a:cubicBezTo>
                  <a:cubicBezTo>
                    <a:pt x="1897" y="374"/>
                    <a:pt x="1846" y="333"/>
                    <a:pt x="1795" y="302"/>
                  </a:cubicBezTo>
                  <a:cubicBezTo>
                    <a:pt x="1713" y="261"/>
                    <a:pt x="1641" y="241"/>
                    <a:pt x="1559" y="220"/>
                  </a:cubicBezTo>
                  <a:cubicBezTo>
                    <a:pt x="1467" y="200"/>
                    <a:pt x="1364" y="200"/>
                    <a:pt x="1272" y="200"/>
                  </a:cubicBezTo>
                  <a:cubicBezTo>
                    <a:pt x="1159" y="210"/>
                    <a:pt x="1057" y="230"/>
                    <a:pt x="944" y="261"/>
                  </a:cubicBezTo>
                  <a:lnTo>
                    <a:pt x="821" y="46"/>
                  </a:lnTo>
                  <a:cubicBezTo>
                    <a:pt x="810" y="25"/>
                    <a:pt x="790" y="5"/>
                    <a:pt x="759" y="5"/>
                  </a:cubicBezTo>
                  <a:cubicBezTo>
                    <a:pt x="753" y="2"/>
                    <a:pt x="746" y="1"/>
                    <a:pt x="739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6647067" y="1241833"/>
              <a:ext cx="104618" cy="130980"/>
            </a:xfrm>
            <a:custGeom>
              <a:avLst/>
              <a:gdLst/>
              <a:ahLst/>
              <a:cxnLst/>
              <a:rect l="l" t="t" r="r" b="b"/>
              <a:pathLst>
                <a:path w="1508" h="1888" extrusionOk="0">
                  <a:moveTo>
                    <a:pt x="1128" y="1"/>
                  </a:moveTo>
                  <a:lnTo>
                    <a:pt x="1" y="1015"/>
                  </a:lnTo>
                  <a:cubicBezTo>
                    <a:pt x="1" y="1015"/>
                    <a:pt x="124" y="1467"/>
                    <a:pt x="154" y="1600"/>
                  </a:cubicBezTo>
                  <a:cubicBezTo>
                    <a:pt x="194" y="1767"/>
                    <a:pt x="347" y="1887"/>
                    <a:pt x="513" y="1887"/>
                  </a:cubicBezTo>
                  <a:cubicBezTo>
                    <a:pt x="520" y="1887"/>
                    <a:pt x="527" y="1887"/>
                    <a:pt x="534" y="1887"/>
                  </a:cubicBezTo>
                  <a:cubicBezTo>
                    <a:pt x="1508" y="1825"/>
                    <a:pt x="1446" y="1220"/>
                    <a:pt x="1446" y="1220"/>
                  </a:cubicBezTo>
                  <a:cubicBezTo>
                    <a:pt x="1241" y="913"/>
                    <a:pt x="1128" y="1"/>
                    <a:pt x="112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6476264" y="1565402"/>
              <a:ext cx="437618" cy="449966"/>
            </a:xfrm>
            <a:custGeom>
              <a:avLst/>
              <a:gdLst/>
              <a:ahLst/>
              <a:cxnLst/>
              <a:rect l="l" t="t" r="r" b="b"/>
              <a:pathLst>
                <a:path w="6308" h="6486" extrusionOk="0">
                  <a:moveTo>
                    <a:pt x="4625" y="1"/>
                  </a:moveTo>
                  <a:cubicBezTo>
                    <a:pt x="4608" y="1"/>
                    <a:pt x="4350" y="20"/>
                    <a:pt x="3775" y="1180"/>
                  </a:cubicBezTo>
                  <a:cubicBezTo>
                    <a:pt x="3754" y="1211"/>
                    <a:pt x="3724" y="1241"/>
                    <a:pt x="3703" y="1272"/>
                  </a:cubicBezTo>
                  <a:cubicBezTo>
                    <a:pt x="2657" y="2779"/>
                    <a:pt x="1253" y="4737"/>
                    <a:pt x="1253" y="4737"/>
                  </a:cubicBezTo>
                  <a:lnTo>
                    <a:pt x="1304" y="4778"/>
                  </a:lnTo>
                  <a:cubicBezTo>
                    <a:pt x="1243" y="4881"/>
                    <a:pt x="1161" y="4983"/>
                    <a:pt x="1069" y="5065"/>
                  </a:cubicBezTo>
                  <a:cubicBezTo>
                    <a:pt x="915" y="5178"/>
                    <a:pt x="853" y="5178"/>
                    <a:pt x="648" y="5239"/>
                  </a:cubicBezTo>
                  <a:cubicBezTo>
                    <a:pt x="464" y="5301"/>
                    <a:pt x="310" y="5424"/>
                    <a:pt x="197" y="5588"/>
                  </a:cubicBezTo>
                  <a:cubicBezTo>
                    <a:pt x="152" y="5641"/>
                    <a:pt x="173" y="5672"/>
                    <a:pt x="237" y="5672"/>
                  </a:cubicBezTo>
                  <a:cubicBezTo>
                    <a:pt x="260" y="5672"/>
                    <a:pt x="288" y="5668"/>
                    <a:pt x="320" y="5660"/>
                  </a:cubicBezTo>
                  <a:cubicBezTo>
                    <a:pt x="453" y="5639"/>
                    <a:pt x="617" y="5537"/>
                    <a:pt x="679" y="5537"/>
                  </a:cubicBezTo>
                  <a:cubicBezTo>
                    <a:pt x="730" y="5537"/>
                    <a:pt x="730" y="5598"/>
                    <a:pt x="679" y="5721"/>
                  </a:cubicBezTo>
                  <a:cubicBezTo>
                    <a:pt x="597" y="5865"/>
                    <a:pt x="505" y="5998"/>
                    <a:pt x="382" y="6101"/>
                  </a:cubicBezTo>
                  <a:cubicBezTo>
                    <a:pt x="300" y="6172"/>
                    <a:pt x="54" y="6316"/>
                    <a:pt x="23" y="6388"/>
                  </a:cubicBezTo>
                  <a:cubicBezTo>
                    <a:pt x="0" y="6448"/>
                    <a:pt x="5" y="6486"/>
                    <a:pt x="62" y="6486"/>
                  </a:cubicBezTo>
                  <a:cubicBezTo>
                    <a:pt x="83" y="6486"/>
                    <a:pt x="110" y="6481"/>
                    <a:pt x="146" y="6470"/>
                  </a:cubicBezTo>
                  <a:cubicBezTo>
                    <a:pt x="289" y="6408"/>
                    <a:pt x="443" y="6326"/>
                    <a:pt x="576" y="6244"/>
                  </a:cubicBezTo>
                  <a:cubicBezTo>
                    <a:pt x="638" y="6203"/>
                    <a:pt x="699" y="6162"/>
                    <a:pt x="740" y="6111"/>
                  </a:cubicBezTo>
                  <a:cubicBezTo>
                    <a:pt x="842" y="6136"/>
                    <a:pt x="943" y="6154"/>
                    <a:pt x="1044" y="6154"/>
                  </a:cubicBezTo>
                  <a:cubicBezTo>
                    <a:pt x="1066" y="6154"/>
                    <a:pt x="1088" y="6154"/>
                    <a:pt x="1110" y="6152"/>
                  </a:cubicBezTo>
                  <a:cubicBezTo>
                    <a:pt x="1171" y="6142"/>
                    <a:pt x="1222" y="6111"/>
                    <a:pt x="1274" y="6080"/>
                  </a:cubicBezTo>
                  <a:cubicBezTo>
                    <a:pt x="1294" y="6070"/>
                    <a:pt x="1315" y="6070"/>
                    <a:pt x="1325" y="6060"/>
                  </a:cubicBezTo>
                  <a:cubicBezTo>
                    <a:pt x="1448" y="6019"/>
                    <a:pt x="1509" y="5619"/>
                    <a:pt x="1561" y="5506"/>
                  </a:cubicBezTo>
                  <a:cubicBezTo>
                    <a:pt x="1643" y="5403"/>
                    <a:pt x="1725" y="5311"/>
                    <a:pt x="1817" y="5229"/>
                  </a:cubicBezTo>
                  <a:lnTo>
                    <a:pt x="1858" y="5260"/>
                  </a:lnTo>
                  <a:cubicBezTo>
                    <a:pt x="1858" y="5260"/>
                    <a:pt x="4585" y="3097"/>
                    <a:pt x="5231" y="2267"/>
                  </a:cubicBezTo>
                  <a:cubicBezTo>
                    <a:pt x="5907" y="1395"/>
                    <a:pt x="6307" y="21"/>
                    <a:pt x="6307" y="21"/>
                  </a:cubicBezTo>
                  <a:lnTo>
                    <a:pt x="4626" y="1"/>
                  </a:lnTo>
                  <a:cubicBezTo>
                    <a:pt x="4626" y="1"/>
                    <a:pt x="4625" y="1"/>
                    <a:pt x="4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6459197" y="1889040"/>
              <a:ext cx="144578" cy="133478"/>
            </a:xfrm>
            <a:custGeom>
              <a:avLst/>
              <a:gdLst/>
              <a:ahLst/>
              <a:cxnLst/>
              <a:rect l="l" t="t" r="r" b="b"/>
              <a:pathLst>
                <a:path w="2084" h="1924" extrusionOk="0">
                  <a:moveTo>
                    <a:pt x="1448" y="0"/>
                  </a:moveTo>
                  <a:cubicBezTo>
                    <a:pt x="1345" y="185"/>
                    <a:pt x="1212" y="349"/>
                    <a:pt x="1068" y="503"/>
                  </a:cubicBezTo>
                  <a:cubicBezTo>
                    <a:pt x="925" y="615"/>
                    <a:pt x="863" y="615"/>
                    <a:pt x="648" y="667"/>
                  </a:cubicBezTo>
                  <a:cubicBezTo>
                    <a:pt x="464" y="738"/>
                    <a:pt x="310" y="861"/>
                    <a:pt x="197" y="1015"/>
                  </a:cubicBezTo>
                  <a:cubicBezTo>
                    <a:pt x="150" y="1071"/>
                    <a:pt x="175" y="1108"/>
                    <a:pt x="251" y="1108"/>
                  </a:cubicBezTo>
                  <a:cubicBezTo>
                    <a:pt x="273" y="1108"/>
                    <a:pt x="300" y="1104"/>
                    <a:pt x="330" y="1097"/>
                  </a:cubicBezTo>
                  <a:cubicBezTo>
                    <a:pt x="453" y="1067"/>
                    <a:pt x="617" y="974"/>
                    <a:pt x="679" y="974"/>
                  </a:cubicBezTo>
                  <a:cubicBezTo>
                    <a:pt x="730" y="974"/>
                    <a:pt x="730" y="1036"/>
                    <a:pt x="679" y="1159"/>
                  </a:cubicBezTo>
                  <a:cubicBezTo>
                    <a:pt x="607" y="1302"/>
                    <a:pt x="505" y="1436"/>
                    <a:pt x="382" y="1538"/>
                  </a:cubicBezTo>
                  <a:cubicBezTo>
                    <a:pt x="300" y="1610"/>
                    <a:pt x="54" y="1743"/>
                    <a:pt x="23" y="1825"/>
                  </a:cubicBezTo>
                  <a:cubicBezTo>
                    <a:pt x="0" y="1885"/>
                    <a:pt x="5" y="1923"/>
                    <a:pt x="66" y="1923"/>
                  </a:cubicBezTo>
                  <a:cubicBezTo>
                    <a:pt x="88" y="1923"/>
                    <a:pt x="118" y="1918"/>
                    <a:pt x="156" y="1907"/>
                  </a:cubicBezTo>
                  <a:cubicBezTo>
                    <a:pt x="279" y="1876"/>
                    <a:pt x="412" y="1825"/>
                    <a:pt x="535" y="1764"/>
                  </a:cubicBezTo>
                  <a:cubicBezTo>
                    <a:pt x="617" y="1712"/>
                    <a:pt x="720" y="1794"/>
                    <a:pt x="1017" y="1661"/>
                  </a:cubicBezTo>
                  <a:cubicBezTo>
                    <a:pt x="1109" y="1620"/>
                    <a:pt x="1191" y="1569"/>
                    <a:pt x="1273" y="1507"/>
                  </a:cubicBezTo>
                  <a:cubicBezTo>
                    <a:pt x="1294" y="1507"/>
                    <a:pt x="1315" y="1507"/>
                    <a:pt x="1325" y="1497"/>
                  </a:cubicBezTo>
                  <a:cubicBezTo>
                    <a:pt x="1448" y="1456"/>
                    <a:pt x="1509" y="1046"/>
                    <a:pt x="1571" y="943"/>
                  </a:cubicBezTo>
                  <a:cubicBezTo>
                    <a:pt x="1725" y="759"/>
                    <a:pt x="1899" y="585"/>
                    <a:pt x="2083" y="431"/>
                  </a:cubicBezTo>
                  <a:lnTo>
                    <a:pt x="1448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6553202" y="1414648"/>
              <a:ext cx="383436" cy="515664"/>
            </a:xfrm>
            <a:custGeom>
              <a:avLst/>
              <a:gdLst/>
              <a:ahLst/>
              <a:cxnLst/>
              <a:rect l="l" t="t" r="r" b="b"/>
              <a:pathLst>
                <a:path w="5527" h="7433" extrusionOk="0">
                  <a:moveTo>
                    <a:pt x="3189" y="1"/>
                  </a:moveTo>
                  <a:lnTo>
                    <a:pt x="2994" y="667"/>
                  </a:lnTo>
                  <a:cubicBezTo>
                    <a:pt x="3066" y="698"/>
                    <a:pt x="3127" y="759"/>
                    <a:pt x="3168" y="831"/>
                  </a:cubicBezTo>
                  <a:cubicBezTo>
                    <a:pt x="3168" y="1210"/>
                    <a:pt x="2471" y="3414"/>
                    <a:pt x="2451" y="3445"/>
                  </a:cubicBezTo>
                  <a:cubicBezTo>
                    <a:pt x="1405" y="4952"/>
                    <a:pt x="1" y="6910"/>
                    <a:pt x="1" y="6910"/>
                  </a:cubicBezTo>
                  <a:lnTo>
                    <a:pt x="595" y="7433"/>
                  </a:lnTo>
                  <a:cubicBezTo>
                    <a:pt x="595" y="7433"/>
                    <a:pt x="2594" y="5403"/>
                    <a:pt x="3476" y="4583"/>
                  </a:cubicBezTo>
                  <a:cubicBezTo>
                    <a:pt x="4419" y="3712"/>
                    <a:pt x="4870" y="1815"/>
                    <a:pt x="5198" y="1241"/>
                  </a:cubicBezTo>
                  <a:cubicBezTo>
                    <a:pt x="5526" y="667"/>
                    <a:pt x="4357" y="83"/>
                    <a:pt x="4357" y="83"/>
                  </a:cubicBezTo>
                  <a:lnTo>
                    <a:pt x="3927" y="298"/>
                  </a:lnTo>
                  <a:cubicBezTo>
                    <a:pt x="3650" y="175"/>
                    <a:pt x="3189" y="1"/>
                    <a:pt x="3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6525451" y="1131387"/>
              <a:ext cx="226232" cy="199523"/>
            </a:xfrm>
            <a:custGeom>
              <a:avLst/>
              <a:gdLst/>
              <a:ahLst/>
              <a:cxnLst/>
              <a:rect l="l" t="t" r="r" b="b"/>
              <a:pathLst>
                <a:path w="3261" h="2876" extrusionOk="0">
                  <a:moveTo>
                    <a:pt x="1468" y="1"/>
                  </a:moveTo>
                  <a:cubicBezTo>
                    <a:pt x="1051" y="1"/>
                    <a:pt x="598" y="155"/>
                    <a:pt x="349" y="455"/>
                  </a:cubicBezTo>
                  <a:cubicBezTo>
                    <a:pt x="1" y="885"/>
                    <a:pt x="288" y="1787"/>
                    <a:pt x="534" y="2208"/>
                  </a:cubicBezTo>
                  <a:cubicBezTo>
                    <a:pt x="677" y="2474"/>
                    <a:pt x="903" y="2689"/>
                    <a:pt x="1190" y="2812"/>
                  </a:cubicBezTo>
                  <a:cubicBezTo>
                    <a:pt x="1316" y="2854"/>
                    <a:pt x="1447" y="2876"/>
                    <a:pt x="1578" y="2876"/>
                  </a:cubicBezTo>
                  <a:cubicBezTo>
                    <a:pt x="1766" y="2876"/>
                    <a:pt x="1953" y="2831"/>
                    <a:pt x="2123" y="2741"/>
                  </a:cubicBezTo>
                  <a:cubicBezTo>
                    <a:pt x="3261" y="2156"/>
                    <a:pt x="3148" y="496"/>
                    <a:pt x="1938" y="75"/>
                  </a:cubicBezTo>
                  <a:cubicBezTo>
                    <a:pt x="1797" y="25"/>
                    <a:pt x="1636" y="1"/>
                    <a:pt x="146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6614391" y="1131457"/>
              <a:ext cx="115232" cy="199661"/>
            </a:xfrm>
            <a:custGeom>
              <a:avLst/>
              <a:gdLst/>
              <a:ahLst/>
              <a:cxnLst/>
              <a:rect l="l" t="t" r="r" b="b"/>
              <a:pathLst>
                <a:path w="1661" h="2878" extrusionOk="0">
                  <a:moveTo>
                    <a:pt x="177" y="0"/>
                  </a:moveTo>
                  <a:cubicBezTo>
                    <a:pt x="145" y="0"/>
                    <a:pt x="114" y="1"/>
                    <a:pt x="82" y="3"/>
                  </a:cubicBezTo>
                  <a:cubicBezTo>
                    <a:pt x="144" y="13"/>
                    <a:pt x="195" y="33"/>
                    <a:pt x="256" y="54"/>
                  </a:cubicBezTo>
                  <a:cubicBezTo>
                    <a:pt x="790" y="238"/>
                    <a:pt x="1312" y="761"/>
                    <a:pt x="1343" y="1325"/>
                  </a:cubicBezTo>
                  <a:cubicBezTo>
                    <a:pt x="1364" y="1909"/>
                    <a:pt x="1046" y="2453"/>
                    <a:pt x="533" y="2719"/>
                  </a:cubicBezTo>
                  <a:cubicBezTo>
                    <a:pt x="359" y="2781"/>
                    <a:pt x="185" y="2822"/>
                    <a:pt x="0" y="2842"/>
                  </a:cubicBezTo>
                  <a:cubicBezTo>
                    <a:pt x="91" y="2866"/>
                    <a:pt x="184" y="2877"/>
                    <a:pt x="277" y="2877"/>
                  </a:cubicBezTo>
                  <a:cubicBezTo>
                    <a:pt x="469" y="2877"/>
                    <a:pt x="662" y="2829"/>
                    <a:pt x="841" y="2740"/>
                  </a:cubicBezTo>
                  <a:cubicBezTo>
                    <a:pt x="1353" y="2463"/>
                    <a:pt x="1661" y="1920"/>
                    <a:pt x="1630" y="1346"/>
                  </a:cubicBezTo>
                  <a:cubicBezTo>
                    <a:pt x="1579" y="771"/>
                    <a:pt x="1200" y="269"/>
                    <a:pt x="656" y="74"/>
                  </a:cubicBezTo>
                  <a:cubicBezTo>
                    <a:pt x="502" y="23"/>
                    <a:pt x="340" y="0"/>
                    <a:pt x="177" y="0"/>
                  </a:cubicBezTo>
                  <a:close/>
                </a:path>
              </a:pathLst>
            </a:custGeom>
            <a:solidFill>
              <a:srgbClr val="F9C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6472864" y="1035371"/>
              <a:ext cx="325022" cy="217976"/>
            </a:xfrm>
            <a:custGeom>
              <a:avLst/>
              <a:gdLst/>
              <a:ahLst/>
              <a:cxnLst/>
              <a:rect l="l" t="t" r="r" b="b"/>
              <a:pathLst>
                <a:path w="4685" h="3142" extrusionOk="0">
                  <a:moveTo>
                    <a:pt x="2097" y="0"/>
                  </a:moveTo>
                  <a:cubicBezTo>
                    <a:pt x="1711" y="0"/>
                    <a:pt x="1327" y="226"/>
                    <a:pt x="1189" y="670"/>
                  </a:cubicBezTo>
                  <a:lnTo>
                    <a:pt x="1189" y="670"/>
                  </a:lnTo>
                  <a:cubicBezTo>
                    <a:pt x="1192" y="660"/>
                    <a:pt x="1163" y="656"/>
                    <a:pt x="1121" y="656"/>
                  </a:cubicBezTo>
                  <a:cubicBezTo>
                    <a:pt x="1038" y="656"/>
                    <a:pt x="906" y="670"/>
                    <a:pt x="892" y="670"/>
                  </a:cubicBezTo>
                  <a:cubicBezTo>
                    <a:pt x="779" y="680"/>
                    <a:pt x="656" y="721"/>
                    <a:pt x="564" y="772"/>
                  </a:cubicBezTo>
                  <a:cubicBezTo>
                    <a:pt x="369" y="885"/>
                    <a:pt x="215" y="1060"/>
                    <a:pt x="123" y="1254"/>
                  </a:cubicBezTo>
                  <a:cubicBezTo>
                    <a:pt x="31" y="1439"/>
                    <a:pt x="0" y="1644"/>
                    <a:pt x="31" y="1839"/>
                  </a:cubicBezTo>
                  <a:cubicBezTo>
                    <a:pt x="41" y="1890"/>
                    <a:pt x="62" y="1931"/>
                    <a:pt x="82" y="1982"/>
                  </a:cubicBezTo>
                  <a:cubicBezTo>
                    <a:pt x="243" y="2277"/>
                    <a:pt x="552" y="2455"/>
                    <a:pt x="880" y="2455"/>
                  </a:cubicBezTo>
                  <a:cubicBezTo>
                    <a:pt x="928" y="2455"/>
                    <a:pt x="977" y="2451"/>
                    <a:pt x="1025" y="2443"/>
                  </a:cubicBezTo>
                  <a:cubicBezTo>
                    <a:pt x="1394" y="2372"/>
                    <a:pt x="1712" y="2115"/>
                    <a:pt x="1866" y="1767"/>
                  </a:cubicBezTo>
                  <a:cubicBezTo>
                    <a:pt x="1959" y="2000"/>
                    <a:pt x="2178" y="2129"/>
                    <a:pt x="2404" y="2129"/>
                  </a:cubicBezTo>
                  <a:cubicBezTo>
                    <a:pt x="2526" y="2129"/>
                    <a:pt x="2650" y="2092"/>
                    <a:pt x="2758" y="2013"/>
                  </a:cubicBezTo>
                  <a:cubicBezTo>
                    <a:pt x="2758" y="2382"/>
                    <a:pt x="3055" y="2679"/>
                    <a:pt x="3424" y="2710"/>
                  </a:cubicBezTo>
                  <a:cubicBezTo>
                    <a:pt x="3332" y="2884"/>
                    <a:pt x="3434" y="3100"/>
                    <a:pt x="3629" y="3141"/>
                  </a:cubicBezTo>
                  <a:cubicBezTo>
                    <a:pt x="3637" y="3141"/>
                    <a:pt x="3644" y="3141"/>
                    <a:pt x="3652" y="3141"/>
                  </a:cubicBezTo>
                  <a:cubicBezTo>
                    <a:pt x="3837" y="3141"/>
                    <a:pt x="4000" y="3020"/>
                    <a:pt x="4049" y="2833"/>
                  </a:cubicBezTo>
                  <a:cubicBezTo>
                    <a:pt x="4090" y="2648"/>
                    <a:pt x="4029" y="2443"/>
                    <a:pt x="3896" y="2310"/>
                  </a:cubicBezTo>
                  <a:cubicBezTo>
                    <a:pt x="4684" y="1712"/>
                    <a:pt x="4190" y="545"/>
                    <a:pt x="3336" y="545"/>
                  </a:cubicBezTo>
                  <a:cubicBezTo>
                    <a:pt x="3224" y="545"/>
                    <a:pt x="3106" y="565"/>
                    <a:pt x="2983" y="608"/>
                  </a:cubicBezTo>
                  <a:cubicBezTo>
                    <a:pt x="2824" y="201"/>
                    <a:pt x="2460" y="0"/>
                    <a:pt x="2097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6682657" y="1194311"/>
              <a:ext cx="44886" cy="54113"/>
            </a:xfrm>
            <a:custGeom>
              <a:avLst/>
              <a:gdLst/>
              <a:ahLst/>
              <a:cxnLst/>
              <a:rect l="l" t="t" r="r" b="b"/>
              <a:pathLst>
                <a:path w="647" h="780" extrusionOk="0">
                  <a:moveTo>
                    <a:pt x="291" y="0"/>
                  </a:moveTo>
                  <a:cubicBezTo>
                    <a:pt x="152" y="0"/>
                    <a:pt x="30" y="104"/>
                    <a:pt x="21" y="245"/>
                  </a:cubicBezTo>
                  <a:cubicBezTo>
                    <a:pt x="0" y="440"/>
                    <a:pt x="123" y="747"/>
                    <a:pt x="287" y="778"/>
                  </a:cubicBezTo>
                  <a:cubicBezTo>
                    <a:pt x="299" y="779"/>
                    <a:pt x="311" y="780"/>
                    <a:pt x="323" y="780"/>
                  </a:cubicBezTo>
                  <a:cubicBezTo>
                    <a:pt x="482" y="780"/>
                    <a:pt x="616" y="653"/>
                    <a:pt x="626" y="491"/>
                  </a:cubicBezTo>
                  <a:cubicBezTo>
                    <a:pt x="646" y="296"/>
                    <a:pt x="523" y="40"/>
                    <a:pt x="359" y="9"/>
                  </a:cubicBezTo>
                  <a:cubicBezTo>
                    <a:pt x="336" y="3"/>
                    <a:pt x="313" y="0"/>
                    <a:pt x="29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7904506" y="3063224"/>
              <a:ext cx="49118" cy="68196"/>
            </a:xfrm>
            <a:custGeom>
              <a:avLst/>
              <a:gdLst/>
              <a:ahLst/>
              <a:cxnLst/>
              <a:rect l="l" t="t" r="r" b="b"/>
              <a:pathLst>
                <a:path w="708" h="983" extrusionOk="0">
                  <a:moveTo>
                    <a:pt x="677" y="1"/>
                  </a:moveTo>
                  <a:lnTo>
                    <a:pt x="11" y="206"/>
                  </a:lnTo>
                  <a:cubicBezTo>
                    <a:pt x="0" y="421"/>
                    <a:pt x="0" y="636"/>
                    <a:pt x="11" y="862"/>
                  </a:cubicBezTo>
                  <a:cubicBezTo>
                    <a:pt x="26" y="949"/>
                    <a:pt x="172" y="982"/>
                    <a:pt x="322" y="982"/>
                  </a:cubicBezTo>
                  <a:cubicBezTo>
                    <a:pt x="472" y="982"/>
                    <a:pt x="626" y="949"/>
                    <a:pt x="656" y="903"/>
                  </a:cubicBezTo>
                  <a:cubicBezTo>
                    <a:pt x="708" y="810"/>
                    <a:pt x="677" y="1"/>
                    <a:pt x="67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7796418" y="3111926"/>
              <a:ext cx="165043" cy="77492"/>
            </a:xfrm>
            <a:custGeom>
              <a:avLst/>
              <a:gdLst/>
              <a:ahLst/>
              <a:cxnLst/>
              <a:rect l="l" t="t" r="r" b="b"/>
              <a:pathLst>
                <a:path w="2379" h="1117" extrusionOk="0">
                  <a:moveTo>
                    <a:pt x="1518" y="0"/>
                  </a:moveTo>
                  <a:cubicBezTo>
                    <a:pt x="1485" y="0"/>
                    <a:pt x="1496" y="41"/>
                    <a:pt x="1446" y="149"/>
                  </a:cubicBezTo>
                  <a:cubicBezTo>
                    <a:pt x="1364" y="334"/>
                    <a:pt x="0" y="549"/>
                    <a:pt x="51" y="836"/>
                  </a:cubicBezTo>
                  <a:cubicBezTo>
                    <a:pt x="72" y="908"/>
                    <a:pt x="390" y="1062"/>
                    <a:pt x="851" y="1113"/>
                  </a:cubicBezTo>
                  <a:cubicBezTo>
                    <a:pt x="897" y="1116"/>
                    <a:pt x="943" y="1117"/>
                    <a:pt x="988" y="1117"/>
                  </a:cubicBezTo>
                  <a:cubicBezTo>
                    <a:pt x="1123" y="1117"/>
                    <a:pt x="1256" y="1105"/>
                    <a:pt x="1394" y="1082"/>
                  </a:cubicBezTo>
                  <a:cubicBezTo>
                    <a:pt x="1517" y="1052"/>
                    <a:pt x="1630" y="990"/>
                    <a:pt x="1733" y="918"/>
                  </a:cubicBezTo>
                  <a:lnTo>
                    <a:pt x="1804" y="1010"/>
                  </a:lnTo>
                  <a:lnTo>
                    <a:pt x="2378" y="898"/>
                  </a:lnTo>
                  <a:cubicBezTo>
                    <a:pt x="2378" y="898"/>
                    <a:pt x="2378" y="549"/>
                    <a:pt x="2378" y="375"/>
                  </a:cubicBezTo>
                  <a:cubicBezTo>
                    <a:pt x="2378" y="272"/>
                    <a:pt x="2327" y="190"/>
                    <a:pt x="2245" y="149"/>
                  </a:cubicBezTo>
                  <a:cubicBezTo>
                    <a:pt x="2184" y="211"/>
                    <a:pt x="2102" y="242"/>
                    <a:pt x="2020" y="262"/>
                  </a:cubicBezTo>
                  <a:cubicBezTo>
                    <a:pt x="2001" y="265"/>
                    <a:pt x="1983" y="266"/>
                    <a:pt x="1966" y="266"/>
                  </a:cubicBezTo>
                  <a:cubicBezTo>
                    <a:pt x="1843" y="266"/>
                    <a:pt x="1734" y="206"/>
                    <a:pt x="1671" y="98"/>
                  </a:cubicBezTo>
                  <a:cubicBezTo>
                    <a:pt x="1640" y="47"/>
                    <a:pt x="1599" y="16"/>
                    <a:pt x="1548" y="6"/>
                  </a:cubicBezTo>
                  <a:cubicBezTo>
                    <a:pt x="1535" y="2"/>
                    <a:pt x="1525" y="0"/>
                    <a:pt x="1518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7838321" y="2436692"/>
              <a:ext cx="419719" cy="663086"/>
            </a:xfrm>
            <a:custGeom>
              <a:avLst/>
              <a:gdLst/>
              <a:ahLst/>
              <a:cxnLst/>
              <a:rect l="l" t="t" r="r" b="b"/>
              <a:pathLst>
                <a:path w="6050" h="9558" extrusionOk="0">
                  <a:moveTo>
                    <a:pt x="5513" y="1"/>
                  </a:moveTo>
                  <a:cubicBezTo>
                    <a:pt x="3384" y="1"/>
                    <a:pt x="442" y="839"/>
                    <a:pt x="206" y="1876"/>
                  </a:cubicBezTo>
                  <a:cubicBezTo>
                    <a:pt x="1" y="2768"/>
                    <a:pt x="555" y="7186"/>
                    <a:pt x="934" y="9390"/>
                  </a:cubicBezTo>
                  <a:cubicBezTo>
                    <a:pt x="1101" y="9516"/>
                    <a:pt x="1252" y="9557"/>
                    <a:pt x="1377" y="9557"/>
                  </a:cubicBezTo>
                  <a:cubicBezTo>
                    <a:pt x="1622" y="9557"/>
                    <a:pt x="1774" y="9401"/>
                    <a:pt x="1774" y="9401"/>
                  </a:cubicBezTo>
                  <a:cubicBezTo>
                    <a:pt x="1959" y="8099"/>
                    <a:pt x="2185" y="6059"/>
                    <a:pt x="2154" y="4439"/>
                  </a:cubicBezTo>
                  <a:cubicBezTo>
                    <a:pt x="2154" y="3947"/>
                    <a:pt x="1959" y="3465"/>
                    <a:pt x="1908" y="3106"/>
                  </a:cubicBezTo>
                  <a:cubicBezTo>
                    <a:pt x="2756" y="3035"/>
                    <a:pt x="4969" y="2696"/>
                    <a:pt x="5847" y="2696"/>
                  </a:cubicBezTo>
                  <a:cubicBezTo>
                    <a:pt x="5860" y="2696"/>
                    <a:pt x="5873" y="2696"/>
                    <a:pt x="5885" y="2696"/>
                  </a:cubicBezTo>
                  <a:lnTo>
                    <a:pt x="6049" y="20"/>
                  </a:lnTo>
                  <a:cubicBezTo>
                    <a:pt x="5878" y="7"/>
                    <a:pt x="5699" y="1"/>
                    <a:pt x="5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8052415" y="3108735"/>
              <a:ext cx="50574" cy="68542"/>
            </a:xfrm>
            <a:custGeom>
              <a:avLst/>
              <a:gdLst/>
              <a:ahLst/>
              <a:cxnLst/>
              <a:rect l="l" t="t" r="r" b="b"/>
              <a:pathLst>
                <a:path w="729" h="988" extrusionOk="0">
                  <a:moveTo>
                    <a:pt x="657" y="1"/>
                  </a:moveTo>
                  <a:lnTo>
                    <a:pt x="1" y="226"/>
                  </a:lnTo>
                  <a:cubicBezTo>
                    <a:pt x="1" y="441"/>
                    <a:pt x="11" y="657"/>
                    <a:pt x="31" y="882"/>
                  </a:cubicBezTo>
                  <a:cubicBezTo>
                    <a:pt x="46" y="958"/>
                    <a:pt x="172" y="988"/>
                    <a:pt x="308" y="988"/>
                  </a:cubicBezTo>
                  <a:cubicBezTo>
                    <a:pt x="467" y="988"/>
                    <a:pt x="639" y="948"/>
                    <a:pt x="667" y="892"/>
                  </a:cubicBezTo>
                  <a:cubicBezTo>
                    <a:pt x="729" y="800"/>
                    <a:pt x="657" y="1"/>
                    <a:pt x="65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7945715" y="3158824"/>
              <a:ext cx="165806" cy="78879"/>
            </a:xfrm>
            <a:custGeom>
              <a:avLst/>
              <a:gdLst/>
              <a:ahLst/>
              <a:cxnLst/>
              <a:rect l="l" t="t" r="r" b="b"/>
              <a:pathLst>
                <a:path w="2390" h="1137" extrusionOk="0">
                  <a:moveTo>
                    <a:pt x="1493" y="1"/>
                  </a:moveTo>
                  <a:cubicBezTo>
                    <a:pt x="1455" y="1"/>
                    <a:pt x="1468" y="41"/>
                    <a:pt x="1426" y="150"/>
                  </a:cubicBezTo>
                  <a:cubicBezTo>
                    <a:pt x="1354" y="334"/>
                    <a:pt x="1" y="601"/>
                    <a:pt x="62" y="888"/>
                  </a:cubicBezTo>
                  <a:cubicBezTo>
                    <a:pt x="83" y="960"/>
                    <a:pt x="401" y="1103"/>
                    <a:pt x="872" y="1134"/>
                  </a:cubicBezTo>
                  <a:cubicBezTo>
                    <a:pt x="904" y="1136"/>
                    <a:pt x="935" y="1137"/>
                    <a:pt x="966" y="1137"/>
                  </a:cubicBezTo>
                  <a:cubicBezTo>
                    <a:pt x="1117" y="1137"/>
                    <a:pt x="1261" y="1117"/>
                    <a:pt x="1405" y="1083"/>
                  </a:cubicBezTo>
                  <a:cubicBezTo>
                    <a:pt x="1528" y="1052"/>
                    <a:pt x="1641" y="991"/>
                    <a:pt x="1744" y="909"/>
                  </a:cubicBezTo>
                  <a:lnTo>
                    <a:pt x="1815" y="1001"/>
                  </a:lnTo>
                  <a:lnTo>
                    <a:pt x="2390" y="868"/>
                  </a:lnTo>
                  <a:cubicBezTo>
                    <a:pt x="2390" y="868"/>
                    <a:pt x="2390" y="519"/>
                    <a:pt x="2369" y="345"/>
                  </a:cubicBezTo>
                  <a:cubicBezTo>
                    <a:pt x="2369" y="242"/>
                    <a:pt x="2318" y="150"/>
                    <a:pt x="2225" y="119"/>
                  </a:cubicBezTo>
                  <a:cubicBezTo>
                    <a:pt x="2164" y="181"/>
                    <a:pt x="2092" y="222"/>
                    <a:pt x="2010" y="242"/>
                  </a:cubicBezTo>
                  <a:cubicBezTo>
                    <a:pt x="1986" y="248"/>
                    <a:pt x="1961" y="250"/>
                    <a:pt x="1937" y="250"/>
                  </a:cubicBezTo>
                  <a:cubicBezTo>
                    <a:pt x="1820" y="250"/>
                    <a:pt x="1711" y="190"/>
                    <a:pt x="1651" y="88"/>
                  </a:cubicBezTo>
                  <a:cubicBezTo>
                    <a:pt x="1621" y="47"/>
                    <a:pt x="1580" y="17"/>
                    <a:pt x="1528" y="6"/>
                  </a:cubicBezTo>
                  <a:cubicBezTo>
                    <a:pt x="1513" y="3"/>
                    <a:pt x="1502" y="1"/>
                    <a:pt x="1493" y="1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7998371" y="2445919"/>
              <a:ext cx="505744" cy="696386"/>
            </a:xfrm>
            <a:custGeom>
              <a:avLst/>
              <a:gdLst/>
              <a:ahLst/>
              <a:cxnLst/>
              <a:rect l="l" t="t" r="r" b="b"/>
              <a:pathLst>
                <a:path w="7290" h="10038" extrusionOk="0">
                  <a:moveTo>
                    <a:pt x="4048" y="0"/>
                  </a:moveTo>
                  <a:cubicBezTo>
                    <a:pt x="3937" y="0"/>
                    <a:pt x="726" y="640"/>
                    <a:pt x="452" y="1118"/>
                  </a:cubicBezTo>
                  <a:cubicBezTo>
                    <a:pt x="1" y="1917"/>
                    <a:pt x="749" y="6571"/>
                    <a:pt x="677" y="9903"/>
                  </a:cubicBezTo>
                  <a:cubicBezTo>
                    <a:pt x="677" y="9903"/>
                    <a:pt x="835" y="10037"/>
                    <a:pt x="1131" y="10037"/>
                  </a:cubicBezTo>
                  <a:cubicBezTo>
                    <a:pt x="1268" y="10037"/>
                    <a:pt x="1435" y="10008"/>
                    <a:pt x="1631" y="9924"/>
                  </a:cubicBezTo>
                  <a:cubicBezTo>
                    <a:pt x="1774" y="8283"/>
                    <a:pt x="2820" y="4634"/>
                    <a:pt x="2153" y="2830"/>
                  </a:cubicBezTo>
                  <a:lnTo>
                    <a:pt x="2153" y="2830"/>
                  </a:lnTo>
                  <a:cubicBezTo>
                    <a:pt x="2811" y="2872"/>
                    <a:pt x="3409" y="2912"/>
                    <a:pt x="3983" y="2912"/>
                  </a:cubicBezTo>
                  <a:cubicBezTo>
                    <a:pt x="4814" y="2912"/>
                    <a:pt x="5596" y="2828"/>
                    <a:pt x="6438" y="2543"/>
                  </a:cubicBezTo>
                  <a:cubicBezTo>
                    <a:pt x="6777" y="2430"/>
                    <a:pt x="6869" y="2215"/>
                    <a:pt x="7064" y="1866"/>
                  </a:cubicBezTo>
                  <a:cubicBezTo>
                    <a:pt x="7289" y="1466"/>
                    <a:pt x="7146" y="523"/>
                    <a:pt x="6920" y="0"/>
                  </a:cubicBezTo>
                  <a:lnTo>
                    <a:pt x="4050" y="0"/>
                  </a:lnTo>
                  <a:cubicBezTo>
                    <a:pt x="4049" y="0"/>
                    <a:pt x="4049" y="0"/>
                    <a:pt x="4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7506912" y="2061161"/>
              <a:ext cx="202089" cy="83666"/>
            </a:xfrm>
            <a:custGeom>
              <a:avLst/>
              <a:gdLst/>
              <a:ahLst/>
              <a:cxnLst/>
              <a:rect l="l" t="t" r="r" b="b"/>
              <a:pathLst>
                <a:path w="2913" h="1206" extrusionOk="0">
                  <a:moveTo>
                    <a:pt x="1374" y="0"/>
                  </a:moveTo>
                  <a:cubicBezTo>
                    <a:pt x="1057" y="0"/>
                    <a:pt x="995" y="174"/>
                    <a:pt x="862" y="174"/>
                  </a:cubicBezTo>
                  <a:cubicBezTo>
                    <a:pt x="747" y="174"/>
                    <a:pt x="257" y="49"/>
                    <a:pt x="117" y="49"/>
                  </a:cubicBezTo>
                  <a:cubicBezTo>
                    <a:pt x="107" y="49"/>
                    <a:pt x="99" y="50"/>
                    <a:pt x="93" y="51"/>
                  </a:cubicBezTo>
                  <a:cubicBezTo>
                    <a:pt x="1" y="72"/>
                    <a:pt x="73" y="154"/>
                    <a:pt x="155" y="195"/>
                  </a:cubicBezTo>
                  <a:cubicBezTo>
                    <a:pt x="267" y="267"/>
                    <a:pt x="442" y="328"/>
                    <a:pt x="636" y="421"/>
                  </a:cubicBezTo>
                  <a:cubicBezTo>
                    <a:pt x="759" y="482"/>
                    <a:pt x="893" y="544"/>
                    <a:pt x="1016" y="585"/>
                  </a:cubicBezTo>
                  <a:cubicBezTo>
                    <a:pt x="1221" y="667"/>
                    <a:pt x="1477" y="779"/>
                    <a:pt x="1344" y="861"/>
                  </a:cubicBezTo>
                  <a:cubicBezTo>
                    <a:pt x="1282" y="902"/>
                    <a:pt x="1285" y="910"/>
                    <a:pt x="1269" y="910"/>
                  </a:cubicBezTo>
                  <a:cubicBezTo>
                    <a:pt x="1260" y="910"/>
                    <a:pt x="1244" y="907"/>
                    <a:pt x="1205" y="907"/>
                  </a:cubicBezTo>
                  <a:cubicBezTo>
                    <a:pt x="1178" y="907"/>
                    <a:pt x="1141" y="908"/>
                    <a:pt x="1087" y="913"/>
                  </a:cubicBezTo>
                  <a:cubicBezTo>
                    <a:pt x="821" y="923"/>
                    <a:pt x="667" y="1097"/>
                    <a:pt x="852" y="1128"/>
                  </a:cubicBezTo>
                  <a:cubicBezTo>
                    <a:pt x="987" y="1150"/>
                    <a:pt x="1166" y="1206"/>
                    <a:pt x="1364" y="1206"/>
                  </a:cubicBezTo>
                  <a:cubicBezTo>
                    <a:pt x="1437" y="1206"/>
                    <a:pt x="1513" y="1198"/>
                    <a:pt x="1590" y="1179"/>
                  </a:cubicBezTo>
                  <a:cubicBezTo>
                    <a:pt x="1703" y="1148"/>
                    <a:pt x="1815" y="1107"/>
                    <a:pt x="1918" y="1066"/>
                  </a:cubicBezTo>
                  <a:cubicBezTo>
                    <a:pt x="1979" y="1036"/>
                    <a:pt x="2041" y="1025"/>
                    <a:pt x="2102" y="1025"/>
                  </a:cubicBezTo>
                  <a:lnTo>
                    <a:pt x="2502" y="1056"/>
                  </a:lnTo>
                  <a:lnTo>
                    <a:pt x="2912" y="472"/>
                  </a:lnTo>
                  <a:lnTo>
                    <a:pt x="2912" y="472"/>
                  </a:lnTo>
                  <a:cubicBezTo>
                    <a:pt x="2912" y="472"/>
                    <a:pt x="2766" y="482"/>
                    <a:pt x="2601" y="482"/>
                  </a:cubicBezTo>
                  <a:cubicBezTo>
                    <a:pt x="2435" y="482"/>
                    <a:pt x="2251" y="472"/>
                    <a:pt x="2174" y="431"/>
                  </a:cubicBezTo>
                  <a:cubicBezTo>
                    <a:pt x="2031" y="349"/>
                    <a:pt x="1703" y="0"/>
                    <a:pt x="1374" y="0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7650590" y="1910338"/>
              <a:ext cx="571164" cy="256133"/>
            </a:xfrm>
            <a:custGeom>
              <a:avLst/>
              <a:gdLst/>
              <a:ahLst/>
              <a:cxnLst/>
              <a:rect l="l" t="t" r="r" b="b"/>
              <a:pathLst>
                <a:path w="8233" h="3692" extrusionOk="0">
                  <a:moveTo>
                    <a:pt x="8233" y="1"/>
                  </a:moveTo>
                  <a:cubicBezTo>
                    <a:pt x="8232" y="1"/>
                    <a:pt x="7464" y="1"/>
                    <a:pt x="6982" y="339"/>
                  </a:cubicBezTo>
                  <a:cubicBezTo>
                    <a:pt x="6705" y="524"/>
                    <a:pt x="4368" y="2061"/>
                    <a:pt x="4070" y="2215"/>
                  </a:cubicBezTo>
                  <a:cubicBezTo>
                    <a:pt x="3783" y="2369"/>
                    <a:pt x="185" y="2584"/>
                    <a:pt x="185" y="2584"/>
                  </a:cubicBezTo>
                  <a:cubicBezTo>
                    <a:pt x="72" y="2687"/>
                    <a:pt x="11" y="2841"/>
                    <a:pt x="1" y="2994"/>
                  </a:cubicBezTo>
                  <a:cubicBezTo>
                    <a:pt x="1" y="3158"/>
                    <a:pt x="21" y="3322"/>
                    <a:pt x="72" y="3476"/>
                  </a:cubicBezTo>
                  <a:cubicBezTo>
                    <a:pt x="72" y="3476"/>
                    <a:pt x="2414" y="3691"/>
                    <a:pt x="3701" y="3691"/>
                  </a:cubicBezTo>
                  <a:cubicBezTo>
                    <a:pt x="4002" y="3691"/>
                    <a:pt x="4246" y="3680"/>
                    <a:pt x="4388" y="3650"/>
                  </a:cubicBezTo>
                  <a:cubicBezTo>
                    <a:pt x="5137" y="3497"/>
                    <a:pt x="8130" y="2215"/>
                    <a:pt x="8130" y="2215"/>
                  </a:cubicBezTo>
                  <a:lnTo>
                    <a:pt x="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8110760" y="1888069"/>
              <a:ext cx="396201" cy="605991"/>
            </a:xfrm>
            <a:custGeom>
              <a:avLst/>
              <a:gdLst/>
              <a:ahLst/>
              <a:cxnLst/>
              <a:rect l="l" t="t" r="r" b="b"/>
              <a:pathLst>
                <a:path w="5711" h="8735" extrusionOk="0">
                  <a:moveTo>
                    <a:pt x="2902" y="1"/>
                  </a:moveTo>
                  <a:cubicBezTo>
                    <a:pt x="1844" y="1"/>
                    <a:pt x="824" y="299"/>
                    <a:pt x="349" y="660"/>
                  </a:cubicBezTo>
                  <a:cubicBezTo>
                    <a:pt x="0" y="1050"/>
                    <a:pt x="205" y="3192"/>
                    <a:pt x="585" y="4925"/>
                  </a:cubicBezTo>
                  <a:cubicBezTo>
                    <a:pt x="810" y="5950"/>
                    <a:pt x="574" y="6996"/>
                    <a:pt x="544" y="8410"/>
                  </a:cubicBezTo>
                  <a:cubicBezTo>
                    <a:pt x="544" y="8410"/>
                    <a:pt x="753" y="8711"/>
                    <a:pt x="1602" y="8711"/>
                  </a:cubicBezTo>
                  <a:cubicBezTo>
                    <a:pt x="1653" y="8711"/>
                    <a:pt x="1707" y="8710"/>
                    <a:pt x="1764" y="8708"/>
                  </a:cubicBezTo>
                  <a:cubicBezTo>
                    <a:pt x="1833" y="8705"/>
                    <a:pt x="1906" y="8704"/>
                    <a:pt x="1982" y="8704"/>
                  </a:cubicBezTo>
                  <a:cubicBezTo>
                    <a:pt x="2389" y="8704"/>
                    <a:pt x="2884" y="8735"/>
                    <a:pt x="3369" y="8735"/>
                  </a:cubicBezTo>
                  <a:cubicBezTo>
                    <a:pt x="4244" y="8735"/>
                    <a:pt x="5086" y="8634"/>
                    <a:pt x="5321" y="8072"/>
                  </a:cubicBezTo>
                  <a:cubicBezTo>
                    <a:pt x="4900" y="6914"/>
                    <a:pt x="5628" y="1921"/>
                    <a:pt x="5649" y="1655"/>
                  </a:cubicBezTo>
                  <a:cubicBezTo>
                    <a:pt x="5710" y="845"/>
                    <a:pt x="5372" y="527"/>
                    <a:pt x="4296" y="199"/>
                  </a:cubicBezTo>
                  <a:cubicBezTo>
                    <a:pt x="3853" y="60"/>
                    <a:pt x="3374" y="1"/>
                    <a:pt x="2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8011206" y="2435929"/>
              <a:ext cx="361305" cy="95391"/>
            </a:xfrm>
            <a:custGeom>
              <a:avLst/>
              <a:gdLst/>
              <a:ahLst/>
              <a:cxnLst/>
              <a:rect l="l" t="t" r="r" b="b"/>
              <a:pathLst>
                <a:path w="5208" h="1375" extrusionOk="0">
                  <a:moveTo>
                    <a:pt x="0" y="1"/>
                  </a:moveTo>
                  <a:lnTo>
                    <a:pt x="3014" y="1374"/>
                  </a:lnTo>
                  <a:lnTo>
                    <a:pt x="5208" y="4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8218848" y="2464373"/>
              <a:ext cx="153666" cy="75480"/>
            </a:xfrm>
            <a:custGeom>
              <a:avLst/>
              <a:gdLst/>
              <a:ahLst/>
              <a:cxnLst/>
              <a:rect l="l" t="t" r="r" b="b"/>
              <a:pathLst>
                <a:path w="2215" h="1088" extrusionOk="0">
                  <a:moveTo>
                    <a:pt x="2215" y="1"/>
                  </a:moveTo>
                  <a:lnTo>
                    <a:pt x="0" y="903"/>
                  </a:lnTo>
                  <a:lnTo>
                    <a:pt x="11" y="1087"/>
                  </a:lnTo>
                  <a:lnTo>
                    <a:pt x="2184" y="185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8082733" y="2409636"/>
              <a:ext cx="139027" cy="91367"/>
            </a:xfrm>
            <a:custGeom>
              <a:avLst/>
              <a:gdLst/>
              <a:ahLst/>
              <a:cxnLst/>
              <a:rect l="l" t="t" r="r" b="b"/>
              <a:pathLst>
                <a:path w="2004" h="1317" extrusionOk="0">
                  <a:moveTo>
                    <a:pt x="1696" y="0"/>
                  </a:moveTo>
                  <a:lnTo>
                    <a:pt x="1265" y="205"/>
                  </a:lnTo>
                  <a:cubicBezTo>
                    <a:pt x="1135" y="108"/>
                    <a:pt x="979" y="59"/>
                    <a:pt x="823" y="59"/>
                  </a:cubicBezTo>
                  <a:cubicBezTo>
                    <a:pt x="684" y="59"/>
                    <a:pt x="545" y="98"/>
                    <a:pt x="425" y="175"/>
                  </a:cubicBezTo>
                  <a:cubicBezTo>
                    <a:pt x="0" y="451"/>
                    <a:pt x="393" y="1317"/>
                    <a:pt x="707" y="1317"/>
                  </a:cubicBezTo>
                  <a:cubicBezTo>
                    <a:pt x="719" y="1317"/>
                    <a:pt x="731" y="1315"/>
                    <a:pt x="743" y="1313"/>
                  </a:cubicBezTo>
                  <a:cubicBezTo>
                    <a:pt x="1060" y="1251"/>
                    <a:pt x="2004" y="646"/>
                    <a:pt x="2004" y="646"/>
                  </a:cubicBezTo>
                  <a:lnTo>
                    <a:pt x="1696" y="0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8182565" y="1921855"/>
              <a:ext cx="359918" cy="549727"/>
            </a:xfrm>
            <a:custGeom>
              <a:avLst/>
              <a:gdLst/>
              <a:ahLst/>
              <a:cxnLst/>
              <a:rect l="l" t="t" r="r" b="b"/>
              <a:pathLst>
                <a:path w="5188" h="7924" extrusionOk="0">
                  <a:moveTo>
                    <a:pt x="3936" y="1"/>
                  </a:moveTo>
                  <a:cubicBezTo>
                    <a:pt x="3373" y="1"/>
                    <a:pt x="3195" y="787"/>
                    <a:pt x="3117" y="1291"/>
                  </a:cubicBezTo>
                  <a:cubicBezTo>
                    <a:pt x="3066" y="1690"/>
                    <a:pt x="3168" y="2203"/>
                    <a:pt x="3209" y="2603"/>
                  </a:cubicBezTo>
                  <a:lnTo>
                    <a:pt x="3425" y="4848"/>
                  </a:lnTo>
                  <a:cubicBezTo>
                    <a:pt x="2974" y="5053"/>
                    <a:pt x="2543" y="5319"/>
                    <a:pt x="2143" y="5627"/>
                  </a:cubicBezTo>
                  <a:cubicBezTo>
                    <a:pt x="1272" y="6293"/>
                    <a:pt x="42" y="7021"/>
                    <a:pt x="42" y="7021"/>
                  </a:cubicBezTo>
                  <a:cubicBezTo>
                    <a:pt x="11" y="7165"/>
                    <a:pt x="1" y="7308"/>
                    <a:pt x="11" y="7462"/>
                  </a:cubicBezTo>
                  <a:cubicBezTo>
                    <a:pt x="93" y="7841"/>
                    <a:pt x="339" y="7923"/>
                    <a:pt x="339" y="7923"/>
                  </a:cubicBezTo>
                  <a:cubicBezTo>
                    <a:pt x="339" y="7923"/>
                    <a:pt x="3958" y="6447"/>
                    <a:pt x="4522" y="5668"/>
                  </a:cubicBezTo>
                  <a:cubicBezTo>
                    <a:pt x="4901" y="5155"/>
                    <a:pt x="4850" y="4130"/>
                    <a:pt x="4880" y="3525"/>
                  </a:cubicBezTo>
                  <a:cubicBezTo>
                    <a:pt x="4921" y="2634"/>
                    <a:pt x="5188" y="204"/>
                    <a:pt x="4040" y="9"/>
                  </a:cubicBezTo>
                  <a:cubicBezTo>
                    <a:pt x="4004" y="3"/>
                    <a:pt x="3969" y="1"/>
                    <a:pt x="39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7856914" y="2208793"/>
              <a:ext cx="362693" cy="331058"/>
            </a:xfrm>
            <a:custGeom>
              <a:avLst/>
              <a:gdLst/>
              <a:ahLst/>
              <a:cxnLst/>
              <a:rect l="l" t="t" r="r" b="b"/>
              <a:pathLst>
                <a:path w="5228" h="4772" extrusionOk="0">
                  <a:moveTo>
                    <a:pt x="290" y="0"/>
                  </a:moveTo>
                  <a:cubicBezTo>
                    <a:pt x="135" y="0"/>
                    <a:pt x="0" y="134"/>
                    <a:pt x="10" y="302"/>
                  </a:cubicBezTo>
                  <a:lnTo>
                    <a:pt x="153" y="3675"/>
                  </a:lnTo>
                  <a:cubicBezTo>
                    <a:pt x="164" y="3839"/>
                    <a:pt x="287" y="3972"/>
                    <a:pt x="440" y="4003"/>
                  </a:cubicBezTo>
                  <a:lnTo>
                    <a:pt x="5228" y="4771"/>
                  </a:lnTo>
                  <a:lnTo>
                    <a:pt x="5064" y="999"/>
                  </a:lnTo>
                  <a:cubicBezTo>
                    <a:pt x="5064" y="866"/>
                    <a:pt x="4961" y="753"/>
                    <a:pt x="4828" y="732"/>
                  </a:cubicBezTo>
                  <a:lnTo>
                    <a:pt x="338" y="5"/>
                  </a:lnTo>
                  <a:cubicBezTo>
                    <a:pt x="322" y="2"/>
                    <a:pt x="306" y="0"/>
                    <a:pt x="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8194636" y="1642687"/>
              <a:ext cx="197788" cy="271326"/>
            </a:xfrm>
            <a:custGeom>
              <a:avLst/>
              <a:gdLst/>
              <a:ahLst/>
              <a:cxnLst/>
              <a:rect l="l" t="t" r="r" b="b"/>
              <a:pathLst>
                <a:path w="2851" h="3911" extrusionOk="0">
                  <a:moveTo>
                    <a:pt x="1212" y="1"/>
                  </a:moveTo>
                  <a:cubicBezTo>
                    <a:pt x="811" y="1"/>
                    <a:pt x="474" y="175"/>
                    <a:pt x="452" y="732"/>
                  </a:cubicBezTo>
                  <a:cubicBezTo>
                    <a:pt x="452" y="732"/>
                    <a:pt x="237" y="1634"/>
                    <a:pt x="144" y="1860"/>
                  </a:cubicBezTo>
                  <a:cubicBezTo>
                    <a:pt x="114" y="1942"/>
                    <a:pt x="1" y="2188"/>
                    <a:pt x="21" y="2260"/>
                  </a:cubicBezTo>
                  <a:cubicBezTo>
                    <a:pt x="42" y="2342"/>
                    <a:pt x="175" y="2311"/>
                    <a:pt x="226" y="2331"/>
                  </a:cubicBezTo>
                  <a:cubicBezTo>
                    <a:pt x="349" y="2372"/>
                    <a:pt x="175" y="3121"/>
                    <a:pt x="432" y="3182"/>
                  </a:cubicBezTo>
                  <a:cubicBezTo>
                    <a:pt x="599" y="3220"/>
                    <a:pt x="766" y="3241"/>
                    <a:pt x="933" y="3241"/>
                  </a:cubicBezTo>
                  <a:cubicBezTo>
                    <a:pt x="992" y="3241"/>
                    <a:pt x="1050" y="3239"/>
                    <a:pt x="1108" y="3234"/>
                  </a:cubicBezTo>
                  <a:lnTo>
                    <a:pt x="1108" y="3234"/>
                  </a:lnTo>
                  <a:cubicBezTo>
                    <a:pt x="1108" y="3254"/>
                    <a:pt x="1057" y="3654"/>
                    <a:pt x="1057" y="3654"/>
                  </a:cubicBezTo>
                  <a:lnTo>
                    <a:pt x="1108" y="3910"/>
                  </a:lnTo>
                  <a:lnTo>
                    <a:pt x="1569" y="3910"/>
                  </a:lnTo>
                  <a:lnTo>
                    <a:pt x="2195" y="3736"/>
                  </a:lnTo>
                  <a:cubicBezTo>
                    <a:pt x="2195" y="3736"/>
                    <a:pt x="2215" y="2936"/>
                    <a:pt x="2246" y="2844"/>
                  </a:cubicBezTo>
                  <a:cubicBezTo>
                    <a:pt x="2256" y="2783"/>
                    <a:pt x="2502" y="2557"/>
                    <a:pt x="2677" y="2157"/>
                  </a:cubicBezTo>
                  <a:cubicBezTo>
                    <a:pt x="2769" y="1962"/>
                    <a:pt x="2830" y="1747"/>
                    <a:pt x="2851" y="1532"/>
                  </a:cubicBezTo>
                  <a:cubicBezTo>
                    <a:pt x="2851" y="1101"/>
                    <a:pt x="2841" y="650"/>
                    <a:pt x="2554" y="435"/>
                  </a:cubicBezTo>
                  <a:cubicBezTo>
                    <a:pt x="2395" y="312"/>
                    <a:pt x="1747" y="1"/>
                    <a:pt x="1212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8265053" y="1765273"/>
              <a:ext cx="114607" cy="147977"/>
            </a:xfrm>
            <a:custGeom>
              <a:avLst/>
              <a:gdLst/>
              <a:ahLst/>
              <a:cxnLst/>
              <a:rect l="l" t="t" r="r" b="b"/>
              <a:pathLst>
                <a:path w="1652" h="2133" extrusionOk="0">
                  <a:moveTo>
                    <a:pt x="1057" y="1"/>
                  </a:moveTo>
                  <a:cubicBezTo>
                    <a:pt x="1036" y="1"/>
                    <a:pt x="1036" y="1077"/>
                    <a:pt x="1016" y="1385"/>
                  </a:cubicBezTo>
                  <a:cubicBezTo>
                    <a:pt x="790" y="1559"/>
                    <a:pt x="534" y="1774"/>
                    <a:pt x="431" y="1774"/>
                  </a:cubicBezTo>
                  <a:cubicBezTo>
                    <a:pt x="298" y="1764"/>
                    <a:pt x="175" y="1713"/>
                    <a:pt x="73" y="1631"/>
                  </a:cubicBezTo>
                  <a:cubicBezTo>
                    <a:pt x="62" y="1723"/>
                    <a:pt x="32" y="1815"/>
                    <a:pt x="1" y="1907"/>
                  </a:cubicBezTo>
                  <a:lnTo>
                    <a:pt x="93" y="2112"/>
                  </a:lnTo>
                  <a:lnTo>
                    <a:pt x="554" y="2133"/>
                  </a:lnTo>
                  <a:lnTo>
                    <a:pt x="1180" y="1959"/>
                  </a:lnTo>
                  <a:cubicBezTo>
                    <a:pt x="1180" y="1959"/>
                    <a:pt x="1200" y="1159"/>
                    <a:pt x="1221" y="1067"/>
                  </a:cubicBezTo>
                  <a:cubicBezTo>
                    <a:pt x="1241" y="1005"/>
                    <a:pt x="1477" y="790"/>
                    <a:pt x="1651" y="380"/>
                  </a:cubicBezTo>
                  <a:lnTo>
                    <a:pt x="1631" y="124"/>
                  </a:lnTo>
                  <a:cubicBezTo>
                    <a:pt x="1631" y="124"/>
                    <a:pt x="1077" y="1"/>
                    <a:pt x="1057" y="1"/>
                  </a:cubicBezTo>
                  <a:close/>
                </a:path>
              </a:pathLst>
            </a:custGeom>
            <a:solidFill>
              <a:srgbClr val="F29D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8188184" y="1621943"/>
              <a:ext cx="235181" cy="219502"/>
            </a:xfrm>
            <a:custGeom>
              <a:avLst/>
              <a:gdLst/>
              <a:ahLst/>
              <a:cxnLst/>
              <a:rect l="l" t="t" r="r" b="b"/>
              <a:pathLst>
                <a:path w="3390" h="3164" extrusionOk="0">
                  <a:moveTo>
                    <a:pt x="431" y="0"/>
                  </a:moveTo>
                  <a:cubicBezTo>
                    <a:pt x="0" y="0"/>
                    <a:pt x="83" y="677"/>
                    <a:pt x="125" y="877"/>
                  </a:cubicBezTo>
                  <a:cubicBezTo>
                    <a:pt x="145" y="990"/>
                    <a:pt x="289" y="1021"/>
                    <a:pt x="309" y="1072"/>
                  </a:cubicBezTo>
                  <a:cubicBezTo>
                    <a:pt x="319" y="1185"/>
                    <a:pt x="309" y="1298"/>
                    <a:pt x="289" y="1421"/>
                  </a:cubicBezTo>
                  <a:cubicBezTo>
                    <a:pt x="289" y="1513"/>
                    <a:pt x="442" y="1554"/>
                    <a:pt x="442" y="1554"/>
                  </a:cubicBezTo>
                  <a:cubicBezTo>
                    <a:pt x="442" y="1554"/>
                    <a:pt x="484" y="1329"/>
                    <a:pt x="494" y="1298"/>
                  </a:cubicBezTo>
                  <a:cubicBezTo>
                    <a:pt x="514" y="1205"/>
                    <a:pt x="535" y="1113"/>
                    <a:pt x="576" y="1031"/>
                  </a:cubicBezTo>
                  <a:cubicBezTo>
                    <a:pt x="607" y="1021"/>
                    <a:pt x="637" y="1011"/>
                    <a:pt x="678" y="1000"/>
                  </a:cubicBezTo>
                  <a:cubicBezTo>
                    <a:pt x="863" y="980"/>
                    <a:pt x="1058" y="970"/>
                    <a:pt x="1252" y="959"/>
                  </a:cubicBezTo>
                  <a:cubicBezTo>
                    <a:pt x="1293" y="959"/>
                    <a:pt x="1334" y="1000"/>
                    <a:pt x="1334" y="1041"/>
                  </a:cubicBezTo>
                  <a:cubicBezTo>
                    <a:pt x="1314" y="1575"/>
                    <a:pt x="1580" y="1667"/>
                    <a:pt x="1703" y="1687"/>
                  </a:cubicBezTo>
                  <a:cubicBezTo>
                    <a:pt x="1734" y="1687"/>
                    <a:pt x="1765" y="1708"/>
                    <a:pt x="1765" y="1739"/>
                  </a:cubicBezTo>
                  <a:cubicBezTo>
                    <a:pt x="1756" y="2129"/>
                    <a:pt x="1835" y="2238"/>
                    <a:pt x="1927" y="2238"/>
                  </a:cubicBezTo>
                  <a:cubicBezTo>
                    <a:pt x="2042" y="2238"/>
                    <a:pt x="2175" y="2067"/>
                    <a:pt x="2175" y="2067"/>
                  </a:cubicBezTo>
                  <a:cubicBezTo>
                    <a:pt x="2288" y="2169"/>
                    <a:pt x="2267" y="2651"/>
                    <a:pt x="2278" y="2928"/>
                  </a:cubicBezTo>
                  <a:cubicBezTo>
                    <a:pt x="2288" y="3010"/>
                    <a:pt x="2298" y="3082"/>
                    <a:pt x="2329" y="3153"/>
                  </a:cubicBezTo>
                  <a:cubicBezTo>
                    <a:pt x="2351" y="3161"/>
                    <a:pt x="2374" y="3164"/>
                    <a:pt x="2397" y="3164"/>
                  </a:cubicBezTo>
                  <a:cubicBezTo>
                    <a:pt x="2439" y="3164"/>
                    <a:pt x="2480" y="3153"/>
                    <a:pt x="2513" y="3133"/>
                  </a:cubicBezTo>
                  <a:cubicBezTo>
                    <a:pt x="2544" y="3112"/>
                    <a:pt x="2729" y="2938"/>
                    <a:pt x="2770" y="2907"/>
                  </a:cubicBezTo>
                  <a:cubicBezTo>
                    <a:pt x="2985" y="2743"/>
                    <a:pt x="3118" y="2466"/>
                    <a:pt x="3231" y="1636"/>
                  </a:cubicBezTo>
                  <a:cubicBezTo>
                    <a:pt x="3390" y="355"/>
                    <a:pt x="2158" y="166"/>
                    <a:pt x="1692" y="166"/>
                  </a:cubicBezTo>
                  <a:cubicBezTo>
                    <a:pt x="1647" y="166"/>
                    <a:pt x="1609" y="167"/>
                    <a:pt x="1580" y="170"/>
                  </a:cubicBezTo>
                  <a:cubicBezTo>
                    <a:pt x="1506" y="176"/>
                    <a:pt x="1415" y="180"/>
                    <a:pt x="1323" y="180"/>
                  </a:cubicBezTo>
                  <a:cubicBezTo>
                    <a:pt x="1109" y="180"/>
                    <a:pt x="883" y="162"/>
                    <a:pt x="812" y="119"/>
                  </a:cubicBezTo>
                  <a:cubicBezTo>
                    <a:pt x="654" y="35"/>
                    <a:pt x="52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8330474" y="1745779"/>
              <a:ext cx="45649" cy="58691"/>
            </a:xfrm>
            <a:custGeom>
              <a:avLst/>
              <a:gdLst/>
              <a:ahLst/>
              <a:cxnLst/>
              <a:rect l="l" t="t" r="r" b="b"/>
              <a:pathLst>
                <a:path w="658" h="846" extrusionOk="0">
                  <a:moveTo>
                    <a:pt x="297" y="1"/>
                  </a:moveTo>
                  <a:cubicBezTo>
                    <a:pt x="110" y="1"/>
                    <a:pt x="83" y="251"/>
                    <a:pt x="83" y="251"/>
                  </a:cubicBezTo>
                  <a:cubicBezTo>
                    <a:pt x="32" y="446"/>
                    <a:pt x="1" y="640"/>
                    <a:pt x="1" y="845"/>
                  </a:cubicBezTo>
                  <a:cubicBezTo>
                    <a:pt x="657" y="835"/>
                    <a:pt x="657" y="56"/>
                    <a:pt x="339" y="5"/>
                  </a:cubicBezTo>
                  <a:cubicBezTo>
                    <a:pt x="324" y="2"/>
                    <a:pt x="310" y="1"/>
                    <a:pt x="29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8271504" y="1865591"/>
              <a:ext cx="101010" cy="79712"/>
            </a:xfrm>
            <a:custGeom>
              <a:avLst/>
              <a:gdLst/>
              <a:ahLst/>
              <a:cxnLst/>
              <a:rect l="l" t="t" r="r" b="b"/>
              <a:pathLst>
                <a:path w="1456" h="1149" extrusionOk="0">
                  <a:moveTo>
                    <a:pt x="1169" y="0"/>
                  </a:moveTo>
                  <a:cubicBezTo>
                    <a:pt x="800" y="215"/>
                    <a:pt x="0" y="666"/>
                    <a:pt x="0" y="666"/>
                  </a:cubicBezTo>
                  <a:lnTo>
                    <a:pt x="195" y="1148"/>
                  </a:lnTo>
                  <a:cubicBezTo>
                    <a:pt x="195" y="1148"/>
                    <a:pt x="974" y="728"/>
                    <a:pt x="1138" y="636"/>
                  </a:cubicBezTo>
                  <a:cubicBezTo>
                    <a:pt x="1261" y="574"/>
                    <a:pt x="1364" y="492"/>
                    <a:pt x="1456" y="390"/>
                  </a:cubicBezTo>
                  <a:cubicBezTo>
                    <a:pt x="1374" y="246"/>
                    <a:pt x="1282" y="123"/>
                    <a:pt x="1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8243754" y="1867672"/>
              <a:ext cx="27819" cy="70485"/>
            </a:xfrm>
            <a:custGeom>
              <a:avLst/>
              <a:gdLst/>
              <a:ahLst/>
              <a:cxnLst/>
              <a:rect l="l" t="t" r="r" b="b"/>
              <a:pathLst>
                <a:path w="401" h="1016" extrusionOk="0">
                  <a:moveTo>
                    <a:pt x="400" y="1"/>
                  </a:moveTo>
                  <a:cubicBezTo>
                    <a:pt x="277" y="83"/>
                    <a:pt x="164" y="175"/>
                    <a:pt x="72" y="288"/>
                  </a:cubicBezTo>
                  <a:cubicBezTo>
                    <a:pt x="11" y="524"/>
                    <a:pt x="0" y="770"/>
                    <a:pt x="41" y="1016"/>
                  </a:cubicBezTo>
                  <a:cubicBezTo>
                    <a:pt x="123" y="862"/>
                    <a:pt x="257" y="729"/>
                    <a:pt x="400" y="636"/>
                  </a:cubicBezTo>
                  <a:cubicBezTo>
                    <a:pt x="349" y="442"/>
                    <a:pt x="400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8647730" y="2054015"/>
              <a:ext cx="120227" cy="161505"/>
            </a:xfrm>
            <a:custGeom>
              <a:avLst/>
              <a:gdLst/>
              <a:ahLst/>
              <a:cxnLst/>
              <a:rect l="l" t="t" r="r" b="b"/>
              <a:pathLst>
                <a:path w="1733" h="2328" extrusionOk="0">
                  <a:moveTo>
                    <a:pt x="882" y="1"/>
                  </a:moveTo>
                  <a:lnTo>
                    <a:pt x="646" y="913"/>
                  </a:lnTo>
                  <a:lnTo>
                    <a:pt x="0" y="1149"/>
                  </a:lnTo>
                  <a:lnTo>
                    <a:pt x="625" y="1385"/>
                  </a:lnTo>
                  <a:lnTo>
                    <a:pt x="861" y="2328"/>
                  </a:lnTo>
                  <a:lnTo>
                    <a:pt x="1097" y="1405"/>
                  </a:lnTo>
                  <a:lnTo>
                    <a:pt x="1733" y="1169"/>
                  </a:lnTo>
                  <a:lnTo>
                    <a:pt x="1118" y="934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7831939" y="1226918"/>
              <a:ext cx="120990" cy="160811"/>
            </a:xfrm>
            <a:custGeom>
              <a:avLst/>
              <a:gdLst/>
              <a:ahLst/>
              <a:cxnLst/>
              <a:rect l="l" t="t" r="r" b="b"/>
              <a:pathLst>
                <a:path w="1744" h="2318" extrusionOk="0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3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5349113" y="1439554"/>
              <a:ext cx="120296" cy="161505"/>
            </a:xfrm>
            <a:custGeom>
              <a:avLst/>
              <a:gdLst/>
              <a:ahLst/>
              <a:cxnLst/>
              <a:rect l="l" t="t" r="r" b="b"/>
              <a:pathLst>
                <a:path w="1734" h="2328" extrusionOk="0">
                  <a:moveTo>
                    <a:pt x="872" y="0"/>
                  </a:moveTo>
                  <a:lnTo>
                    <a:pt x="636" y="913"/>
                  </a:lnTo>
                  <a:lnTo>
                    <a:pt x="1" y="1159"/>
                  </a:lnTo>
                  <a:lnTo>
                    <a:pt x="616" y="1395"/>
                  </a:lnTo>
                  <a:lnTo>
                    <a:pt x="862" y="2328"/>
                  </a:lnTo>
                  <a:lnTo>
                    <a:pt x="1098" y="1405"/>
                  </a:lnTo>
                  <a:lnTo>
                    <a:pt x="1733" y="1169"/>
                  </a:lnTo>
                  <a:lnTo>
                    <a:pt x="1118" y="933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7100137" y="753975"/>
              <a:ext cx="120990" cy="160742"/>
            </a:xfrm>
            <a:custGeom>
              <a:avLst/>
              <a:gdLst/>
              <a:ahLst/>
              <a:cxnLst/>
              <a:rect l="l" t="t" r="r" b="b"/>
              <a:pathLst>
                <a:path w="1744" h="2317" extrusionOk="0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4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7578023" y="753983"/>
              <a:ext cx="249750" cy="387667"/>
            </a:xfrm>
            <a:custGeom>
              <a:avLst/>
              <a:gdLst/>
              <a:ahLst/>
              <a:cxnLst/>
              <a:rect l="l" t="t" r="r" b="b"/>
              <a:pathLst>
                <a:path w="3600" h="5588" extrusionOk="0">
                  <a:moveTo>
                    <a:pt x="1559" y="0"/>
                  </a:moveTo>
                  <a:cubicBezTo>
                    <a:pt x="1467" y="0"/>
                    <a:pt x="1385" y="72"/>
                    <a:pt x="1385" y="164"/>
                  </a:cubicBezTo>
                  <a:lnTo>
                    <a:pt x="1385" y="584"/>
                  </a:lnTo>
                  <a:cubicBezTo>
                    <a:pt x="1211" y="615"/>
                    <a:pt x="1047" y="666"/>
                    <a:pt x="883" y="748"/>
                  </a:cubicBezTo>
                  <a:cubicBezTo>
                    <a:pt x="739" y="810"/>
                    <a:pt x="606" y="902"/>
                    <a:pt x="493" y="1015"/>
                  </a:cubicBezTo>
                  <a:cubicBezTo>
                    <a:pt x="380" y="1128"/>
                    <a:pt x="298" y="1251"/>
                    <a:pt x="237" y="1384"/>
                  </a:cubicBezTo>
                  <a:cubicBezTo>
                    <a:pt x="165" y="1528"/>
                    <a:pt x="134" y="1681"/>
                    <a:pt x="134" y="1835"/>
                  </a:cubicBezTo>
                  <a:cubicBezTo>
                    <a:pt x="134" y="1999"/>
                    <a:pt x="155" y="2163"/>
                    <a:pt x="216" y="2317"/>
                  </a:cubicBezTo>
                  <a:cubicBezTo>
                    <a:pt x="257" y="2450"/>
                    <a:pt x="339" y="2563"/>
                    <a:pt x="431" y="2665"/>
                  </a:cubicBezTo>
                  <a:cubicBezTo>
                    <a:pt x="544" y="2768"/>
                    <a:pt x="678" y="2850"/>
                    <a:pt x="821" y="2922"/>
                  </a:cubicBezTo>
                  <a:cubicBezTo>
                    <a:pt x="995" y="2993"/>
                    <a:pt x="1180" y="3055"/>
                    <a:pt x="1364" y="3096"/>
                  </a:cubicBezTo>
                  <a:cubicBezTo>
                    <a:pt x="1590" y="3147"/>
                    <a:pt x="1795" y="3199"/>
                    <a:pt x="1969" y="3240"/>
                  </a:cubicBezTo>
                  <a:cubicBezTo>
                    <a:pt x="2113" y="3270"/>
                    <a:pt x="2256" y="3301"/>
                    <a:pt x="2400" y="3352"/>
                  </a:cubicBezTo>
                  <a:cubicBezTo>
                    <a:pt x="2502" y="3383"/>
                    <a:pt x="2595" y="3434"/>
                    <a:pt x="2666" y="3506"/>
                  </a:cubicBezTo>
                  <a:cubicBezTo>
                    <a:pt x="2728" y="3568"/>
                    <a:pt x="2759" y="3639"/>
                    <a:pt x="2759" y="3732"/>
                  </a:cubicBezTo>
                  <a:cubicBezTo>
                    <a:pt x="2759" y="3814"/>
                    <a:pt x="2728" y="3896"/>
                    <a:pt x="2677" y="3967"/>
                  </a:cubicBezTo>
                  <a:cubicBezTo>
                    <a:pt x="2615" y="4029"/>
                    <a:pt x="2543" y="4090"/>
                    <a:pt x="2461" y="4131"/>
                  </a:cubicBezTo>
                  <a:cubicBezTo>
                    <a:pt x="2369" y="4172"/>
                    <a:pt x="2266" y="4203"/>
                    <a:pt x="2154" y="4224"/>
                  </a:cubicBezTo>
                  <a:cubicBezTo>
                    <a:pt x="2041" y="4244"/>
                    <a:pt x="1918" y="4254"/>
                    <a:pt x="1795" y="4254"/>
                  </a:cubicBezTo>
                  <a:cubicBezTo>
                    <a:pt x="1662" y="4254"/>
                    <a:pt x="1528" y="4234"/>
                    <a:pt x="1405" y="4213"/>
                  </a:cubicBezTo>
                  <a:cubicBezTo>
                    <a:pt x="1313" y="4183"/>
                    <a:pt x="1221" y="4152"/>
                    <a:pt x="1139" y="4111"/>
                  </a:cubicBezTo>
                  <a:cubicBezTo>
                    <a:pt x="1077" y="4070"/>
                    <a:pt x="1016" y="4019"/>
                    <a:pt x="975" y="3967"/>
                  </a:cubicBezTo>
                  <a:cubicBezTo>
                    <a:pt x="934" y="3916"/>
                    <a:pt x="893" y="3855"/>
                    <a:pt x="862" y="3803"/>
                  </a:cubicBezTo>
                  <a:cubicBezTo>
                    <a:pt x="842" y="3752"/>
                    <a:pt x="811" y="3721"/>
                    <a:pt x="770" y="3691"/>
                  </a:cubicBezTo>
                  <a:cubicBezTo>
                    <a:pt x="719" y="3660"/>
                    <a:pt x="667" y="3650"/>
                    <a:pt x="616" y="3650"/>
                  </a:cubicBezTo>
                  <a:lnTo>
                    <a:pt x="175" y="3650"/>
                  </a:lnTo>
                  <a:cubicBezTo>
                    <a:pt x="134" y="3650"/>
                    <a:pt x="83" y="3670"/>
                    <a:pt x="52" y="3701"/>
                  </a:cubicBezTo>
                  <a:cubicBezTo>
                    <a:pt x="21" y="3732"/>
                    <a:pt x="1" y="3773"/>
                    <a:pt x="11" y="3824"/>
                  </a:cubicBezTo>
                  <a:cubicBezTo>
                    <a:pt x="11" y="3967"/>
                    <a:pt x="62" y="4121"/>
                    <a:pt x="134" y="4254"/>
                  </a:cubicBezTo>
                  <a:cubicBezTo>
                    <a:pt x="216" y="4388"/>
                    <a:pt x="308" y="4500"/>
                    <a:pt x="431" y="4593"/>
                  </a:cubicBezTo>
                  <a:cubicBezTo>
                    <a:pt x="565" y="4705"/>
                    <a:pt x="708" y="4787"/>
                    <a:pt x="862" y="4849"/>
                  </a:cubicBezTo>
                  <a:cubicBezTo>
                    <a:pt x="1026" y="4921"/>
                    <a:pt x="1200" y="4972"/>
                    <a:pt x="1385" y="5003"/>
                  </a:cubicBezTo>
                  <a:lnTo>
                    <a:pt x="1385" y="5423"/>
                  </a:lnTo>
                  <a:cubicBezTo>
                    <a:pt x="1385" y="5464"/>
                    <a:pt x="1405" y="5505"/>
                    <a:pt x="1436" y="5536"/>
                  </a:cubicBezTo>
                  <a:cubicBezTo>
                    <a:pt x="1467" y="5567"/>
                    <a:pt x="1508" y="5587"/>
                    <a:pt x="1549" y="5587"/>
                  </a:cubicBezTo>
                  <a:lnTo>
                    <a:pt x="2061" y="5587"/>
                  </a:lnTo>
                  <a:cubicBezTo>
                    <a:pt x="2143" y="5587"/>
                    <a:pt x="2225" y="5515"/>
                    <a:pt x="2225" y="5423"/>
                  </a:cubicBezTo>
                  <a:lnTo>
                    <a:pt x="2225" y="5003"/>
                  </a:lnTo>
                  <a:cubicBezTo>
                    <a:pt x="2420" y="4972"/>
                    <a:pt x="2615" y="4921"/>
                    <a:pt x="2800" y="4849"/>
                  </a:cubicBezTo>
                  <a:cubicBezTo>
                    <a:pt x="2964" y="4777"/>
                    <a:pt x="3107" y="4685"/>
                    <a:pt x="3230" y="4562"/>
                  </a:cubicBezTo>
                  <a:cubicBezTo>
                    <a:pt x="3353" y="4459"/>
                    <a:pt x="3445" y="4326"/>
                    <a:pt x="3507" y="4183"/>
                  </a:cubicBezTo>
                  <a:cubicBezTo>
                    <a:pt x="3568" y="4039"/>
                    <a:pt x="3599" y="3885"/>
                    <a:pt x="3599" y="3721"/>
                  </a:cubicBezTo>
                  <a:cubicBezTo>
                    <a:pt x="3599" y="3568"/>
                    <a:pt x="3579" y="3414"/>
                    <a:pt x="3527" y="3270"/>
                  </a:cubicBezTo>
                  <a:cubicBezTo>
                    <a:pt x="3476" y="3137"/>
                    <a:pt x="3394" y="3014"/>
                    <a:pt x="3292" y="2922"/>
                  </a:cubicBezTo>
                  <a:cubicBezTo>
                    <a:pt x="3169" y="2809"/>
                    <a:pt x="3025" y="2727"/>
                    <a:pt x="2871" y="2665"/>
                  </a:cubicBezTo>
                  <a:cubicBezTo>
                    <a:pt x="2666" y="2583"/>
                    <a:pt x="2451" y="2522"/>
                    <a:pt x="2236" y="2471"/>
                  </a:cubicBezTo>
                  <a:cubicBezTo>
                    <a:pt x="2010" y="2430"/>
                    <a:pt x="1815" y="2378"/>
                    <a:pt x="1651" y="2348"/>
                  </a:cubicBezTo>
                  <a:cubicBezTo>
                    <a:pt x="1518" y="2317"/>
                    <a:pt x="1385" y="2276"/>
                    <a:pt x="1262" y="2214"/>
                  </a:cubicBezTo>
                  <a:cubicBezTo>
                    <a:pt x="1180" y="2184"/>
                    <a:pt x="1098" y="2132"/>
                    <a:pt x="1047" y="2061"/>
                  </a:cubicBezTo>
                  <a:cubicBezTo>
                    <a:pt x="954" y="1927"/>
                    <a:pt x="954" y="1753"/>
                    <a:pt x="1036" y="1620"/>
                  </a:cubicBezTo>
                  <a:cubicBezTo>
                    <a:pt x="1077" y="1558"/>
                    <a:pt x="1139" y="1497"/>
                    <a:pt x="1211" y="1466"/>
                  </a:cubicBezTo>
                  <a:cubicBezTo>
                    <a:pt x="1293" y="1415"/>
                    <a:pt x="1375" y="1384"/>
                    <a:pt x="1467" y="1363"/>
                  </a:cubicBezTo>
                  <a:cubicBezTo>
                    <a:pt x="1544" y="1340"/>
                    <a:pt x="1621" y="1329"/>
                    <a:pt x="1698" y="1329"/>
                  </a:cubicBezTo>
                  <a:cubicBezTo>
                    <a:pt x="1723" y="1329"/>
                    <a:pt x="1749" y="1330"/>
                    <a:pt x="1774" y="1333"/>
                  </a:cubicBezTo>
                  <a:cubicBezTo>
                    <a:pt x="1807" y="1329"/>
                    <a:pt x="1840" y="1328"/>
                    <a:pt x="1873" y="1328"/>
                  </a:cubicBezTo>
                  <a:cubicBezTo>
                    <a:pt x="2034" y="1328"/>
                    <a:pt x="2193" y="1369"/>
                    <a:pt x="2338" y="1446"/>
                  </a:cubicBezTo>
                  <a:cubicBezTo>
                    <a:pt x="2451" y="1507"/>
                    <a:pt x="2543" y="1599"/>
                    <a:pt x="2615" y="1712"/>
                  </a:cubicBezTo>
                  <a:cubicBezTo>
                    <a:pt x="2646" y="1753"/>
                    <a:pt x="2677" y="1794"/>
                    <a:pt x="2718" y="1825"/>
                  </a:cubicBezTo>
                  <a:cubicBezTo>
                    <a:pt x="2759" y="1856"/>
                    <a:pt x="2820" y="1866"/>
                    <a:pt x="2871" y="1866"/>
                  </a:cubicBezTo>
                  <a:lnTo>
                    <a:pt x="3312" y="1866"/>
                  </a:lnTo>
                  <a:cubicBezTo>
                    <a:pt x="3353" y="1866"/>
                    <a:pt x="3394" y="1845"/>
                    <a:pt x="3425" y="1815"/>
                  </a:cubicBezTo>
                  <a:cubicBezTo>
                    <a:pt x="3466" y="1784"/>
                    <a:pt x="3476" y="1743"/>
                    <a:pt x="3476" y="1692"/>
                  </a:cubicBezTo>
                  <a:cubicBezTo>
                    <a:pt x="3466" y="1579"/>
                    <a:pt x="3435" y="1476"/>
                    <a:pt x="3384" y="1374"/>
                  </a:cubicBezTo>
                  <a:cubicBezTo>
                    <a:pt x="3322" y="1251"/>
                    <a:pt x="3240" y="1138"/>
                    <a:pt x="3148" y="1046"/>
                  </a:cubicBezTo>
                  <a:cubicBezTo>
                    <a:pt x="3035" y="933"/>
                    <a:pt x="2902" y="841"/>
                    <a:pt x="2759" y="769"/>
                  </a:cubicBezTo>
                  <a:cubicBezTo>
                    <a:pt x="2595" y="687"/>
                    <a:pt x="2410" y="625"/>
                    <a:pt x="2225" y="595"/>
                  </a:cubicBezTo>
                  <a:lnTo>
                    <a:pt x="2225" y="164"/>
                  </a:lnTo>
                  <a:cubicBezTo>
                    <a:pt x="2225" y="123"/>
                    <a:pt x="2205" y="72"/>
                    <a:pt x="2174" y="51"/>
                  </a:cubicBezTo>
                  <a:cubicBezTo>
                    <a:pt x="2143" y="10"/>
                    <a:pt x="2102" y="0"/>
                    <a:pt x="2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5871861" y="1221923"/>
              <a:ext cx="139444" cy="218392"/>
            </a:xfrm>
            <a:custGeom>
              <a:avLst/>
              <a:gdLst/>
              <a:ahLst/>
              <a:cxnLst/>
              <a:rect l="l" t="t" r="r" b="b"/>
              <a:pathLst>
                <a:path w="2010" h="3148" extrusionOk="0">
                  <a:moveTo>
                    <a:pt x="862" y="1"/>
                  </a:moveTo>
                  <a:cubicBezTo>
                    <a:pt x="841" y="1"/>
                    <a:pt x="821" y="11"/>
                    <a:pt x="800" y="31"/>
                  </a:cubicBezTo>
                  <a:cubicBezTo>
                    <a:pt x="780" y="52"/>
                    <a:pt x="769" y="72"/>
                    <a:pt x="769" y="93"/>
                  </a:cubicBezTo>
                  <a:lnTo>
                    <a:pt x="769" y="339"/>
                  </a:lnTo>
                  <a:cubicBezTo>
                    <a:pt x="677" y="349"/>
                    <a:pt x="575" y="380"/>
                    <a:pt x="493" y="421"/>
                  </a:cubicBezTo>
                  <a:cubicBezTo>
                    <a:pt x="411" y="462"/>
                    <a:pt x="329" y="513"/>
                    <a:pt x="267" y="575"/>
                  </a:cubicBezTo>
                  <a:cubicBezTo>
                    <a:pt x="206" y="636"/>
                    <a:pt x="154" y="708"/>
                    <a:pt x="124" y="780"/>
                  </a:cubicBezTo>
                  <a:cubicBezTo>
                    <a:pt x="83" y="862"/>
                    <a:pt x="72" y="954"/>
                    <a:pt x="72" y="1036"/>
                  </a:cubicBezTo>
                  <a:cubicBezTo>
                    <a:pt x="72" y="1128"/>
                    <a:pt x="83" y="1220"/>
                    <a:pt x="113" y="1313"/>
                  </a:cubicBezTo>
                  <a:cubicBezTo>
                    <a:pt x="144" y="1384"/>
                    <a:pt x="185" y="1456"/>
                    <a:pt x="236" y="1507"/>
                  </a:cubicBezTo>
                  <a:cubicBezTo>
                    <a:pt x="298" y="1569"/>
                    <a:pt x="380" y="1610"/>
                    <a:pt x="452" y="1651"/>
                  </a:cubicBezTo>
                  <a:cubicBezTo>
                    <a:pt x="554" y="1692"/>
                    <a:pt x="657" y="1723"/>
                    <a:pt x="759" y="1743"/>
                  </a:cubicBezTo>
                  <a:cubicBezTo>
                    <a:pt x="892" y="1774"/>
                    <a:pt x="1005" y="1805"/>
                    <a:pt x="1097" y="1825"/>
                  </a:cubicBezTo>
                  <a:cubicBezTo>
                    <a:pt x="1180" y="1846"/>
                    <a:pt x="1262" y="1866"/>
                    <a:pt x="1344" y="1897"/>
                  </a:cubicBezTo>
                  <a:cubicBezTo>
                    <a:pt x="1405" y="1907"/>
                    <a:pt x="1446" y="1938"/>
                    <a:pt x="1497" y="1979"/>
                  </a:cubicBezTo>
                  <a:cubicBezTo>
                    <a:pt x="1528" y="2010"/>
                    <a:pt x="1549" y="2061"/>
                    <a:pt x="1538" y="2102"/>
                  </a:cubicBezTo>
                  <a:cubicBezTo>
                    <a:pt x="1538" y="2153"/>
                    <a:pt x="1528" y="2194"/>
                    <a:pt x="1497" y="2235"/>
                  </a:cubicBezTo>
                  <a:cubicBezTo>
                    <a:pt x="1467" y="2276"/>
                    <a:pt x="1426" y="2307"/>
                    <a:pt x="1374" y="2328"/>
                  </a:cubicBezTo>
                  <a:cubicBezTo>
                    <a:pt x="1323" y="2348"/>
                    <a:pt x="1272" y="2369"/>
                    <a:pt x="1210" y="2379"/>
                  </a:cubicBezTo>
                  <a:cubicBezTo>
                    <a:pt x="1138" y="2389"/>
                    <a:pt x="1077" y="2389"/>
                    <a:pt x="1005" y="2389"/>
                  </a:cubicBezTo>
                  <a:cubicBezTo>
                    <a:pt x="986" y="2392"/>
                    <a:pt x="966" y="2393"/>
                    <a:pt x="946" y="2393"/>
                  </a:cubicBezTo>
                  <a:cubicBezTo>
                    <a:pt x="890" y="2393"/>
                    <a:pt x="832" y="2384"/>
                    <a:pt x="780" y="2369"/>
                  </a:cubicBezTo>
                  <a:cubicBezTo>
                    <a:pt x="728" y="2358"/>
                    <a:pt x="677" y="2338"/>
                    <a:pt x="636" y="2317"/>
                  </a:cubicBezTo>
                  <a:cubicBezTo>
                    <a:pt x="595" y="2297"/>
                    <a:pt x="564" y="2266"/>
                    <a:pt x="544" y="2235"/>
                  </a:cubicBezTo>
                  <a:cubicBezTo>
                    <a:pt x="523" y="2205"/>
                    <a:pt x="503" y="2174"/>
                    <a:pt x="482" y="2143"/>
                  </a:cubicBezTo>
                  <a:cubicBezTo>
                    <a:pt x="472" y="2112"/>
                    <a:pt x="452" y="2092"/>
                    <a:pt x="431" y="2082"/>
                  </a:cubicBezTo>
                  <a:cubicBezTo>
                    <a:pt x="400" y="2061"/>
                    <a:pt x="370" y="2061"/>
                    <a:pt x="339" y="2061"/>
                  </a:cubicBezTo>
                  <a:lnTo>
                    <a:pt x="93" y="2061"/>
                  </a:lnTo>
                  <a:cubicBezTo>
                    <a:pt x="72" y="2061"/>
                    <a:pt x="42" y="2071"/>
                    <a:pt x="31" y="2082"/>
                  </a:cubicBezTo>
                  <a:cubicBezTo>
                    <a:pt x="11" y="2102"/>
                    <a:pt x="1" y="2123"/>
                    <a:pt x="1" y="2153"/>
                  </a:cubicBezTo>
                  <a:cubicBezTo>
                    <a:pt x="1" y="2235"/>
                    <a:pt x="31" y="2317"/>
                    <a:pt x="72" y="2399"/>
                  </a:cubicBezTo>
                  <a:cubicBezTo>
                    <a:pt x="113" y="2471"/>
                    <a:pt x="165" y="2533"/>
                    <a:pt x="236" y="2594"/>
                  </a:cubicBezTo>
                  <a:cubicBezTo>
                    <a:pt x="308" y="2645"/>
                    <a:pt x="390" y="2697"/>
                    <a:pt x="482" y="2727"/>
                  </a:cubicBezTo>
                  <a:cubicBezTo>
                    <a:pt x="575" y="2768"/>
                    <a:pt x="667" y="2799"/>
                    <a:pt x="769" y="2809"/>
                  </a:cubicBezTo>
                  <a:lnTo>
                    <a:pt x="769" y="3055"/>
                  </a:lnTo>
                  <a:cubicBezTo>
                    <a:pt x="769" y="3076"/>
                    <a:pt x="780" y="3096"/>
                    <a:pt x="800" y="3117"/>
                  </a:cubicBezTo>
                  <a:cubicBezTo>
                    <a:pt x="821" y="3137"/>
                    <a:pt x="841" y="3148"/>
                    <a:pt x="862" y="3148"/>
                  </a:cubicBezTo>
                  <a:lnTo>
                    <a:pt x="1149" y="3148"/>
                  </a:lnTo>
                  <a:cubicBezTo>
                    <a:pt x="1169" y="3148"/>
                    <a:pt x="1200" y="3137"/>
                    <a:pt x="1210" y="3117"/>
                  </a:cubicBezTo>
                  <a:cubicBezTo>
                    <a:pt x="1231" y="3096"/>
                    <a:pt x="1241" y="3076"/>
                    <a:pt x="1241" y="3055"/>
                  </a:cubicBezTo>
                  <a:lnTo>
                    <a:pt x="1241" y="2820"/>
                  </a:lnTo>
                  <a:cubicBezTo>
                    <a:pt x="1354" y="2799"/>
                    <a:pt x="1467" y="2768"/>
                    <a:pt x="1569" y="2727"/>
                  </a:cubicBezTo>
                  <a:cubicBezTo>
                    <a:pt x="1651" y="2686"/>
                    <a:pt x="1733" y="2635"/>
                    <a:pt x="1805" y="2574"/>
                  </a:cubicBezTo>
                  <a:cubicBezTo>
                    <a:pt x="1877" y="2512"/>
                    <a:pt x="1928" y="2440"/>
                    <a:pt x="1959" y="2358"/>
                  </a:cubicBezTo>
                  <a:cubicBezTo>
                    <a:pt x="2000" y="2276"/>
                    <a:pt x="2010" y="2194"/>
                    <a:pt x="2010" y="2102"/>
                  </a:cubicBezTo>
                  <a:cubicBezTo>
                    <a:pt x="2010" y="2020"/>
                    <a:pt x="2000" y="1928"/>
                    <a:pt x="1969" y="1846"/>
                  </a:cubicBezTo>
                  <a:cubicBezTo>
                    <a:pt x="1948" y="1774"/>
                    <a:pt x="1907" y="1702"/>
                    <a:pt x="1846" y="1651"/>
                  </a:cubicBezTo>
                  <a:cubicBezTo>
                    <a:pt x="1774" y="1589"/>
                    <a:pt x="1692" y="1538"/>
                    <a:pt x="1610" y="1507"/>
                  </a:cubicBezTo>
                  <a:cubicBezTo>
                    <a:pt x="1497" y="1456"/>
                    <a:pt x="1374" y="1425"/>
                    <a:pt x="1251" y="1395"/>
                  </a:cubicBezTo>
                  <a:lnTo>
                    <a:pt x="923" y="1323"/>
                  </a:lnTo>
                  <a:cubicBezTo>
                    <a:pt x="851" y="1302"/>
                    <a:pt x="780" y="1282"/>
                    <a:pt x="708" y="1251"/>
                  </a:cubicBezTo>
                  <a:cubicBezTo>
                    <a:pt x="657" y="1241"/>
                    <a:pt x="616" y="1210"/>
                    <a:pt x="585" y="1169"/>
                  </a:cubicBezTo>
                  <a:cubicBezTo>
                    <a:pt x="534" y="1087"/>
                    <a:pt x="534" y="995"/>
                    <a:pt x="585" y="923"/>
                  </a:cubicBezTo>
                  <a:cubicBezTo>
                    <a:pt x="605" y="882"/>
                    <a:pt x="636" y="851"/>
                    <a:pt x="677" y="831"/>
                  </a:cubicBezTo>
                  <a:cubicBezTo>
                    <a:pt x="718" y="800"/>
                    <a:pt x="769" y="780"/>
                    <a:pt x="821" y="769"/>
                  </a:cubicBezTo>
                  <a:cubicBezTo>
                    <a:pt x="857" y="762"/>
                    <a:pt x="898" y="755"/>
                    <a:pt x="941" y="755"/>
                  </a:cubicBezTo>
                  <a:cubicBezTo>
                    <a:pt x="959" y="755"/>
                    <a:pt x="977" y="756"/>
                    <a:pt x="995" y="759"/>
                  </a:cubicBezTo>
                  <a:cubicBezTo>
                    <a:pt x="1012" y="757"/>
                    <a:pt x="1029" y="757"/>
                    <a:pt x="1047" y="757"/>
                  </a:cubicBezTo>
                  <a:cubicBezTo>
                    <a:pt x="1135" y="757"/>
                    <a:pt x="1227" y="778"/>
                    <a:pt x="1313" y="821"/>
                  </a:cubicBezTo>
                  <a:cubicBezTo>
                    <a:pt x="1374" y="851"/>
                    <a:pt x="1426" y="913"/>
                    <a:pt x="1467" y="974"/>
                  </a:cubicBezTo>
                  <a:cubicBezTo>
                    <a:pt x="1477" y="995"/>
                    <a:pt x="1497" y="1015"/>
                    <a:pt x="1518" y="1036"/>
                  </a:cubicBezTo>
                  <a:cubicBezTo>
                    <a:pt x="1549" y="1046"/>
                    <a:pt x="1579" y="1056"/>
                    <a:pt x="1610" y="1056"/>
                  </a:cubicBezTo>
                  <a:lnTo>
                    <a:pt x="1856" y="1056"/>
                  </a:lnTo>
                  <a:cubicBezTo>
                    <a:pt x="1877" y="1056"/>
                    <a:pt x="1897" y="1046"/>
                    <a:pt x="1918" y="1026"/>
                  </a:cubicBezTo>
                  <a:cubicBezTo>
                    <a:pt x="1938" y="1015"/>
                    <a:pt x="1948" y="985"/>
                    <a:pt x="1948" y="964"/>
                  </a:cubicBezTo>
                  <a:cubicBezTo>
                    <a:pt x="1938" y="903"/>
                    <a:pt x="1918" y="841"/>
                    <a:pt x="1897" y="780"/>
                  </a:cubicBezTo>
                  <a:cubicBezTo>
                    <a:pt x="1866" y="718"/>
                    <a:pt x="1815" y="646"/>
                    <a:pt x="1764" y="595"/>
                  </a:cubicBezTo>
                  <a:cubicBezTo>
                    <a:pt x="1702" y="534"/>
                    <a:pt x="1631" y="482"/>
                    <a:pt x="1549" y="441"/>
                  </a:cubicBezTo>
                  <a:cubicBezTo>
                    <a:pt x="1456" y="390"/>
                    <a:pt x="1354" y="359"/>
                    <a:pt x="1251" y="339"/>
                  </a:cubicBezTo>
                  <a:lnTo>
                    <a:pt x="1241" y="93"/>
                  </a:lnTo>
                  <a:cubicBezTo>
                    <a:pt x="1241" y="72"/>
                    <a:pt x="1231" y="52"/>
                    <a:pt x="1210" y="31"/>
                  </a:cubicBezTo>
                  <a:cubicBezTo>
                    <a:pt x="1200" y="11"/>
                    <a:pt x="1169" y="1"/>
                    <a:pt x="1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7265137" y="1081784"/>
              <a:ext cx="397588" cy="855671"/>
            </a:xfrm>
            <a:custGeom>
              <a:avLst/>
              <a:gdLst/>
              <a:ahLst/>
              <a:cxnLst/>
              <a:rect l="l" t="t" r="r" b="b"/>
              <a:pathLst>
                <a:path w="5731" h="12334" extrusionOk="0">
                  <a:moveTo>
                    <a:pt x="5731" y="3804"/>
                  </a:moveTo>
                  <a:lnTo>
                    <a:pt x="4296" y="1908"/>
                  </a:lnTo>
                  <a:lnTo>
                    <a:pt x="2860" y="1"/>
                  </a:lnTo>
                  <a:lnTo>
                    <a:pt x="1425" y="1908"/>
                  </a:lnTo>
                  <a:lnTo>
                    <a:pt x="0" y="3804"/>
                  </a:lnTo>
                  <a:lnTo>
                    <a:pt x="1364" y="3804"/>
                  </a:lnTo>
                  <a:lnTo>
                    <a:pt x="1364" y="12333"/>
                  </a:lnTo>
                  <a:lnTo>
                    <a:pt x="4367" y="12333"/>
                  </a:lnTo>
                  <a:lnTo>
                    <a:pt x="4367" y="38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7016217" y="1573935"/>
              <a:ext cx="288808" cy="621669"/>
            </a:xfrm>
            <a:custGeom>
              <a:avLst/>
              <a:gdLst/>
              <a:ahLst/>
              <a:cxnLst/>
              <a:rect l="l" t="t" r="r" b="b"/>
              <a:pathLst>
                <a:path w="4163" h="8961" extrusionOk="0">
                  <a:moveTo>
                    <a:pt x="4162" y="6203"/>
                  </a:moveTo>
                  <a:lnTo>
                    <a:pt x="3127" y="7577"/>
                  </a:lnTo>
                  <a:lnTo>
                    <a:pt x="2081" y="8961"/>
                  </a:lnTo>
                  <a:lnTo>
                    <a:pt x="1046" y="7577"/>
                  </a:lnTo>
                  <a:lnTo>
                    <a:pt x="0" y="6203"/>
                  </a:lnTo>
                  <a:lnTo>
                    <a:pt x="984" y="6203"/>
                  </a:lnTo>
                  <a:lnTo>
                    <a:pt x="984" y="1"/>
                  </a:lnTo>
                  <a:lnTo>
                    <a:pt x="3178" y="1"/>
                  </a:lnTo>
                  <a:lnTo>
                    <a:pt x="3178" y="62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5861940" y="2106117"/>
              <a:ext cx="113844" cy="128621"/>
            </a:xfrm>
            <a:custGeom>
              <a:avLst/>
              <a:gdLst/>
              <a:ahLst/>
              <a:cxnLst/>
              <a:rect l="l" t="t" r="r" b="b"/>
              <a:pathLst>
                <a:path w="1641" h="1854" extrusionOk="0">
                  <a:moveTo>
                    <a:pt x="1349" y="1"/>
                  </a:moveTo>
                  <a:cubicBezTo>
                    <a:pt x="1171" y="1"/>
                    <a:pt x="993" y="46"/>
                    <a:pt x="830" y="131"/>
                  </a:cubicBezTo>
                  <a:cubicBezTo>
                    <a:pt x="769" y="162"/>
                    <a:pt x="718" y="213"/>
                    <a:pt x="677" y="265"/>
                  </a:cubicBezTo>
                  <a:cubicBezTo>
                    <a:pt x="656" y="295"/>
                    <a:pt x="636" y="336"/>
                    <a:pt x="625" y="377"/>
                  </a:cubicBezTo>
                  <a:cubicBezTo>
                    <a:pt x="595" y="429"/>
                    <a:pt x="554" y="480"/>
                    <a:pt x="523" y="521"/>
                  </a:cubicBezTo>
                  <a:cubicBezTo>
                    <a:pt x="318" y="808"/>
                    <a:pt x="144" y="1115"/>
                    <a:pt x="0" y="1444"/>
                  </a:cubicBezTo>
                  <a:lnTo>
                    <a:pt x="103" y="1854"/>
                  </a:lnTo>
                  <a:cubicBezTo>
                    <a:pt x="205" y="1823"/>
                    <a:pt x="523" y="1556"/>
                    <a:pt x="595" y="1546"/>
                  </a:cubicBezTo>
                  <a:cubicBezTo>
                    <a:pt x="656" y="1536"/>
                    <a:pt x="718" y="1526"/>
                    <a:pt x="779" y="1495"/>
                  </a:cubicBezTo>
                  <a:cubicBezTo>
                    <a:pt x="830" y="1464"/>
                    <a:pt x="871" y="1423"/>
                    <a:pt x="902" y="1372"/>
                  </a:cubicBezTo>
                  <a:cubicBezTo>
                    <a:pt x="1025" y="1218"/>
                    <a:pt x="1107" y="1054"/>
                    <a:pt x="1158" y="869"/>
                  </a:cubicBezTo>
                  <a:cubicBezTo>
                    <a:pt x="1179" y="798"/>
                    <a:pt x="1189" y="736"/>
                    <a:pt x="1210" y="664"/>
                  </a:cubicBezTo>
                  <a:cubicBezTo>
                    <a:pt x="1292" y="449"/>
                    <a:pt x="1466" y="285"/>
                    <a:pt x="1610" y="111"/>
                  </a:cubicBezTo>
                  <a:cubicBezTo>
                    <a:pt x="1630" y="101"/>
                    <a:pt x="1640" y="80"/>
                    <a:pt x="1630" y="60"/>
                  </a:cubicBezTo>
                  <a:cubicBezTo>
                    <a:pt x="1620" y="39"/>
                    <a:pt x="1610" y="29"/>
                    <a:pt x="1589" y="29"/>
                  </a:cubicBezTo>
                  <a:cubicBezTo>
                    <a:pt x="1510" y="10"/>
                    <a:pt x="1429" y="1"/>
                    <a:pt x="1349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5371175" y="2256176"/>
              <a:ext cx="362762" cy="136599"/>
            </a:xfrm>
            <a:custGeom>
              <a:avLst/>
              <a:gdLst/>
              <a:ahLst/>
              <a:cxnLst/>
              <a:rect l="l" t="t" r="r" b="b"/>
              <a:pathLst>
                <a:path w="5229" h="1969" extrusionOk="0">
                  <a:moveTo>
                    <a:pt x="1618" y="1"/>
                  </a:moveTo>
                  <a:cubicBezTo>
                    <a:pt x="1427" y="1"/>
                    <a:pt x="1234" y="28"/>
                    <a:pt x="1046" y="80"/>
                  </a:cubicBezTo>
                  <a:cubicBezTo>
                    <a:pt x="841" y="131"/>
                    <a:pt x="657" y="213"/>
                    <a:pt x="482" y="336"/>
                  </a:cubicBezTo>
                  <a:cubicBezTo>
                    <a:pt x="216" y="531"/>
                    <a:pt x="1" y="787"/>
                    <a:pt x="72" y="1095"/>
                  </a:cubicBezTo>
                  <a:cubicBezTo>
                    <a:pt x="93" y="1208"/>
                    <a:pt x="154" y="1310"/>
                    <a:pt x="247" y="1392"/>
                  </a:cubicBezTo>
                  <a:cubicBezTo>
                    <a:pt x="339" y="1485"/>
                    <a:pt x="472" y="1536"/>
                    <a:pt x="595" y="1556"/>
                  </a:cubicBezTo>
                  <a:cubicBezTo>
                    <a:pt x="954" y="1587"/>
                    <a:pt x="1487" y="1669"/>
                    <a:pt x="2061" y="1741"/>
                  </a:cubicBezTo>
                  <a:cubicBezTo>
                    <a:pt x="2910" y="1864"/>
                    <a:pt x="3829" y="1969"/>
                    <a:pt x="4290" y="1969"/>
                  </a:cubicBezTo>
                  <a:cubicBezTo>
                    <a:pt x="4329" y="1969"/>
                    <a:pt x="4366" y="1968"/>
                    <a:pt x="4398" y="1966"/>
                  </a:cubicBezTo>
                  <a:cubicBezTo>
                    <a:pt x="4425" y="1967"/>
                    <a:pt x="4451" y="1968"/>
                    <a:pt x="4477" y="1968"/>
                  </a:cubicBezTo>
                  <a:cubicBezTo>
                    <a:pt x="4705" y="1968"/>
                    <a:pt x="4926" y="1928"/>
                    <a:pt x="5147" y="1864"/>
                  </a:cubicBezTo>
                  <a:lnTo>
                    <a:pt x="5167" y="1854"/>
                  </a:lnTo>
                  <a:cubicBezTo>
                    <a:pt x="5229" y="1802"/>
                    <a:pt x="5229" y="1659"/>
                    <a:pt x="5208" y="1505"/>
                  </a:cubicBezTo>
                  <a:cubicBezTo>
                    <a:pt x="5198" y="1362"/>
                    <a:pt x="5157" y="1187"/>
                    <a:pt x="5147" y="1146"/>
                  </a:cubicBezTo>
                  <a:cubicBezTo>
                    <a:pt x="5116" y="828"/>
                    <a:pt x="4880" y="572"/>
                    <a:pt x="4573" y="521"/>
                  </a:cubicBezTo>
                  <a:cubicBezTo>
                    <a:pt x="4542" y="511"/>
                    <a:pt x="4511" y="500"/>
                    <a:pt x="4480" y="500"/>
                  </a:cubicBezTo>
                  <a:cubicBezTo>
                    <a:pt x="4450" y="500"/>
                    <a:pt x="4429" y="480"/>
                    <a:pt x="4409" y="480"/>
                  </a:cubicBezTo>
                  <a:cubicBezTo>
                    <a:pt x="3548" y="203"/>
                    <a:pt x="2574" y="131"/>
                    <a:pt x="1948" y="29"/>
                  </a:cubicBezTo>
                  <a:cubicBezTo>
                    <a:pt x="1839" y="10"/>
                    <a:pt x="1729" y="1"/>
                    <a:pt x="1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5656379" y="2189853"/>
              <a:ext cx="239760" cy="198343"/>
            </a:xfrm>
            <a:custGeom>
              <a:avLst/>
              <a:gdLst/>
              <a:ahLst/>
              <a:cxnLst/>
              <a:rect l="l" t="t" r="r" b="b"/>
              <a:pathLst>
                <a:path w="3456" h="2859" extrusionOk="0">
                  <a:moveTo>
                    <a:pt x="3107" y="1"/>
                  </a:moveTo>
                  <a:cubicBezTo>
                    <a:pt x="3107" y="1"/>
                    <a:pt x="2276" y="780"/>
                    <a:pt x="1436" y="1067"/>
                  </a:cubicBezTo>
                  <a:cubicBezTo>
                    <a:pt x="1097" y="1169"/>
                    <a:pt x="779" y="1303"/>
                    <a:pt x="462" y="1467"/>
                  </a:cubicBezTo>
                  <a:cubicBezTo>
                    <a:pt x="431" y="1487"/>
                    <a:pt x="400" y="1508"/>
                    <a:pt x="369" y="1528"/>
                  </a:cubicBezTo>
                  <a:cubicBezTo>
                    <a:pt x="369" y="1528"/>
                    <a:pt x="0" y="1959"/>
                    <a:pt x="175" y="2461"/>
                  </a:cubicBezTo>
                  <a:cubicBezTo>
                    <a:pt x="195" y="2523"/>
                    <a:pt x="226" y="2574"/>
                    <a:pt x="267" y="2625"/>
                  </a:cubicBezTo>
                  <a:cubicBezTo>
                    <a:pt x="277" y="2646"/>
                    <a:pt x="298" y="2666"/>
                    <a:pt x="318" y="2676"/>
                  </a:cubicBezTo>
                  <a:cubicBezTo>
                    <a:pt x="479" y="2830"/>
                    <a:pt x="697" y="2858"/>
                    <a:pt x="835" y="2858"/>
                  </a:cubicBezTo>
                  <a:cubicBezTo>
                    <a:pt x="890" y="2858"/>
                    <a:pt x="933" y="2854"/>
                    <a:pt x="954" y="2851"/>
                  </a:cubicBezTo>
                  <a:lnTo>
                    <a:pt x="1036" y="2820"/>
                  </a:lnTo>
                  <a:lnTo>
                    <a:pt x="1056" y="2810"/>
                  </a:lnTo>
                  <a:cubicBezTo>
                    <a:pt x="1897" y="2451"/>
                    <a:pt x="3455" y="524"/>
                    <a:pt x="3455" y="524"/>
                  </a:cubicBezTo>
                  <a:lnTo>
                    <a:pt x="3383" y="411"/>
                  </a:lnTo>
                  <a:lnTo>
                    <a:pt x="3107" y="1"/>
                  </a:ln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5514159" y="2238139"/>
              <a:ext cx="371989" cy="154637"/>
            </a:xfrm>
            <a:custGeom>
              <a:avLst/>
              <a:gdLst/>
              <a:ahLst/>
              <a:cxnLst/>
              <a:rect l="l" t="t" r="r" b="b"/>
              <a:pathLst>
                <a:path w="5362" h="2229" extrusionOk="0">
                  <a:moveTo>
                    <a:pt x="5360" y="1"/>
                  </a:moveTo>
                  <a:cubicBezTo>
                    <a:pt x="5338" y="1"/>
                    <a:pt x="3656" y="1531"/>
                    <a:pt x="3147" y="1765"/>
                  </a:cubicBezTo>
                  <a:cubicBezTo>
                    <a:pt x="3004" y="1847"/>
                    <a:pt x="2840" y="1909"/>
                    <a:pt x="2676" y="1960"/>
                  </a:cubicBezTo>
                  <a:cubicBezTo>
                    <a:pt x="2573" y="1980"/>
                    <a:pt x="2471" y="1991"/>
                    <a:pt x="2358" y="1991"/>
                  </a:cubicBezTo>
                  <a:lnTo>
                    <a:pt x="2317" y="1991"/>
                  </a:lnTo>
                  <a:cubicBezTo>
                    <a:pt x="1538" y="1980"/>
                    <a:pt x="820" y="1570"/>
                    <a:pt x="420" y="904"/>
                  </a:cubicBezTo>
                  <a:cubicBezTo>
                    <a:pt x="308" y="719"/>
                    <a:pt x="185" y="555"/>
                    <a:pt x="41" y="391"/>
                  </a:cubicBezTo>
                  <a:cubicBezTo>
                    <a:pt x="41" y="391"/>
                    <a:pt x="21" y="1335"/>
                    <a:pt x="0" y="2001"/>
                  </a:cubicBezTo>
                  <a:cubicBezTo>
                    <a:pt x="849" y="2124"/>
                    <a:pt x="1768" y="2229"/>
                    <a:pt x="2229" y="2229"/>
                  </a:cubicBezTo>
                  <a:cubicBezTo>
                    <a:pt x="2268" y="2229"/>
                    <a:pt x="2305" y="2228"/>
                    <a:pt x="2337" y="2226"/>
                  </a:cubicBezTo>
                  <a:cubicBezTo>
                    <a:pt x="2364" y="2227"/>
                    <a:pt x="2390" y="2228"/>
                    <a:pt x="2416" y="2228"/>
                  </a:cubicBezTo>
                  <a:cubicBezTo>
                    <a:pt x="2644" y="2228"/>
                    <a:pt x="2865" y="2188"/>
                    <a:pt x="3086" y="2124"/>
                  </a:cubicBezTo>
                  <a:lnTo>
                    <a:pt x="3106" y="2114"/>
                  </a:lnTo>
                  <a:cubicBezTo>
                    <a:pt x="3311" y="2032"/>
                    <a:pt x="3783" y="1827"/>
                    <a:pt x="5351" y="12"/>
                  </a:cubicBezTo>
                  <a:cubicBezTo>
                    <a:pt x="5359" y="4"/>
                    <a:pt x="5361" y="1"/>
                    <a:pt x="53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5132244" y="2758110"/>
              <a:ext cx="410422" cy="318709"/>
            </a:xfrm>
            <a:custGeom>
              <a:avLst/>
              <a:gdLst/>
              <a:ahLst/>
              <a:cxnLst/>
              <a:rect l="l" t="t" r="r" b="b"/>
              <a:pathLst>
                <a:path w="5916" h="4594" extrusionOk="0">
                  <a:moveTo>
                    <a:pt x="1999" y="1"/>
                  </a:moveTo>
                  <a:cubicBezTo>
                    <a:pt x="0" y="2112"/>
                    <a:pt x="1538" y="4593"/>
                    <a:pt x="1538" y="4593"/>
                  </a:cubicBezTo>
                  <a:lnTo>
                    <a:pt x="5915" y="4593"/>
                  </a:lnTo>
                  <a:cubicBezTo>
                    <a:pt x="5905" y="3230"/>
                    <a:pt x="5782" y="534"/>
                    <a:pt x="5782" y="534"/>
                  </a:cubicBezTo>
                  <a:cubicBezTo>
                    <a:pt x="5782" y="534"/>
                    <a:pt x="5466" y="756"/>
                    <a:pt x="4749" y="756"/>
                  </a:cubicBezTo>
                  <a:cubicBezTo>
                    <a:pt x="4680" y="756"/>
                    <a:pt x="4608" y="753"/>
                    <a:pt x="4531" y="749"/>
                  </a:cubicBezTo>
                  <a:cubicBezTo>
                    <a:pt x="3434" y="677"/>
                    <a:pt x="1999" y="1"/>
                    <a:pt x="19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5379708" y="2837060"/>
              <a:ext cx="216311" cy="1092448"/>
            </a:xfrm>
            <a:custGeom>
              <a:avLst/>
              <a:gdLst/>
              <a:ahLst/>
              <a:cxnLst/>
              <a:rect l="l" t="t" r="r" b="b"/>
              <a:pathLst>
                <a:path w="3118" h="15747" extrusionOk="0">
                  <a:moveTo>
                    <a:pt x="2071" y="1"/>
                  </a:moveTo>
                  <a:cubicBezTo>
                    <a:pt x="2071" y="1"/>
                    <a:pt x="31" y="1928"/>
                    <a:pt x="165" y="3384"/>
                  </a:cubicBezTo>
                  <a:lnTo>
                    <a:pt x="1" y="3917"/>
                  </a:lnTo>
                  <a:cubicBezTo>
                    <a:pt x="11" y="3937"/>
                    <a:pt x="11" y="3968"/>
                    <a:pt x="11" y="3988"/>
                  </a:cubicBezTo>
                  <a:cubicBezTo>
                    <a:pt x="288" y="5116"/>
                    <a:pt x="923" y="7166"/>
                    <a:pt x="1313" y="8314"/>
                  </a:cubicBezTo>
                  <a:cubicBezTo>
                    <a:pt x="595" y="10303"/>
                    <a:pt x="1661" y="13491"/>
                    <a:pt x="2071" y="15747"/>
                  </a:cubicBezTo>
                  <a:lnTo>
                    <a:pt x="2082" y="15747"/>
                  </a:lnTo>
                  <a:cubicBezTo>
                    <a:pt x="2430" y="15747"/>
                    <a:pt x="2768" y="15716"/>
                    <a:pt x="3117" y="15655"/>
                  </a:cubicBezTo>
                  <a:cubicBezTo>
                    <a:pt x="2963" y="13030"/>
                    <a:pt x="3055" y="9668"/>
                    <a:pt x="3045" y="8376"/>
                  </a:cubicBezTo>
                  <a:cubicBezTo>
                    <a:pt x="3045" y="8294"/>
                    <a:pt x="3035" y="8222"/>
                    <a:pt x="3025" y="8150"/>
                  </a:cubicBezTo>
                  <a:cubicBezTo>
                    <a:pt x="3025" y="8007"/>
                    <a:pt x="3014" y="7874"/>
                    <a:pt x="2994" y="7740"/>
                  </a:cubicBezTo>
                  <a:cubicBezTo>
                    <a:pt x="2984" y="7617"/>
                    <a:pt x="2953" y="7392"/>
                    <a:pt x="2922" y="7115"/>
                  </a:cubicBezTo>
                  <a:cubicBezTo>
                    <a:pt x="2912" y="7023"/>
                    <a:pt x="2912" y="6931"/>
                    <a:pt x="2891" y="6828"/>
                  </a:cubicBezTo>
                  <a:cubicBezTo>
                    <a:pt x="2727" y="5208"/>
                    <a:pt x="2348" y="1836"/>
                    <a:pt x="2297" y="1477"/>
                  </a:cubicBezTo>
                  <a:cubicBezTo>
                    <a:pt x="2235" y="1036"/>
                    <a:pt x="2071" y="1"/>
                    <a:pt x="2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5371175" y="2963393"/>
              <a:ext cx="152278" cy="966879"/>
            </a:xfrm>
            <a:custGeom>
              <a:avLst/>
              <a:gdLst/>
              <a:ahLst/>
              <a:cxnLst/>
              <a:rect l="l" t="t" r="r" b="b"/>
              <a:pathLst>
                <a:path w="2195" h="13937" extrusionOk="0">
                  <a:moveTo>
                    <a:pt x="853" y="0"/>
                  </a:moveTo>
                  <a:cubicBezTo>
                    <a:pt x="849" y="0"/>
                    <a:pt x="845" y="2"/>
                    <a:pt x="841" y="4"/>
                  </a:cubicBezTo>
                  <a:cubicBezTo>
                    <a:pt x="739" y="76"/>
                    <a:pt x="1" y="1275"/>
                    <a:pt x="1" y="1275"/>
                  </a:cubicBezTo>
                  <a:lnTo>
                    <a:pt x="134" y="2167"/>
                  </a:lnTo>
                  <a:cubicBezTo>
                    <a:pt x="380" y="3193"/>
                    <a:pt x="923" y="4894"/>
                    <a:pt x="1323" y="6145"/>
                  </a:cubicBezTo>
                  <a:cubicBezTo>
                    <a:pt x="1395" y="6370"/>
                    <a:pt x="1395" y="6606"/>
                    <a:pt x="1343" y="6842"/>
                  </a:cubicBezTo>
                  <a:cubicBezTo>
                    <a:pt x="831" y="8903"/>
                    <a:pt x="1815" y="11804"/>
                    <a:pt x="2194" y="13936"/>
                  </a:cubicBezTo>
                  <a:cubicBezTo>
                    <a:pt x="2194" y="13936"/>
                    <a:pt x="2051" y="12870"/>
                    <a:pt x="1754" y="10963"/>
                  </a:cubicBezTo>
                  <a:cubicBezTo>
                    <a:pt x="1446" y="9046"/>
                    <a:pt x="1579" y="7334"/>
                    <a:pt x="1856" y="6422"/>
                  </a:cubicBezTo>
                  <a:cubicBezTo>
                    <a:pt x="1743" y="5858"/>
                    <a:pt x="1261" y="4484"/>
                    <a:pt x="974" y="3480"/>
                  </a:cubicBezTo>
                  <a:cubicBezTo>
                    <a:pt x="687" y="2475"/>
                    <a:pt x="831" y="2342"/>
                    <a:pt x="841" y="1491"/>
                  </a:cubicBezTo>
                  <a:cubicBezTo>
                    <a:pt x="861" y="666"/>
                    <a:pt x="937" y="0"/>
                    <a:pt x="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5132244" y="3339340"/>
              <a:ext cx="188978" cy="589757"/>
            </a:xfrm>
            <a:custGeom>
              <a:avLst/>
              <a:gdLst/>
              <a:ahLst/>
              <a:cxnLst/>
              <a:rect l="l" t="t" r="r" b="b"/>
              <a:pathLst>
                <a:path w="2724" h="8501" extrusionOk="0">
                  <a:moveTo>
                    <a:pt x="1907" y="1"/>
                  </a:moveTo>
                  <a:cubicBezTo>
                    <a:pt x="1536" y="1"/>
                    <a:pt x="1106" y="230"/>
                    <a:pt x="871" y="654"/>
                  </a:cubicBezTo>
                  <a:cubicBezTo>
                    <a:pt x="0" y="2212"/>
                    <a:pt x="379" y="6713"/>
                    <a:pt x="318" y="8445"/>
                  </a:cubicBezTo>
                  <a:cubicBezTo>
                    <a:pt x="318" y="8456"/>
                    <a:pt x="328" y="8476"/>
                    <a:pt x="328" y="8497"/>
                  </a:cubicBezTo>
                  <a:cubicBezTo>
                    <a:pt x="413" y="8499"/>
                    <a:pt x="498" y="8500"/>
                    <a:pt x="583" y="8500"/>
                  </a:cubicBezTo>
                  <a:cubicBezTo>
                    <a:pt x="840" y="8500"/>
                    <a:pt x="1100" y="8489"/>
                    <a:pt x="1353" y="8466"/>
                  </a:cubicBezTo>
                  <a:lnTo>
                    <a:pt x="1384" y="8466"/>
                  </a:lnTo>
                  <a:cubicBezTo>
                    <a:pt x="1548" y="6990"/>
                    <a:pt x="2225" y="2356"/>
                    <a:pt x="2532" y="1095"/>
                  </a:cubicBezTo>
                  <a:cubicBezTo>
                    <a:pt x="2724" y="345"/>
                    <a:pt x="2360" y="1"/>
                    <a:pt x="19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5183235" y="2896515"/>
              <a:ext cx="231713" cy="572899"/>
            </a:xfrm>
            <a:custGeom>
              <a:avLst/>
              <a:gdLst/>
              <a:ahLst/>
              <a:cxnLst/>
              <a:rect l="l" t="t" r="r" b="b"/>
              <a:pathLst>
                <a:path w="3340" h="8258" extrusionOk="0">
                  <a:moveTo>
                    <a:pt x="2371" y="1"/>
                  </a:moveTo>
                  <a:cubicBezTo>
                    <a:pt x="2058" y="1"/>
                    <a:pt x="1684" y="148"/>
                    <a:pt x="1315" y="343"/>
                  </a:cubicBezTo>
                  <a:cubicBezTo>
                    <a:pt x="864" y="568"/>
                    <a:pt x="321" y="968"/>
                    <a:pt x="352" y="1419"/>
                  </a:cubicBezTo>
                  <a:cubicBezTo>
                    <a:pt x="403" y="2188"/>
                    <a:pt x="259" y="6115"/>
                    <a:pt x="136" y="6945"/>
                  </a:cubicBezTo>
                  <a:cubicBezTo>
                    <a:pt x="0" y="7941"/>
                    <a:pt x="407" y="8258"/>
                    <a:pt x="844" y="8258"/>
                  </a:cubicBezTo>
                  <a:cubicBezTo>
                    <a:pt x="1230" y="8258"/>
                    <a:pt x="1638" y="8010"/>
                    <a:pt x="1715" y="7765"/>
                  </a:cubicBezTo>
                  <a:cubicBezTo>
                    <a:pt x="2125" y="6463"/>
                    <a:pt x="2915" y="3152"/>
                    <a:pt x="3058" y="2250"/>
                  </a:cubicBezTo>
                  <a:cubicBezTo>
                    <a:pt x="3340" y="527"/>
                    <a:pt x="2964" y="1"/>
                    <a:pt x="2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5640978" y="2284204"/>
              <a:ext cx="72358" cy="28028"/>
            </a:xfrm>
            <a:custGeom>
              <a:avLst/>
              <a:gdLst/>
              <a:ahLst/>
              <a:cxnLst/>
              <a:rect l="l" t="t" r="r" b="b"/>
              <a:pathLst>
                <a:path w="1043" h="404" extrusionOk="0">
                  <a:moveTo>
                    <a:pt x="233" y="0"/>
                  </a:moveTo>
                  <a:cubicBezTo>
                    <a:pt x="1" y="0"/>
                    <a:pt x="345" y="404"/>
                    <a:pt x="345" y="404"/>
                  </a:cubicBezTo>
                  <a:lnTo>
                    <a:pt x="991" y="363"/>
                  </a:lnTo>
                  <a:lnTo>
                    <a:pt x="1043" y="199"/>
                  </a:lnTo>
                  <a:lnTo>
                    <a:pt x="868" y="14"/>
                  </a:lnTo>
                  <a:cubicBezTo>
                    <a:pt x="868" y="14"/>
                    <a:pt x="809" y="55"/>
                    <a:pt x="648" y="55"/>
                  </a:cubicBezTo>
                  <a:cubicBezTo>
                    <a:pt x="568" y="55"/>
                    <a:pt x="462" y="45"/>
                    <a:pt x="325" y="14"/>
                  </a:cubicBezTo>
                  <a:cubicBezTo>
                    <a:pt x="287" y="5"/>
                    <a:pt x="257" y="0"/>
                    <a:pt x="233" y="0"/>
                  </a:cubicBez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5185525" y="2226830"/>
              <a:ext cx="369907" cy="600579"/>
            </a:xfrm>
            <a:custGeom>
              <a:avLst/>
              <a:gdLst/>
              <a:ahLst/>
              <a:cxnLst/>
              <a:rect l="l" t="t" r="r" b="b"/>
              <a:pathLst>
                <a:path w="5332" h="8657" extrusionOk="0">
                  <a:moveTo>
                    <a:pt x="2739" y="0"/>
                  </a:moveTo>
                  <a:cubicBezTo>
                    <a:pt x="2349" y="0"/>
                    <a:pt x="1916" y="49"/>
                    <a:pt x="1436" y="165"/>
                  </a:cubicBezTo>
                  <a:cubicBezTo>
                    <a:pt x="360" y="421"/>
                    <a:pt x="1" y="708"/>
                    <a:pt x="11" y="1508"/>
                  </a:cubicBezTo>
                  <a:cubicBezTo>
                    <a:pt x="21" y="1836"/>
                    <a:pt x="62" y="2164"/>
                    <a:pt x="124" y="2492"/>
                  </a:cubicBezTo>
                  <a:cubicBezTo>
                    <a:pt x="298" y="3497"/>
                    <a:pt x="739" y="4706"/>
                    <a:pt x="1016" y="5455"/>
                  </a:cubicBezTo>
                  <a:cubicBezTo>
                    <a:pt x="1190" y="5895"/>
                    <a:pt x="1231" y="6377"/>
                    <a:pt x="1129" y="6849"/>
                  </a:cubicBezTo>
                  <a:cubicBezTo>
                    <a:pt x="924" y="7761"/>
                    <a:pt x="1149" y="7823"/>
                    <a:pt x="1149" y="7823"/>
                  </a:cubicBezTo>
                  <a:cubicBezTo>
                    <a:pt x="1149" y="7823"/>
                    <a:pt x="1815" y="8366"/>
                    <a:pt x="3456" y="8633"/>
                  </a:cubicBezTo>
                  <a:cubicBezTo>
                    <a:pt x="3560" y="8649"/>
                    <a:pt x="3666" y="8657"/>
                    <a:pt x="3771" y="8657"/>
                  </a:cubicBezTo>
                  <a:cubicBezTo>
                    <a:pt x="4433" y="8657"/>
                    <a:pt x="5047" y="8358"/>
                    <a:pt x="5065" y="8243"/>
                  </a:cubicBezTo>
                  <a:cubicBezTo>
                    <a:pt x="5086" y="8120"/>
                    <a:pt x="4911" y="7792"/>
                    <a:pt x="4911" y="7741"/>
                  </a:cubicBezTo>
                  <a:cubicBezTo>
                    <a:pt x="4870" y="5906"/>
                    <a:pt x="5137" y="6203"/>
                    <a:pt x="5229" y="4153"/>
                  </a:cubicBezTo>
                  <a:cubicBezTo>
                    <a:pt x="5332" y="2041"/>
                    <a:pt x="5311" y="790"/>
                    <a:pt x="4635" y="452"/>
                  </a:cubicBezTo>
                  <a:cubicBezTo>
                    <a:pt x="4142" y="199"/>
                    <a:pt x="3525" y="0"/>
                    <a:pt x="2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5186288" y="2320002"/>
              <a:ext cx="350691" cy="507409"/>
            </a:xfrm>
            <a:custGeom>
              <a:avLst/>
              <a:gdLst/>
              <a:ahLst/>
              <a:cxnLst/>
              <a:rect l="l" t="t" r="r" b="b"/>
              <a:pathLst>
                <a:path w="5055" h="7314" extrusionOk="0">
                  <a:moveTo>
                    <a:pt x="431" y="1"/>
                  </a:moveTo>
                  <a:lnTo>
                    <a:pt x="0" y="165"/>
                  </a:lnTo>
                  <a:cubicBezTo>
                    <a:pt x="10" y="493"/>
                    <a:pt x="51" y="821"/>
                    <a:pt x="123" y="1149"/>
                  </a:cubicBezTo>
                  <a:cubicBezTo>
                    <a:pt x="287" y="2154"/>
                    <a:pt x="728" y="3363"/>
                    <a:pt x="1005" y="4112"/>
                  </a:cubicBezTo>
                  <a:cubicBezTo>
                    <a:pt x="1179" y="4552"/>
                    <a:pt x="1220" y="5034"/>
                    <a:pt x="1118" y="5506"/>
                  </a:cubicBezTo>
                  <a:cubicBezTo>
                    <a:pt x="913" y="6418"/>
                    <a:pt x="1138" y="6480"/>
                    <a:pt x="1138" y="6480"/>
                  </a:cubicBezTo>
                  <a:cubicBezTo>
                    <a:pt x="1138" y="6480"/>
                    <a:pt x="1804" y="7023"/>
                    <a:pt x="3445" y="7290"/>
                  </a:cubicBezTo>
                  <a:cubicBezTo>
                    <a:pt x="3549" y="7306"/>
                    <a:pt x="3655" y="7314"/>
                    <a:pt x="3760" y="7314"/>
                  </a:cubicBezTo>
                  <a:cubicBezTo>
                    <a:pt x="4422" y="7314"/>
                    <a:pt x="5036" y="7015"/>
                    <a:pt x="5054" y="6900"/>
                  </a:cubicBezTo>
                  <a:cubicBezTo>
                    <a:pt x="5054" y="6859"/>
                    <a:pt x="5054" y="6818"/>
                    <a:pt x="5034" y="6777"/>
                  </a:cubicBezTo>
                  <a:lnTo>
                    <a:pt x="4777" y="6808"/>
                  </a:lnTo>
                  <a:cubicBezTo>
                    <a:pt x="4592" y="6823"/>
                    <a:pt x="4405" y="6832"/>
                    <a:pt x="4217" y="6832"/>
                  </a:cubicBezTo>
                  <a:cubicBezTo>
                    <a:pt x="3918" y="6832"/>
                    <a:pt x="3618" y="6811"/>
                    <a:pt x="3322" y="6767"/>
                  </a:cubicBezTo>
                  <a:cubicBezTo>
                    <a:pt x="2830" y="6715"/>
                    <a:pt x="2348" y="6592"/>
                    <a:pt x="1886" y="6408"/>
                  </a:cubicBezTo>
                  <a:cubicBezTo>
                    <a:pt x="1640" y="6316"/>
                    <a:pt x="1487" y="6059"/>
                    <a:pt x="1538" y="5793"/>
                  </a:cubicBezTo>
                  <a:cubicBezTo>
                    <a:pt x="1610" y="5373"/>
                    <a:pt x="1661" y="4942"/>
                    <a:pt x="1671" y="4511"/>
                  </a:cubicBezTo>
                  <a:cubicBezTo>
                    <a:pt x="1671" y="4101"/>
                    <a:pt x="1476" y="3414"/>
                    <a:pt x="1323" y="2922"/>
                  </a:cubicBezTo>
                  <a:cubicBezTo>
                    <a:pt x="1210" y="2543"/>
                    <a:pt x="1169" y="2154"/>
                    <a:pt x="1200" y="1754"/>
                  </a:cubicBezTo>
                  <a:cubicBezTo>
                    <a:pt x="1230" y="1313"/>
                    <a:pt x="1230" y="862"/>
                    <a:pt x="1200" y="421"/>
                  </a:cubicBez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5272592" y="1942043"/>
              <a:ext cx="260087" cy="335359"/>
            </a:xfrm>
            <a:custGeom>
              <a:avLst/>
              <a:gdLst/>
              <a:ahLst/>
              <a:cxnLst/>
              <a:rect l="l" t="t" r="r" b="b"/>
              <a:pathLst>
                <a:path w="3749" h="4834" extrusionOk="0">
                  <a:moveTo>
                    <a:pt x="1643" y="1"/>
                  </a:moveTo>
                  <a:cubicBezTo>
                    <a:pt x="664" y="1"/>
                    <a:pt x="1" y="902"/>
                    <a:pt x="17" y="1738"/>
                  </a:cubicBezTo>
                  <a:cubicBezTo>
                    <a:pt x="48" y="2773"/>
                    <a:pt x="940" y="3378"/>
                    <a:pt x="940" y="3378"/>
                  </a:cubicBezTo>
                  <a:lnTo>
                    <a:pt x="888" y="4178"/>
                  </a:lnTo>
                  <a:lnTo>
                    <a:pt x="1483" y="4547"/>
                  </a:lnTo>
                  <a:lnTo>
                    <a:pt x="1862" y="4834"/>
                  </a:lnTo>
                  <a:lnTo>
                    <a:pt x="2139" y="4475"/>
                  </a:lnTo>
                  <a:lnTo>
                    <a:pt x="2170" y="3870"/>
                  </a:lnTo>
                  <a:cubicBezTo>
                    <a:pt x="2170" y="3726"/>
                    <a:pt x="2272" y="3603"/>
                    <a:pt x="2416" y="3583"/>
                  </a:cubicBezTo>
                  <a:cubicBezTo>
                    <a:pt x="3749" y="3439"/>
                    <a:pt x="3626" y="2681"/>
                    <a:pt x="3441" y="1984"/>
                  </a:cubicBezTo>
                  <a:cubicBezTo>
                    <a:pt x="3369" y="1717"/>
                    <a:pt x="3277" y="1461"/>
                    <a:pt x="3164" y="1215"/>
                  </a:cubicBezTo>
                  <a:cubicBezTo>
                    <a:pt x="2816" y="436"/>
                    <a:pt x="2447" y="190"/>
                    <a:pt x="2395" y="169"/>
                  </a:cubicBezTo>
                  <a:cubicBezTo>
                    <a:pt x="2130" y="52"/>
                    <a:pt x="1877" y="1"/>
                    <a:pt x="1643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5415992" y="2291558"/>
              <a:ext cx="98929" cy="428946"/>
            </a:xfrm>
            <a:custGeom>
              <a:avLst/>
              <a:gdLst/>
              <a:ahLst/>
              <a:cxnLst/>
              <a:rect l="l" t="t" r="r" b="b"/>
              <a:pathLst>
                <a:path w="1426" h="6183" extrusionOk="0">
                  <a:moveTo>
                    <a:pt x="308" y="1"/>
                  </a:moveTo>
                  <a:lnTo>
                    <a:pt x="0" y="62"/>
                  </a:lnTo>
                  <a:cubicBezTo>
                    <a:pt x="708" y="1846"/>
                    <a:pt x="339" y="5362"/>
                    <a:pt x="339" y="5362"/>
                  </a:cubicBezTo>
                  <a:lnTo>
                    <a:pt x="790" y="6182"/>
                  </a:lnTo>
                  <a:lnTo>
                    <a:pt x="1200" y="5434"/>
                  </a:lnTo>
                  <a:cubicBezTo>
                    <a:pt x="1425" y="3671"/>
                    <a:pt x="308" y="1"/>
                    <a:pt x="30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5398231" y="2257425"/>
              <a:ext cx="44816" cy="37740"/>
            </a:xfrm>
            <a:custGeom>
              <a:avLst/>
              <a:gdLst/>
              <a:ahLst/>
              <a:cxnLst/>
              <a:rect l="l" t="t" r="r" b="b"/>
              <a:pathLst>
                <a:path w="646" h="544" extrusionOk="0">
                  <a:moveTo>
                    <a:pt x="308" y="1"/>
                  </a:moveTo>
                  <a:lnTo>
                    <a:pt x="0" y="349"/>
                  </a:lnTo>
                  <a:lnTo>
                    <a:pt x="267" y="544"/>
                  </a:lnTo>
                  <a:lnTo>
                    <a:pt x="574" y="482"/>
                  </a:lnTo>
                  <a:cubicBezTo>
                    <a:pt x="605" y="400"/>
                    <a:pt x="625" y="318"/>
                    <a:pt x="646" y="226"/>
                  </a:cubicBezTo>
                  <a:lnTo>
                    <a:pt x="646" y="175"/>
                  </a:lnTo>
                  <a:cubicBezTo>
                    <a:pt x="564" y="93"/>
                    <a:pt x="461" y="42"/>
                    <a:pt x="349" y="11"/>
                  </a:cubicBezTo>
                  <a:lnTo>
                    <a:pt x="308" y="1"/>
                  </a:ln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5314287" y="2211221"/>
              <a:ext cx="105311" cy="78255"/>
            </a:xfrm>
            <a:custGeom>
              <a:avLst/>
              <a:gdLst/>
              <a:ahLst/>
              <a:cxnLst/>
              <a:rect l="l" t="t" r="r" b="b"/>
              <a:pathLst>
                <a:path w="1518" h="1128" extrusionOk="0">
                  <a:moveTo>
                    <a:pt x="287" y="0"/>
                  </a:moveTo>
                  <a:cubicBezTo>
                    <a:pt x="175" y="72"/>
                    <a:pt x="72" y="175"/>
                    <a:pt x="0" y="298"/>
                  </a:cubicBezTo>
                  <a:cubicBezTo>
                    <a:pt x="123" y="359"/>
                    <a:pt x="246" y="421"/>
                    <a:pt x="369" y="492"/>
                  </a:cubicBezTo>
                  <a:cubicBezTo>
                    <a:pt x="533" y="585"/>
                    <a:pt x="1292" y="1128"/>
                    <a:pt x="1292" y="1128"/>
                  </a:cubicBezTo>
                  <a:lnTo>
                    <a:pt x="1518" y="677"/>
                  </a:lnTo>
                  <a:cubicBezTo>
                    <a:pt x="1518" y="677"/>
                    <a:pt x="718" y="113"/>
                    <a:pt x="287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5418836" y="2214065"/>
              <a:ext cx="33508" cy="63339"/>
            </a:xfrm>
            <a:custGeom>
              <a:avLst/>
              <a:gdLst/>
              <a:ahLst/>
              <a:cxnLst/>
              <a:rect l="l" t="t" r="r" b="b"/>
              <a:pathLst>
                <a:path w="483" h="913" extrusionOk="0">
                  <a:moveTo>
                    <a:pt x="52" y="0"/>
                  </a:moveTo>
                  <a:lnTo>
                    <a:pt x="0" y="626"/>
                  </a:lnTo>
                  <a:cubicBezTo>
                    <a:pt x="144" y="667"/>
                    <a:pt x="277" y="779"/>
                    <a:pt x="349" y="913"/>
                  </a:cubicBezTo>
                  <a:cubicBezTo>
                    <a:pt x="349" y="913"/>
                    <a:pt x="482" y="656"/>
                    <a:pt x="308" y="185"/>
                  </a:cubicBezTo>
                  <a:cubicBezTo>
                    <a:pt x="236" y="113"/>
                    <a:pt x="144" y="52"/>
                    <a:pt x="5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5244564" y="1969377"/>
              <a:ext cx="145896" cy="208749"/>
            </a:xfrm>
            <a:custGeom>
              <a:avLst/>
              <a:gdLst/>
              <a:ahLst/>
              <a:cxnLst/>
              <a:rect l="l" t="t" r="r" b="b"/>
              <a:pathLst>
                <a:path w="2103" h="3009" extrusionOk="0">
                  <a:moveTo>
                    <a:pt x="872" y="1"/>
                  </a:moveTo>
                  <a:cubicBezTo>
                    <a:pt x="329" y="134"/>
                    <a:pt x="1" y="708"/>
                    <a:pt x="134" y="1139"/>
                  </a:cubicBezTo>
                  <a:cubicBezTo>
                    <a:pt x="349" y="1826"/>
                    <a:pt x="503" y="2451"/>
                    <a:pt x="923" y="2820"/>
                  </a:cubicBezTo>
                  <a:cubicBezTo>
                    <a:pt x="992" y="2881"/>
                    <a:pt x="1156" y="3009"/>
                    <a:pt x="1274" y="3009"/>
                  </a:cubicBezTo>
                  <a:cubicBezTo>
                    <a:pt x="1315" y="3009"/>
                    <a:pt x="1351" y="2993"/>
                    <a:pt x="1374" y="2953"/>
                  </a:cubicBezTo>
                  <a:cubicBezTo>
                    <a:pt x="1395" y="2892"/>
                    <a:pt x="1415" y="2830"/>
                    <a:pt x="1436" y="2769"/>
                  </a:cubicBezTo>
                  <a:cubicBezTo>
                    <a:pt x="1497" y="2656"/>
                    <a:pt x="1579" y="2574"/>
                    <a:pt x="1692" y="2523"/>
                  </a:cubicBezTo>
                  <a:cubicBezTo>
                    <a:pt x="1723" y="2502"/>
                    <a:pt x="1744" y="2482"/>
                    <a:pt x="1764" y="2451"/>
                  </a:cubicBezTo>
                  <a:cubicBezTo>
                    <a:pt x="1774" y="2420"/>
                    <a:pt x="1785" y="2389"/>
                    <a:pt x="1785" y="2359"/>
                  </a:cubicBezTo>
                  <a:cubicBezTo>
                    <a:pt x="1795" y="2092"/>
                    <a:pt x="1703" y="1815"/>
                    <a:pt x="1795" y="1559"/>
                  </a:cubicBezTo>
                  <a:cubicBezTo>
                    <a:pt x="1815" y="1497"/>
                    <a:pt x="2102" y="1651"/>
                    <a:pt x="2000" y="1169"/>
                  </a:cubicBezTo>
                  <a:cubicBezTo>
                    <a:pt x="1949" y="1036"/>
                    <a:pt x="1887" y="913"/>
                    <a:pt x="1795" y="800"/>
                  </a:cubicBezTo>
                  <a:cubicBezTo>
                    <a:pt x="1723" y="698"/>
                    <a:pt x="1662" y="585"/>
                    <a:pt x="1631" y="462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5349807" y="2069209"/>
              <a:ext cx="49881" cy="64103"/>
            </a:xfrm>
            <a:custGeom>
              <a:avLst/>
              <a:gdLst/>
              <a:ahLst/>
              <a:cxnLst/>
              <a:rect l="l" t="t" r="r" b="b"/>
              <a:pathLst>
                <a:path w="719" h="924" extrusionOk="0">
                  <a:moveTo>
                    <a:pt x="272" y="1"/>
                  </a:moveTo>
                  <a:cubicBezTo>
                    <a:pt x="198" y="1"/>
                    <a:pt x="128" y="33"/>
                    <a:pt x="83" y="120"/>
                  </a:cubicBezTo>
                  <a:cubicBezTo>
                    <a:pt x="11" y="264"/>
                    <a:pt x="1" y="438"/>
                    <a:pt x="42" y="602"/>
                  </a:cubicBezTo>
                  <a:cubicBezTo>
                    <a:pt x="83" y="745"/>
                    <a:pt x="196" y="868"/>
                    <a:pt x="350" y="920"/>
                  </a:cubicBezTo>
                  <a:cubicBezTo>
                    <a:pt x="370" y="922"/>
                    <a:pt x="391" y="923"/>
                    <a:pt x="412" y="923"/>
                  </a:cubicBezTo>
                  <a:cubicBezTo>
                    <a:pt x="483" y="923"/>
                    <a:pt x="552" y="908"/>
                    <a:pt x="616" y="868"/>
                  </a:cubicBezTo>
                  <a:cubicBezTo>
                    <a:pt x="678" y="838"/>
                    <a:pt x="719" y="766"/>
                    <a:pt x="708" y="694"/>
                  </a:cubicBezTo>
                  <a:lnTo>
                    <a:pt x="575" y="182"/>
                  </a:lnTo>
                  <a:cubicBezTo>
                    <a:pt x="536" y="97"/>
                    <a:pt x="399" y="1"/>
                    <a:pt x="272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5916678" y="2108822"/>
              <a:ext cx="89702" cy="38434"/>
            </a:xfrm>
            <a:custGeom>
              <a:avLst/>
              <a:gdLst/>
              <a:ahLst/>
              <a:cxnLst/>
              <a:rect l="l" t="t" r="r" b="b"/>
              <a:pathLst>
                <a:path w="1293" h="554" extrusionOk="0">
                  <a:moveTo>
                    <a:pt x="790" y="0"/>
                  </a:moveTo>
                  <a:lnTo>
                    <a:pt x="0" y="349"/>
                  </a:lnTo>
                  <a:lnTo>
                    <a:pt x="472" y="461"/>
                  </a:lnTo>
                  <a:cubicBezTo>
                    <a:pt x="667" y="523"/>
                    <a:pt x="882" y="554"/>
                    <a:pt x="1087" y="554"/>
                  </a:cubicBezTo>
                  <a:cubicBezTo>
                    <a:pt x="1169" y="554"/>
                    <a:pt x="1261" y="523"/>
                    <a:pt x="1282" y="451"/>
                  </a:cubicBezTo>
                  <a:cubicBezTo>
                    <a:pt x="1292" y="400"/>
                    <a:pt x="1272" y="349"/>
                    <a:pt x="1251" y="308"/>
                  </a:cubicBezTo>
                  <a:cubicBezTo>
                    <a:pt x="1169" y="205"/>
                    <a:pt x="1077" y="133"/>
                    <a:pt x="974" y="72"/>
                  </a:cubicBezTo>
                  <a:cubicBezTo>
                    <a:pt x="933" y="51"/>
                    <a:pt x="892" y="21"/>
                    <a:pt x="841" y="10"/>
                  </a:cubicBezTo>
                  <a:lnTo>
                    <a:pt x="821" y="10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5287230" y="1914778"/>
              <a:ext cx="218462" cy="99484"/>
            </a:xfrm>
            <a:custGeom>
              <a:avLst/>
              <a:gdLst/>
              <a:ahLst/>
              <a:cxnLst/>
              <a:rect l="l" t="t" r="r" b="b"/>
              <a:pathLst>
                <a:path w="3149" h="1434" extrusionOk="0">
                  <a:moveTo>
                    <a:pt x="1617" y="1"/>
                  </a:moveTo>
                  <a:cubicBezTo>
                    <a:pt x="1463" y="1"/>
                    <a:pt x="1310" y="17"/>
                    <a:pt x="1159" y="50"/>
                  </a:cubicBezTo>
                  <a:cubicBezTo>
                    <a:pt x="749" y="132"/>
                    <a:pt x="278" y="367"/>
                    <a:pt x="73" y="757"/>
                  </a:cubicBezTo>
                  <a:cubicBezTo>
                    <a:pt x="11" y="870"/>
                    <a:pt x="1" y="1013"/>
                    <a:pt x="52" y="1136"/>
                  </a:cubicBezTo>
                  <a:lnTo>
                    <a:pt x="923" y="1434"/>
                  </a:lnTo>
                  <a:cubicBezTo>
                    <a:pt x="1190" y="1239"/>
                    <a:pt x="1508" y="1116"/>
                    <a:pt x="1836" y="1075"/>
                  </a:cubicBezTo>
                  <a:cubicBezTo>
                    <a:pt x="1891" y="1069"/>
                    <a:pt x="1951" y="1067"/>
                    <a:pt x="2013" y="1067"/>
                  </a:cubicBezTo>
                  <a:cubicBezTo>
                    <a:pt x="2115" y="1067"/>
                    <a:pt x="2225" y="1072"/>
                    <a:pt x="2334" y="1072"/>
                  </a:cubicBezTo>
                  <a:cubicBezTo>
                    <a:pt x="2619" y="1072"/>
                    <a:pt x="2904" y="1039"/>
                    <a:pt x="3056" y="798"/>
                  </a:cubicBezTo>
                  <a:cubicBezTo>
                    <a:pt x="3117" y="675"/>
                    <a:pt x="3148" y="542"/>
                    <a:pt x="3148" y="408"/>
                  </a:cubicBezTo>
                  <a:cubicBezTo>
                    <a:pt x="2943" y="408"/>
                    <a:pt x="2759" y="306"/>
                    <a:pt x="2574" y="214"/>
                  </a:cubicBezTo>
                  <a:cubicBezTo>
                    <a:pt x="2274" y="74"/>
                    <a:pt x="1945" y="1"/>
                    <a:pt x="1617" y="1"/>
                  </a:cubicBez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5492791" y="2037643"/>
              <a:ext cx="33508" cy="56263"/>
            </a:xfrm>
            <a:custGeom>
              <a:avLst/>
              <a:gdLst/>
              <a:ahLst/>
              <a:cxnLst/>
              <a:rect l="l" t="t" r="r" b="b"/>
              <a:pathLst>
                <a:path w="483" h="811" extrusionOk="0">
                  <a:moveTo>
                    <a:pt x="1" y="1"/>
                  </a:moveTo>
                  <a:lnTo>
                    <a:pt x="42" y="811"/>
                  </a:lnTo>
                  <a:cubicBezTo>
                    <a:pt x="267" y="790"/>
                    <a:pt x="482" y="678"/>
                    <a:pt x="400" y="462"/>
                  </a:cubicBezTo>
                  <a:cubicBezTo>
                    <a:pt x="390" y="431"/>
                    <a:pt x="370" y="390"/>
                    <a:pt x="349" y="370"/>
                  </a:cubicBezTo>
                  <a:cubicBezTo>
                    <a:pt x="247" y="237"/>
                    <a:pt x="124" y="114"/>
                    <a:pt x="1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5649997" y="2133312"/>
              <a:ext cx="527736" cy="479451"/>
            </a:xfrm>
            <a:custGeom>
              <a:avLst/>
              <a:gdLst/>
              <a:ahLst/>
              <a:cxnLst/>
              <a:rect l="l" t="t" r="r" b="b"/>
              <a:pathLst>
                <a:path w="7607" h="6911" extrusionOk="0">
                  <a:moveTo>
                    <a:pt x="3819" y="0"/>
                  </a:moveTo>
                  <a:cubicBezTo>
                    <a:pt x="3550" y="0"/>
                    <a:pt x="3277" y="32"/>
                    <a:pt x="3004" y="98"/>
                  </a:cubicBezTo>
                  <a:cubicBezTo>
                    <a:pt x="1148" y="539"/>
                    <a:pt x="0" y="2405"/>
                    <a:pt x="441" y="4260"/>
                  </a:cubicBezTo>
                  <a:cubicBezTo>
                    <a:pt x="826" y="5843"/>
                    <a:pt x="2240" y="6911"/>
                    <a:pt x="3799" y="6911"/>
                  </a:cubicBezTo>
                  <a:cubicBezTo>
                    <a:pt x="4067" y="6911"/>
                    <a:pt x="4340" y="6879"/>
                    <a:pt x="4613" y="6813"/>
                  </a:cubicBezTo>
                  <a:cubicBezTo>
                    <a:pt x="6469" y="6372"/>
                    <a:pt x="7607" y="4506"/>
                    <a:pt x="7166" y="2651"/>
                  </a:cubicBezTo>
                  <a:cubicBezTo>
                    <a:pt x="6790" y="1068"/>
                    <a:pt x="5377" y="0"/>
                    <a:pt x="381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5639313" y="2126166"/>
              <a:ext cx="448856" cy="420759"/>
            </a:xfrm>
            <a:custGeom>
              <a:avLst/>
              <a:gdLst/>
              <a:ahLst/>
              <a:cxnLst/>
              <a:rect l="l" t="t" r="r" b="b"/>
              <a:pathLst>
                <a:path w="6470" h="6065" extrusionOk="0">
                  <a:moveTo>
                    <a:pt x="3855" y="0"/>
                  </a:moveTo>
                  <a:cubicBezTo>
                    <a:pt x="2974" y="0"/>
                    <a:pt x="2091" y="335"/>
                    <a:pt x="1415" y="1011"/>
                  </a:cubicBezTo>
                  <a:cubicBezTo>
                    <a:pt x="0" y="2426"/>
                    <a:pt x="82" y="4743"/>
                    <a:pt x="1579" y="6065"/>
                  </a:cubicBezTo>
                  <a:cubicBezTo>
                    <a:pt x="380" y="4691"/>
                    <a:pt x="451" y="2631"/>
                    <a:pt x="1743" y="1339"/>
                  </a:cubicBezTo>
                  <a:cubicBezTo>
                    <a:pt x="2411" y="665"/>
                    <a:pt x="3295" y="326"/>
                    <a:pt x="4182" y="326"/>
                  </a:cubicBezTo>
                  <a:cubicBezTo>
                    <a:pt x="4995" y="326"/>
                    <a:pt x="5812" y="611"/>
                    <a:pt x="6469" y="1185"/>
                  </a:cubicBezTo>
                  <a:cubicBezTo>
                    <a:pt x="5779" y="399"/>
                    <a:pt x="4818" y="0"/>
                    <a:pt x="3855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5716806" y="2200884"/>
              <a:ext cx="393356" cy="362276"/>
            </a:xfrm>
            <a:custGeom>
              <a:avLst/>
              <a:gdLst/>
              <a:ahLst/>
              <a:cxnLst/>
              <a:rect l="l" t="t" r="r" b="b"/>
              <a:pathLst>
                <a:path w="5670" h="5222" extrusionOk="0">
                  <a:moveTo>
                    <a:pt x="2843" y="1"/>
                  </a:moveTo>
                  <a:cubicBezTo>
                    <a:pt x="1614" y="1"/>
                    <a:pt x="513" y="867"/>
                    <a:pt x="278" y="2118"/>
                  </a:cubicBezTo>
                  <a:cubicBezTo>
                    <a:pt x="1" y="3532"/>
                    <a:pt x="923" y="4896"/>
                    <a:pt x="2338" y="5172"/>
                  </a:cubicBezTo>
                  <a:cubicBezTo>
                    <a:pt x="2506" y="5205"/>
                    <a:pt x="2673" y="5221"/>
                    <a:pt x="2838" y="5221"/>
                  </a:cubicBezTo>
                  <a:cubicBezTo>
                    <a:pt x="4061" y="5221"/>
                    <a:pt x="5149" y="4350"/>
                    <a:pt x="5393" y="3112"/>
                  </a:cubicBezTo>
                  <a:cubicBezTo>
                    <a:pt x="5670" y="1697"/>
                    <a:pt x="4747" y="324"/>
                    <a:pt x="3332" y="47"/>
                  </a:cubicBezTo>
                  <a:cubicBezTo>
                    <a:pt x="3168" y="16"/>
                    <a:pt x="3005" y="1"/>
                    <a:pt x="28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5712574" y="2191518"/>
              <a:ext cx="335706" cy="315587"/>
            </a:xfrm>
            <a:custGeom>
              <a:avLst/>
              <a:gdLst/>
              <a:ahLst/>
              <a:cxnLst/>
              <a:rect l="l" t="t" r="r" b="b"/>
              <a:pathLst>
                <a:path w="4839" h="4549" extrusionOk="0">
                  <a:moveTo>
                    <a:pt x="2903" y="0"/>
                  </a:moveTo>
                  <a:cubicBezTo>
                    <a:pt x="2236" y="0"/>
                    <a:pt x="1568" y="254"/>
                    <a:pt x="1056" y="766"/>
                  </a:cubicBezTo>
                  <a:cubicBezTo>
                    <a:pt x="0" y="1822"/>
                    <a:pt x="41" y="3544"/>
                    <a:pt x="1148" y="4549"/>
                  </a:cubicBezTo>
                  <a:cubicBezTo>
                    <a:pt x="216" y="3513"/>
                    <a:pt x="257" y="1935"/>
                    <a:pt x="1241" y="951"/>
                  </a:cubicBezTo>
                  <a:cubicBezTo>
                    <a:pt x="1750" y="441"/>
                    <a:pt x="2418" y="185"/>
                    <a:pt x="3088" y="185"/>
                  </a:cubicBezTo>
                  <a:cubicBezTo>
                    <a:pt x="3713" y="185"/>
                    <a:pt x="4339" y="408"/>
                    <a:pt x="4839" y="858"/>
                  </a:cubicBezTo>
                  <a:cubicBezTo>
                    <a:pt x="4321" y="288"/>
                    <a:pt x="3613" y="0"/>
                    <a:pt x="290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5838422" y="2267415"/>
              <a:ext cx="147283" cy="214854"/>
            </a:xfrm>
            <a:custGeom>
              <a:avLst/>
              <a:gdLst/>
              <a:ahLst/>
              <a:cxnLst/>
              <a:rect l="l" t="t" r="r" b="b"/>
              <a:pathLst>
                <a:path w="2123" h="3097" extrusionOk="0">
                  <a:moveTo>
                    <a:pt x="831" y="0"/>
                  </a:moveTo>
                  <a:cubicBezTo>
                    <a:pt x="800" y="0"/>
                    <a:pt x="780" y="10"/>
                    <a:pt x="759" y="31"/>
                  </a:cubicBezTo>
                  <a:cubicBezTo>
                    <a:pt x="749" y="51"/>
                    <a:pt x="739" y="72"/>
                    <a:pt x="739" y="92"/>
                  </a:cubicBezTo>
                  <a:lnTo>
                    <a:pt x="739" y="349"/>
                  </a:lnTo>
                  <a:cubicBezTo>
                    <a:pt x="636" y="379"/>
                    <a:pt x="544" y="410"/>
                    <a:pt x="462" y="461"/>
                  </a:cubicBezTo>
                  <a:cubicBezTo>
                    <a:pt x="380" y="502"/>
                    <a:pt x="308" y="554"/>
                    <a:pt x="257" y="615"/>
                  </a:cubicBezTo>
                  <a:cubicBezTo>
                    <a:pt x="196" y="677"/>
                    <a:pt x="155" y="748"/>
                    <a:pt x="124" y="820"/>
                  </a:cubicBezTo>
                  <a:cubicBezTo>
                    <a:pt x="93" y="902"/>
                    <a:pt x="83" y="974"/>
                    <a:pt x="83" y="1056"/>
                  </a:cubicBezTo>
                  <a:cubicBezTo>
                    <a:pt x="73" y="1230"/>
                    <a:pt x="134" y="1394"/>
                    <a:pt x="247" y="1528"/>
                  </a:cubicBezTo>
                  <a:cubicBezTo>
                    <a:pt x="380" y="1661"/>
                    <a:pt x="565" y="1753"/>
                    <a:pt x="759" y="1784"/>
                  </a:cubicBezTo>
                  <a:lnTo>
                    <a:pt x="1087" y="1845"/>
                  </a:lnTo>
                  <a:cubicBezTo>
                    <a:pt x="1180" y="1866"/>
                    <a:pt x="1251" y="1886"/>
                    <a:pt x="1313" y="1907"/>
                  </a:cubicBezTo>
                  <a:cubicBezTo>
                    <a:pt x="1354" y="1917"/>
                    <a:pt x="1395" y="1948"/>
                    <a:pt x="1436" y="1968"/>
                  </a:cubicBezTo>
                  <a:cubicBezTo>
                    <a:pt x="1467" y="1989"/>
                    <a:pt x="1487" y="2020"/>
                    <a:pt x="1487" y="2061"/>
                  </a:cubicBezTo>
                  <a:cubicBezTo>
                    <a:pt x="1487" y="2122"/>
                    <a:pt x="1446" y="2173"/>
                    <a:pt x="1364" y="2194"/>
                  </a:cubicBezTo>
                  <a:cubicBezTo>
                    <a:pt x="1262" y="2225"/>
                    <a:pt x="1159" y="2235"/>
                    <a:pt x="1057" y="2235"/>
                  </a:cubicBezTo>
                  <a:cubicBezTo>
                    <a:pt x="995" y="2235"/>
                    <a:pt x="944" y="2235"/>
                    <a:pt x="882" y="2214"/>
                  </a:cubicBezTo>
                  <a:cubicBezTo>
                    <a:pt x="841" y="2204"/>
                    <a:pt x="800" y="2184"/>
                    <a:pt x="770" y="2153"/>
                  </a:cubicBezTo>
                  <a:cubicBezTo>
                    <a:pt x="739" y="2143"/>
                    <a:pt x="718" y="2122"/>
                    <a:pt x="698" y="2091"/>
                  </a:cubicBezTo>
                  <a:lnTo>
                    <a:pt x="657" y="2050"/>
                  </a:lnTo>
                  <a:cubicBezTo>
                    <a:pt x="636" y="2030"/>
                    <a:pt x="616" y="2020"/>
                    <a:pt x="595" y="2009"/>
                  </a:cubicBezTo>
                  <a:cubicBezTo>
                    <a:pt x="575" y="2009"/>
                    <a:pt x="554" y="1999"/>
                    <a:pt x="524" y="1999"/>
                  </a:cubicBezTo>
                  <a:lnTo>
                    <a:pt x="73" y="1999"/>
                  </a:lnTo>
                  <a:cubicBezTo>
                    <a:pt x="52" y="1999"/>
                    <a:pt x="42" y="2009"/>
                    <a:pt x="21" y="2020"/>
                  </a:cubicBezTo>
                  <a:cubicBezTo>
                    <a:pt x="11" y="2040"/>
                    <a:pt x="1" y="2061"/>
                    <a:pt x="1" y="2081"/>
                  </a:cubicBezTo>
                  <a:cubicBezTo>
                    <a:pt x="11" y="2153"/>
                    <a:pt x="21" y="2225"/>
                    <a:pt x="62" y="2286"/>
                  </a:cubicBezTo>
                  <a:cubicBezTo>
                    <a:pt x="93" y="2358"/>
                    <a:pt x="144" y="2430"/>
                    <a:pt x="206" y="2481"/>
                  </a:cubicBezTo>
                  <a:cubicBezTo>
                    <a:pt x="267" y="2542"/>
                    <a:pt x="349" y="2594"/>
                    <a:pt x="431" y="2635"/>
                  </a:cubicBezTo>
                  <a:cubicBezTo>
                    <a:pt x="524" y="2686"/>
                    <a:pt x="626" y="2727"/>
                    <a:pt x="729" y="2748"/>
                  </a:cubicBezTo>
                  <a:lnTo>
                    <a:pt x="729" y="3004"/>
                  </a:lnTo>
                  <a:cubicBezTo>
                    <a:pt x="729" y="3024"/>
                    <a:pt x="739" y="3055"/>
                    <a:pt x="749" y="3065"/>
                  </a:cubicBezTo>
                  <a:cubicBezTo>
                    <a:pt x="770" y="3086"/>
                    <a:pt x="790" y="3096"/>
                    <a:pt x="821" y="3096"/>
                  </a:cubicBezTo>
                  <a:lnTo>
                    <a:pt x="1262" y="3096"/>
                  </a:lnTo>
                  <a:cubicBezTo>
                    <a:pt x="1292" y="3096"/>
                    <a:pt x="1313" y="3086"/>
                    <a:pt x="1333" y="3065"/>
                  </a:cubicBezTo>
                  <a:cubicBezTo>
                    <a:pt x="1354" y="3055"/>
                    <a:pt x="1364" y="3024"/>
                    <a:pt x="1354" y="3004"/>
                  </a:cubicBezTo>
                  <a:lnTo>
                    <a:pt x="1354" y="2758"/>
                  </a:lnTo>
                  <a:cubicBezTo>
                    <a:pt x="1467" y="2748"/>
                    <a:pt x="1569" y="2717"/>
                    <a:pt x="1672" y="2676"/>
                  </a:cubicBezTo>
                  <a:cubicBezTo>
                    <a:pt x="1754" y="2635"/>
                    <a:pt x="1836" y="2583"/>
                    <a:pt x="1908" y="2522"/>
                  </a:cubicBezTo>
                  <a:cubicBezTo>
                    <a:pt x="1969" y="2460"/>
                    <a:pt x="2020" y="2389"/>
                    <a:pt x="2061" y="2307"/>
                  </a:cubicBezTo>
                  <a:cubicBezTo>
                    <a:pt x="2102" y="2225"/>
                    <a:pt x="2123" y="2132"/>
                    <a:pt x="2113" y="2040"/>
                  </a:cubicBezTo>
                  <a:cubicBezTo>
                    <a:pt x="2123" y="1948"/>
                    <a:pt x="2102" y="1856"/>
                    <a:pt x="2072" y="1763"/>
                  </a:cubicBezTo>
                  <a:cubicBezTo>
                    <a:pt x="2041" y="1681"/>
                    <a:pt x="1990" y="1610"/>
                    <a:pt x="1928" y="1558"/>
                  </a:cubicBezTo>
                  <a:cubicBezTo>
                    <a:pt x="1856" y="1497"/>
                    <a:pt x="1785" y="1446"/>
                    <a:pt x="1692" y="1415"/>
                  </a:cubicBezTo>
                  <a:cubicBezTo>
                    <a:pt x="1590" y="1364"/>
                    <a:pt x="1477" y="1333"/>
                    <a:pt x="1364" y="1312"/>
                  </a:cubicBezTo>
                  <a:lnTo>
                    <a:pt x="1046" y="1251"/>
                  </a:lnTo>
                  <a:cubicBezTo>
                    <a:pt x="985" y="1241"/>
                    <a:pt x="913" y="1220"/>
                    <a:pt x="852" y="1189"/>
                  </a:cubicBezTo>
                  <a:cubicBezTo>
                    <a:pt x="811" y="1179"/>
                    <a:pt x="770" y="1159"/>
                    <a:pt x="739" y="1128"/>
                  </a:cubicBezTo>
                  <a:cubicBezTo>
                    <a:pt x="718" y="1107"/>
                    <a:pt x="708" y="1077"/>
                    <a:pt x="708" y="1046"/>
                  </a:cubicBezTo>
                  <a:cubicBezTo>
                    <a:pt x="708" y="1015"/>
                    <a:pt x="718" y="984"/>
                    <a:pt x="739" y="964"/>
                  </a:cubicBezTo>
                  <a:cubicBezTo>
                    <a:pt x="759" y="933"/>
                    <a:pt x="780" y="923"/>
                    <a:pt x="811" y="902"/>
                  </a:cubicBezTo>
                  <a:cubicBezTo>
                    <a:pt x="841" y="892"/>
                    <a:pt x="882" y="882"/>
                    <a:pt x="913" y="882"/>
                  </a:cubicBezTo>
                  <a:cubicBezTo>
                    <a:pt x="954" y="872"/>
                    <a:pt x="1005" y="872"/>
                    <a:pt x="1046" y="872"/>
                  </a:cubicBezTo>
                  <a:cubicBezTo>
                    <a:pt x="1098" y="872"/>
                    <a:pt x="1149" y="872"/>
                    <a:pt x="1190" y="892"/>
                  </a:cubicBezTo>
                  <a:cubicBezTo>
                    <a:pt x="1231" y="902"/>
                    <a:pt x="1262" y="913"/>
                    <a:pt x="1292" y="933"/>
                  </a:cubicBezTo>
                  <a:cubicBezTo>
                    <a:pt x="1323" y="943"/>
                    <a:pt x="1344" y="964"/>
                    <a:pt x="1364" y="984"/>
                  </a:cubicBezTo>
                  <a:cubicBezTo>
                    <a:pt x="1374" y="1005"/>
                    <a:pt x="1385" y="1015"/>
                    <a:pt x="1395" y="1015"/>
                  </a:cubicBezTo>
                  <a:cubicBezTo>
                    <a:pt x="1415" y="1036"/>
                    <a:pt x="1426" y="1046"/>
                    <a:pt x="1456" y="1056"/>
                  </a:cubicBezTo>
                  <a:cubicBezTo>
                    <a:pt x="1477" y="1066"/>
                    <a:pt x="1508" y="1077"/>
                    <a:pt x="1528" y="1077"/>
                  </a:cubicBezTo>
                  <a:lnTo>
                    <a:pt x="1979" y="1077"/>
                  </a:lnTo>
                  <a:cubicBezTo>
                    <a:pt x="2000" y="1077"/>
                    <a:pt x="2020" y="1066"/>
                    <a:pt x="2031" y="1046"/>
                  </a:cubicBezTo>
                  <a:cubicBezTo>
                    <a:pt x="2041" y="1036"/>
                    <a:pt x="2051" y="1015"/>
                    <a:pt x="2051" y="995"/>
                  </a:cubicBezTo>
                  <a:cubicBezTo>
                    <a:pt x="2051" y="933"/>
                    <a:pt x="2031" y="872"/>
                    <a:pt x="2000" y="810"/>
                  </a:cubicBezTo>
                  <a:cubicBezTo>
                    <a:pt x="1959" y="748"/>
                    <a:pt x="1908" y="687"/>
                    <a:pt x="1856" y="625"/>
                  </a:cubicBezTo>
                  <a:cubicBezTo>
                    <a:pt x="1795" y="564"/>
                    <a:pt x="1723" y="513"/>
                    <a:pt x="1641" y="472"/>
                  </a:cubicBezTo>
                  <a:cubicBezTo>
                    <a:pt x="1549" y="420"/>
                    <a:pt x="1456" y="390"/>
                    <a:pt x="1364" y="369"/>
                  </a:cubicBezTo>
                  <a:lnTo>
                    <a:pt x="1364" y="92"/>
                  </a:lnTo>
                  <a:cubicBezTo>
                    <a:pt x="1364" y="72"/>
                    <a:pt x="1354" y="51"/>
                    <a:pt x="1344" y="31"/>
                  </a:cubicBezTo>
                  <a:cubicBezTo>
                    <a:pt x="1323" y="10"/>
                    <a:pt x="1303" y="0"/>
                    <a:pt x="1272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5832733" y="2262420"/>
              <a:ext cx="146589" cy="213397"/>
            </a:xfrm>
            <a:custGeom>
              <a:avLst/>
              <a:gdLst/>
              <a:ahLst/>
              <a:cxnLst/>
              <a:rect l="l" t="t" r="r" b="b"/>
              <a:pathLst>
                <a:path w="2113" h="3076" extrusionOk="0">
                  <a:moveTo>
                    <a:pt x="821" y="0"/>
                  </a:moveTo>
                  <a:cubicBezTo>
                    <a:pt x="790" y="0"/>
                    <a:pt x="770" y="11"/>
                    <a:pt x="749" y="31"/>
                  </a:cubicBezTo>
                  <a:cubicBezTo>
                    <a:pt x="739" y="41"/>
                    <a:pt x="729" y="72"/>
                    <a:pt x="729" y="93"/>
                  </a:cubicBezTo>
                  <a:lnTo>
                    <a:pt x="729" y="349"/>
                  </a:lnTo>
                  <a:cubicBezTo>
                    <a:pt x="636" y="369"/>
                    <a:pt x="534" y="410"/>
                    <a:pt x="452" y="451"/>
                  </a:cubicBezTo>
                  <a:cubicBezTo>
                    <a:pt x="380" y="503"/>
                    <a:pt x="308" y="554"/>
                    <a:pt x="247" y="615"/>
                  </a:cubicBezTo>
                  <a:cubicBezTo>
                    <a:pt x="196" y="677"/>
                    <a:pt x="144" y="749"/>
                    <a:pt x="124" y="820"/>
                  </a:cubicBezTo>
                  <a:cubicBezTo>
                    <a:pt x="93" y="892"/>
                    <a:pt x="83" y="964"/>
                    <a:pt x="83" y="1036"/>
                  </a:cubicBezTo>
                  <a:cubicBezTo>
                    <a:pt x="73" y="1210"/>
                    <a:pt x="124" y="1374"/>
                    <a:pt x="237" y="1507"/>
                  </a:cubicBezTo>
                  <a:cubicBezTo>
                    <a:pt x="380" y="1641"/>
                    <a:pt x="565" y="1733"/>
                    <a:pt x="749" y="1764"/>
                  </a:cubicBezTo>
                  <a:cubicBezTo>
                    <a:pt x="882" y="1794"/>
                    <a:pt x="985" y="1815"/>
                    <a:pt x="1077" y="1835"/>
                  </a:cubicBezTo>
                  <a:cubicBezTo>
                    <a:pt x="1159" y="1846"/>
                    <a:pt x="1231" y="1866"/>
                    <a:pt x="1313" y="1887"/>
                  </a:cubicBezTo>
                  <a:cubicBezTo>
                    <a:pt x="1354" y="1907"/>
                    <a:pt x="1395" y="1928"/>
                    <a:pt x="1436" y="1948"/>
                  </a:cubicBezTo>
                  <a:cubicBezTo>
                    <a:pt x="1467" y="1969"/>
                    <a:pt x="1477" y="2010"/>
                    <a:pt x="1477" y="2040"/>
                  </a:cubicBezTo>
                  <a:cubicBezTo>
                    <a:pt x="1477" y="2102"/>
                    <a:pt x="1436" y="2153"/>
                    <a:pt x="1364" y="2184"/>
                  </a:cubicBezTo>
                  <a:cubicBezTo>
                    <a:pt x="1262" y="2215"/>
                    <a:pt x="1159" y="2225"/>
                    <a:pt x="1057" y="2225"/>
                  </a:cubicBezTo>
                  <a:cubicBezTo>
                    <a:pt x="995" y="2225"/>
                    <a:pt x="944" y="2215"/>
                    <a:pt x="882" y="2194"/>
                  </a:cubicBezTo>
                  <a:cubicBezTo>
                    <a:pt x="841" y="2184"/>
                    <a:pt x="800" y="2163"/>
                    <a:pt x="770" y="2143"/>
                  </a:cubicBezTo>
                  <a:cubicBezTo>
                    <a:pt x="739" y="2122"/>
                    <a:pt x="718" y="2102"/>
                    <a:pt x="698" y="2071"/>
                  </a:cubicBezTo>
                  <a:cubicBezTo>
                    <a:pt x="677" y="2061"/>
                    <a:pt x="657" y="2040"/>
                    <a:pt x="657" y="2030"/>
                  </a:cubicBezTo>
                  <a:cubicBezTo>
                    <a:pt x="636" y="2020"/>
                    <a:pt x="616" y="2010"/>
                    <a:pt x="595" y="1999"/>
                  </a:cubicBezTo>
                  <a:cubicBezTo>
                    <a:pt x="581" y="1992"/>
                    <a:pt x="561" y="1985"/>
                    <a:pt x="544" y="1985"/>
                  </a:cubicBezTo>
                  <a:cubicBezTo>
                    <a:pt x="536" y="1985"/>
                    <a:pt x="530" y="1986"/>
                    <a:pt x="524" y="1989"/>
                  </a:cubicBezTo>
                  <a:lnTo>
                    <a:pt x="73" y="1989"/>
                  </a:lnTo>
                  <a:cubicBezTo>
                    <a:pt x="52" y="1989"/>
                    <a:pt x="42" y="1989"/>
                    <a:pt x="21" y="2010"/>
                  </a:cubicBezTo>
                  <a:cubicBezTo>
                    <a:pt x="11" y="2020"/>
                    <a:pt x="1" y="2040"/>
                    <a:pt x="1" y="2061"/>
                  </a:cubicBezTo>
                  <a:cubicBezTo>
                    <a:pt x="1" y="2133"/>
                    <a:pt x="21" y="2204"/>
                    <a:pt x="62" y="2266"/>
                  </a:cubicBezTo>
                  <a:cubicBezTo>
                    <a:pt x="93" y="2338"/>
                    <a:pt x="144" y="2409"/>
                    <a:pt x="206" y="2461"/>
                  </a:cubicBezTo>
                  <a:cubicBezTo>
                    <a:pt x="267" y="2522"/>
                    <a:pt x="349" y="2584"/>
                    <a:pt x="431" y="2625"/>
                  </a:cubicBezTo>
                  <a:cubicBezTo>
                    <a:pt x="524" y="2676"/>
                    <a:pt x="626" y="2707"/>
                    <a:pt x="729" y="2727"/>
                  </a:cubicBezTo>
                  <a:lnTo>
                    <a:pt x="729" y="2984"/>
                  </a:lnTo>
                  <a:cubicBezTo>
                    <a:pt x="729" y="3014"/>
                    <a:pt x="739" y="3035"/>
                    <a:pt x="749" y="3055"/>
                  </a:cubicBezTo>
                  <a:cubicBezTo>
                    <a:pt x="770" y="3066"/>
                    <a:pt x="790" y="3076"/>
                    <a:pt x="821" y="3076"/>
                  </a:cubicBezTo>
                  <a:lnTo>
                    <a:pt x="1262" y="3076"/>
                  </a:lnTo>
                  <a:cubicBezTo>
                    <a:pt x="1313" y="3076"/>
                    <a:pt x="1354" y="3035"/>
                    <a:pt x="1354" y="2984"/>
                  </a:cubicBezTo>
                  <a:lnTo>
                    <a:pt x="1354" y="2748"/>
                  </a:lnTo>
                  <a:cubicBezTo>
                    <a:pt x="1467" y="2727"/>
                    <a:pt x="1569" y="2697"/>
                    <a:pt x="1661" y="2655"/>
                  </a:cubicBezTo>
                  <a:cubicBezTo>
                    <a:pt x="1754" y="2614"/>
                    <a:pt x="1836" y="2563"/>
                    <a:pt x="1908" y="2502"/>
                  </a:cubicBezTo>
                  <a:cubicBezTo>
                    <a:pt x="1969" y="2440"/>
                    <a:pt x="2020" y="2368"/>
                    <a:pt x="2061" y="2286"/>
                  </a:cubicBezTo>
                  <a:cubicBezTo>
                    <a:pt x="2102" y="2204"/>
                    <a:pt x="2113" y="2112"/>
                    <a:pt x="2113" y="2020"/>
                  </a:cubicBezTo>
                  <a:cubicBezTo>
                    <a:pt x="2113" y="1928"/>
                    <a:pt x="2102" y="1835"/>
                    <a:pt x="2072" y="1743"/>
                  </a:cubicBezTo>
                  <a:cubicBezTo>
                    <a:pt x="2041" y="1671"/>
                    <a:pt x="1990" y="1600"/>
                    <a:pt x="1928" y="1538"/>
                  </a:cubicBezTo>
                  <a:cubicBezTo>
                    <a:pt x="1856" y="1477"/>
                    <a:pt x="1785" y="1425"/>
                    <a:pt x="1692" y="1395"/>
                  </a:cubicBezTo>
                  <a:cubicBezTo>
                    <a:pt x="1590" y="1354"/>
                    <a:pt x="1477" y="1323"/>
                    <a:pt x="1364" y="1302"/>
                  </a:cubicBezTo>
                  <a:lnTo>
                    <a:pt x="1046" y="1231"/>
                  </a:lnTo>
                  <a:cubicBezTo>
                    <a:pt x="985" y="1220"/>
                    <a:pt x="913" y="1200"/>
                    <a:pt x="852" y="1179"/>
                  </a:cubicBezTo>
                  <a:cubicBezTo>
                    <a:pt x="811" y="1169"/>
                    <a:pt x="770" y="1138"/>
                    <a:pt x="739" y="1118"/>
                  </a:cubicBezTo>
                  <a:cubicBezTo>
                    <a:pt x="718" y="1087"/>
                    <a:pt x="708" y="1056"/>
                    <a:pt x="708" y="1026"/>
                  </a:cubicBezTo>
                  <a:cubicBezTo>
                    <a:pt x="708" y="995"/>
                    <a:pt x="718" y="964"/>
                    <a:pt x="739" y="944"/>
                  </a:cubicBezTo>
                  <a:cubicBezTo>
                    <a:pt x="749" y="923"/>
                    <a:pt x="780" y="903"/>
                    <a:pt x="811" y="892"/>
                  </a:cubicBezTo>
                  <a:cubicBezTo>
                    <a:pt x="841" y="872"/>
                    <a:pt x="882" y="872"/>
                    <a:pt x="913" y="861"/>
                  </a:cubicBezTo>
                  <a:cubicBezTo>
                    <a:pt x="954" y="851"/>
                    <a:pt x="995" y="851"/>
                    <a:pt x="1046" y="851"/>
                  </a:cubicBezTo>
                  <a:cubicBezTo>
                    <a:pt x="1098" y="851"/>
                    <a:pt x="1149" y="861"/>
                    <a:pt x="1190" y="872"/>
                  </a:cubicBezTo>
                  <a:cubicBezTo>
                    <a:pt x="1231" y="882"/>
                    <a:pt x="1262" y="903"/>
                    <a:pt x="1292" y="913"/>
                  </a:cubicBezTo>
                  <a:cubicBezTo>
                    <a:pt x="1323" y="933"/>
                    <a:pt x="1344" y="944"/>
                    <a:pt x="1364" y="964"/>
                  </a:cubicBezTo>
                  <a:lnTo>
                    <a:pt x="1395" y="995"/>
                  </a:lnTo>
                  <a:cubicBezTo>
                    <a:pt x="1405" y="1015"/>
                    <a:pt x="1426" y="1036"/>
                    <a:pt x="1446" y="1046"/>
                  </a:cubicBezTo>
                  <a:cubicBezTo>
                    <a:pt x="1477" y="1056"/>
                    <a:pt x="1497" y="1056"/>
                    <a:pt x="1528" y="1056"/>
                  </a:cubicBezTo>
                  <a:lnTo>
                    <a:pt x="1979" y="1056"/>
                  </a:lnTo>
                  <a:cubicBezTo>
                    <a:pt x="2000" y="1056"/>
                    <a:pt x="2010" y="1046"/>
                    <a:pt x="2031" y="1036"/>
                  </a:cubicBezTo>
                  <a:cubicBezTo>
                    <a:pt x="2041" y="1015"/>
                    <a:pt x="2051" y="995"/>
                    <a:pt x="2051" y="985"/>
                  </a:cubicBezTo>
                  <a:cubicBezTo>
                    <a:pt x="2041" y="913"/>
                    <a:pt x="2031" y="851"/>
                    <a:pt x="1990" y="800"/>
                  </a:cubicBezTo>
                  <a:cubicBezTo>
                    <a:pt x="1959" y="728"/>
                    <a:pt x="1908" y="667"/>
                    <a:pt x="1856" y="615"/>
                  </a:cubicBezTo>
                  <a:cubicBezTo>
                    <a:pt x="1785" y="554"/>
                    <a:pt x="1713" y="492"/>
                    <a:pt x="1641" y="451"/>
                  </a:cubicBezTo>
                  <a:cubicBezTo>
                    <a:pt x="1549" y="410"/>
                    <a:pt x="1456" y="369"/>
                    <a:pt x="1364" y="349"/>
                  </a:cubicBezTo>
                  <a:lnTo>
                    <a:pt x="1364" y="93"/>
                  </a:lnTo>
                  <a:cubicBezTo>
                    <a:pt x="1364" y="72"/>
                    <a:pt x="1354" y="41"/>
                    <a:pt x="1333" y="31"/>
                  </a:cubicBezTo>
                  <a:cubicBezTo>
                    <a:pt x="1323" y="11"/>
                    <a:pt x="1292" y="0"/>
                    <a:pt x="1272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5752395" y="2529794"/>
              <a:ext cx="194181" cy="88453"/>
            </a:xfrm>
            <a:custGeom>
              <a:avLst/>
              <a:gdLst/>
              <a:ahLst/>
              <a:cxnLst/>
              <a:rect l="l" t="t" r="r" b="b"/>
              <a:pathLst>
                <a:path w="2799" h="1275" extrusionOk="0">
                  <a:moveTo>
                    <a:pt x="1794" y="1"/>
                  </a:moveTo>
                  <a:cubicBezTo>
                    <a:pt x="1661" y="32"/>
                    <a:pt x="1528" y="83"/>
                    <a:pt x="1405" y="144"/>
                  </a:cubicBezTo>
                  <a:cubicBezTo>
                    <a:pt x="1159" y="288"/>
                    <a:pt x="1097" y="360"/>
                    <a:pt x="861" y="503"/>
                  </a:cubicBezTo>
                  <a:cubicBezTo>
                    <a:pt x="730" y="597"/>
                    <a:pt x="581" y="648"/>
                    <a:pt x="423" y="648"/>
                  </a:cubicBezTo>
                  <a:cubicBezTo>
                    <a:pt x="409" y="648"/>
                    <a:pt x="394" y="648"/>
                    <a:pt x="380" y="647"/>
                  </a:cubicBezTo>
                  <a:lnTo>
                    <a:pt x="0" y="975"/>
                  </a:lnTo>
                  <a:cubicBezTo>
                    <a:pt x="164" y="1047"/>
                    <a:pt x="328" y="1098"/>
                    <a:pt x="503" y="1149"/>
                  </a:cubicBezTo>
                  <a:cubicBezTo>
                    <a:pt x="646" y="1180"/>
                    <a:pt x="800" y="1211"/>
                    <a:pt x="943" y="1231"/>
                  </a:cubicBezTo>
                  <a:cubicBezTo>
                    <a:pt x="1078" y="1256"/>
                    <a:pt x="1220" y="1275"/>
                    <a:pt x="1358" y="1275"/>
                  </a:cubicBezTo>
                  <a:cubicBezTo>
                    <a:pt x="1387" y="1275"/>
                    <a:pt x="1417" y="1274"/>
                    <a:pt x="1446" y="1272"/>
                  </a:cubicBezTo>
                  <a:cubicBezTo>
                    <a:pt x="1641" y="1262"/>
                    <a:pt x="1825" y="1211"/>
                    <a:pt x="2010" y="1149"/>
                  </a:cubicBezTo>
                  <a:cubicBezTo>
                    <a:pt x="2235" y="1088"/>
                    <a:pt x="2440" y="985"/>
                    <a:pt x="2625" y="852"/>
                  </a:cubicBezTo>
                  <a:cubicBezTo>
                    <a:pt x="2645" y="831"/>
                    <a:pt x="2799" y="729"/>
                    <a:pt x="2799" y="698"/>
                  </a:cubicBezTo>
                  <a:cubicBezTo>
                    <a:pt x="2799" y="678"/>
                    <a:pt x="2767" y="672"/>
                    <a:pt x="2725" y="672"/>
                  </a:cubicBezTo>
                  <a:cubicBezTo>
                    <a:pt x="2658" y="672"/>
                    <a:pt x="2564" y="688"/>
                    <a:pt x="2532" y="688"/>
                  </a:cubicBezTo>
                  <a:cubicBezTo>
                    <a:pt x="2510" y="688"/>
                    <a:pt x="2488" y="688"/>
                    <a:pt x="2466" y="688"/>
                  </a:cubicBezTo>
                  <a:cubicBezTo>
                    <a:pt x="1721" y="688"/>
                    <a:pt x="1528" y="521"/>
                    <a:pt x="1548" y="442"/>
                  </a:cubicBezTo>
                  <a:cubicBezTo>
                    <a:pt x="1569" y="349"/>
                    <a:pt x="1794" y="185"/>
                    <a:pt x="1825" y="93"/>
                  </a:cubicBezTo>
                  <a:cubicBezTo>
                    <a:pt x="1846" y="32"/>
                    <a:pt x="1835" y="1"/>
                    <a:pt x="1794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5169915" y="2252291"/>
              <a:ext cx="347153" cy="338758"/>
            </a:xfrm>
            <a:custGeom>
              <a:avLst/>
              <a:gdLst/>
              <a:ahLst/>
              <a:cxnLst/>
              <a:rect l="l" t="t" r="r" b="b"/>
              <a:pathLst>
                <a:path w="5004" h="4883" extrusionOk="0">
                  <a:moveTo>
                    <a:pt x="991" y="1"/>
                  </a:moveTo>
                  <a:cubicBezTo>
                    <a:pt x="985" y="1"/>
                    <a:pt x="979" y="1"/>
                    <a:pt x="974" y="3"/>
                  </a:cubicBezTo>
                  <a:cubicBezTo>
                    <a:pt x="0" y="290"/>
                    <a:pt x="41" y="956"/>
                    <a:pt x="236" y="1428"/>
                  </a:cubicBezTo>
                  <a:cubicBezTo>
                    <a:pt x="328" y="1602"/>
                    <a:pt x="451" y="1756"/>
                    <a:pt x="605" y="1879"/>
                  </a:cubicBezTo>
                  <a:cubicBezTo>
                    <a:pt x="1425" y="2627"/>
                    <a:pt x="2204" y="3417"/>
                    <a:pt x="3055" y="4124"/>
                  </a:cubicBezTo>
                  <a:cubicBezTo>
                    <a:pt x="3199" y="4237"/>
                    <a:pt x="3342" y="4360"/>
                    <a:pt x="3496" y="4462"/>
                  </a:cubicBezTo>
                  <a:cubicBezTo>
                    <a:pt x="3588" y="4524"/>
                    <a:pt x="3947" y="4801"/>
                    <a:pt x="4265" y="4883"/>
                  </a:cubicBezTo>
                  <a:cubicBezTo>
                    <a:pt x="4347" y="4883"/>
                    <a:pt x="4429" y="4801"/>
                    <a:pt x="4511" y="4698"/>
                  </a:cubicBezTo>
                  <a:cubicBezTo>
                    <a:pt x="4614" y="4554"/>
                    <a:pt x="4716" y="4360"/>
                    <a:pt x="4747" y="4319"/>
                  </a:cubicBezTo>
                  <a:cubicBezTo>
                    <a:pt x="5003" y="3950"/>
                    <a:pt x="4778" y="3601"/>
                    <a:pt x="4644" y="3458"/>
                  </a:cubicBezTo>
                  <a:cubicBezTo>
                    <a:pt x="4624" y="3427"/>
                    <a:pt x="4603" y="3406"/>
                    <a:pt x="4573" y="3386"/>
                  </a:cubicBezTo>
                  <a:cubicBezTo>
                    <a:pt x="4562" y="3365"/>
                    <a:pt x="4552" y="3345"/>
                    <a:pt x="4532" y="3324"/>
                  </a:cubicBezTo>
                  <a:cubicBezTo>
                    <a:pt x="3947" y="2555"/>
                    <a:pt x="3127" y="1869"/>
                    <a:pt x="2625" y="1377"/>
                  </a:cubicBezTo>
                  <a:cubicBezTo>
                    <a:pt x="2405" y="1147"/>
                    <a:pt x="1230" y="1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5425219" y="2491430"/>
              <a:ext cx="362762" cy="126748"/>
            </a:xfrm>
            <a:custGeom>
              <a:avLst/>
              <a:gdLst/>
              <a:ahLst/>
              <a:cxnLst/>
              <a:rect l="l" t="t" r="r" b="b"/>
              <a:pathLst>
                <a:path w="5229" h="1827" extrusionOk="0">
                  <a:moveTo>
                    <a:pt x="852" y="0"/>
                  </a:moveTo>
                  <a:cubicBezTo>
                    <a:pt x="852" y="0"/>
                    <a:pt x="216" y="93"/>
                    <a:pt x="31" y="585"/>
                  </a:cubicBezTo>
                  <a:cubicBezTo>
                    <a:pt x="11" y="646"/>
                    <a:pt x="1" y="708"/>
                    <a:pt x="1" y="769"/>
                  </a:cubicBezTo>
                  <a:cubicBezTo>
                    <a:pt x="1" y="779"/>
                    <a:pt x="1" y="800"/>
                    <a:pt x="1" y="810"/>
                  </a:cubicBezTo>
                  <a:cubicBezTo>
                    <a:pt x="31" y="1149"/>
                    <a:pt x="390" y="1354"/>
                    <a:pt x="462" y="1395"/>
                  </a:cubicBezTo>
                  <a:cubicBezTo>
                    <a:pt x="503" y="1405"/>
                    <a:pt x="544" y="1425"/>
                    <a:pt x="585" y="1436"/>
                  </a:cubicBezTo>
                  <a:cubicBezTo>
                    <a:pt x="1415" y="1723"/>
                    <a:pt x="2307" y="1784"/>
                    <a:pt x="3148" y="1805"/>
                  </a:cubicBezTo>
                  <a:cubicBezTo>
                    <a:pt x="3695" y="1823"/>
                    <a:pt x="4320" y="1827"/>
                    <a:pt x="4733" y="1827"/>
                  </a:cubicBezTo>
                  <a:cubicBezTo>
                    <a:pt x="5007" y="1827"/>
                    <a:pt x="5188" y="1825"/>
                    <a:pt x="5188" y="1825"/>
                  </a:cubicBezTo>
                  <a:lnTo>
                    <a:pt x="5198" y="1692"/>
                  </a:lnTo>
                  <a:lnTo>
                    <a:pt x="5229" y="1190"/>
                  </a:lnTo>
                  <a:cubicBezTo>
                    <a:pt x="5229" y="1190"/>
                    <a:pt x="3045" y="667"/>
                    <a:pt x="2092" y="287"/>
                  </a:cubicBezTo>
                  <a:cubicBezTo>
                    <a:pt x="1733" y="134"/>
                    <a:pt x="1354" y="41"/>
                    <a:pt x="964" y="11"/>
                  </a:cubicBezTo>
                  <a:cubicBezTo>
                    <a:pt x="923" y="11"/>
                    <a:pt x="882" y="0"/>
                    <a:pt x="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5176992" y="2300091"/>
              <a:ext cx="608904" cy="318084"/>
            </a:xfrm>
            <a:custGeom>
              <a:avLst/>
              <a:gdLst/>
              <a:ahLst/>
              <a:cxnLst/>
              <a:rect l="l" t="t" r="r" b="b"/>
              <a:pathLst>
                <a:path w="8777" h="4585" extrusionOk="0">
                  <a:moveTo>
                    <a:pt x="52" y="1"/>
                  </a:moveTo>
                  <a:cubicBezTo>
                    <a:pt x="1" y="113"/>
                    <a:pt x="32" y="370"/>
                    <a:pt x="52" y="483"/>
                  </a:cubicBezTo>
                  <a:cubicBezTo>
                    <a:pt x="83" y="595"/>
                    <a:pt x="165" y="872"/>
                    <a:pt x="278" y="975"/>
                  </a:cubicBezTo>
                  <a:cubicBezTo>
                    <a:pt x="1026" y="1641"/>
                    <a:pt x="2759" y="3363"/>
                    <a:pt x="3404" y="3773"/>
                  </a:cubicBezTo>
                  <a:cubicBezTo>
                    <a:pt x="3486" y="3835"/>
                    <a:pt x="3845" y="4112"/>
                    <a:pt x="4173" y="4194"/>
                  </a:cubicBezTo>
                  <a:cubicBezTo>
                    <a:pt x="4993" y="4481"/>
                    <a:pt x="5885" y="4542"/>
                    <a:pt x="6726" y="4563"/>
                  </a:cubicBezTo>
                  <a:cubicBezTo>
                    <a:pt x="7273" y="4581"/>
                    <a:pt x="7898" y="4585"/>
                    <a:pt x="8311" y="4585"/>
                  </a:cubicBezTo>
                  <a:cubicBezTo>
                    <a:pt x="8585" y="4585"/>
                    <a:pt x="8766" y="4583"/>
                    <a:pt x="8766" y="4583"/>
                  </a:cubicBezTo>
                  <a:lnTo>
                    <a:pt x="8776" y="4450"/>
                  </a:lnTo>
                  <a:cubicBezTo>
                    <a:pt x="8048" y="4409"/>
                    <a:pt x="5116" y="4204"/>
                    <a:pt x="4399" y="4009"/>
                  </a:cubicBezTo>
                  <a:cubicBezTo>
                    <a:pt x="4368" y="4009"/>
                    <a:pt x="4337" y="3999"/>
                    <a:pt x="4296" y="3978"/>
                  </a:cubicBezTo>
                  <a:cubicBezTo>
                    <a:pt x="4040" y="3876"/>
                    <a:pt x="3804" y="3742"/>
                    <a:pt x="3579" y="3568"/>
                  </a:cubicBezTo>
                  <a:cubicBezTo>
                    <a:pt x="3384" y="3414"/>
                    <a:pt x="3189" y="3240"/>
                    <a:pt x="3015" y="3056"/>
                  </a:cubicBezTo>
                  <a:cubicBezTo>
                    <a:pt x="2584" y="2625"/>
                    <a:pt x="739" y="934"/>
                    <a:pt x="452" y="688"/>
                  </a:cubicBezTo>
                  <a:cubicBezTo>
                    <a:pt x="278" y="483"/>
                    <a:pt x="144" y="247"/>
                    <a:pt x="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8519708" y="1497341"/>
              <a:ext cx="239066" cy="364149"/>
            </a:xfrm>
            <a:custGeom>
              <a:avLst/>
              <a:gdLst/>
              <a:ahLst/>
              <a:cxnLst/>
              <a:rect l="l" t="t" r="r" b="b"/>
              <a:pathLst>
                <a:path w="3446" h="5249" extrusionOk="0">
                  <a:moveTo>
                    <a:pt x="1487" y="0"/>
                  </a:moveTo>
                  <a:cubicBezTo>
                    <a:pt x="1446" y="0"/>
                    <a:pt x="1405" y="10"/>
                    <a:pt x="1374" y="41"/>
                  </a:cubicBezTo>
                  <a:cubicBezTo>
                    <a:pt x="1344" y="72"/>
                    <a:pt x="1333" y="113"/>
                    <a:pt x="1333" y="154"/>
                  </a:cubicBezTo>
                  <a:lnTo>
                    <a:pt x="1333" y="554"/>
                  </a:lnTo>
                  <a:cubicBezTo>
                    <a:pt x="1159" y="584"/>
                    <a:pt x="1005" y="636"/>
                    <a:pt x="852" y="708"/>
                  </a:cubicBezTo>
                  <a:cubicBezTo>
                    <a:pt x="708" y="769"/>
                    <a:pt x="575" y="851"/>
                    <a:pt x="462" y="964"/>
                  </a:cubicBezTo>
                  <a:cubicBezTo>
                    <a:pt x="360" y="1056"/>
                    <a:pt x="278" y="1179"/>
                    <a:pt x="216" y="1302"/>
                  </a:cubicBezTo>
                  <a:cubicBezTo>
                    <a:pt x="154" y="1435"/>
                    <a:pt x="124" y="1579"/>
                    <a:pt x="124" y="1733"/>
                  </a:cubicBezTo>
                  <a:cubicBezTo>
                    <a:pt x="124" y="1886"/>
                    <a:pt x="144" y="2030"/>
                    <a:pt x="195" y="2184"/>
                  </a:cubicBezTo>
                  <a:cubicBezTo>
                    <a:pt x="247" y="2307"/>
                    <a:pt x="319" y="2419"/>
                    <a:pt x="421" y="2512"/>
                  </a:cubicBezTo>
                  <a:cubicBezTo>
                    <a:pt x="524" y="2614"/>
                    <a:pt x="647" y="2686"/>
                    <a:pt x="790" y="2748"/>
                  </a:cubicBezTo>
                  <a:cubicBezTo>
                    <a:pt x="954" y="2819"/>
                    <a:pt x="1128" y="2871"/>
                    <a:pt x="1313" y="2912"/>
                  </a:cubicBezTo>
                  <a:cubicBezTo>
                    <a:pt x="1528" y="2963"/>
                    <a:pt x="1723" y="3004"/>
                    <a:pt x="1887" y="3045"/>
                  </a:cubicBezTo>
                  <a:cubicBezTo>
                    <a:pt x="2031" y="3065"/>
                    <a:pt x="2164" y="3106"/>
                    <a:pt x="2307" y="3147"/>
                  </a:cubicBezTo>
                  <a:cubicBezTo>
                    <a:pt x="2400" y="3178"/>
                    <a:pt x="2492" y="3229"/>
                    <a:pt x="2564" y="3291"/>
                  </a:cubicBezTo>
                  <a:cubicBezTo>
                    <a:pt x="2615" y="3342"/>
                    <a:pt x="2646" y="3424"/>
                    <a:pt x="2646" y="3506"/>
                  </a:cubicBezTo>
                  <a:cubicBezTo>
                    <a:pt x="2646" y="3588"/>
                    <a:pt x="2625" y="3660"/>
                    <a:pt x="2574" y="3732"/>
                  </a:cubicBezTo>
                  <a:cubicBezTo>
                    <a:pt x="2512" y="3793"/>
                    <a:pt x="2441" y="3844"/>
                    <a:pt x="2369" y="3875"/>
                  </a:cubicBezTo>
                  <a:cubicBezTo>
                    <a:pt x="2277" y="3926"/>
                    <a:pt x="2174" y="3947"/>
                    <a:pt x="2072" y="3967"/>
                  </a:cubicBezTo>
                  <a:cubicBezTo>
                    <a:pt x="1989" y="3982"/>
                    <a:pt x="1906" y="3992"/>
                    <a:pt x="1824" y="3992"/>
                  </a:cubicBezTo>
                  <a:cubicBezTo>
                    <a:pt x="1794" y="3992"/>
                    <a:pt x="1763" y="3991"/>
                    <a:pt x="1733" y="3988"/>
                  </a:cubicBezTo>
                  <a:cubicBezTo>
                    <a:pt x="1700" y="3991"/>
                    <a:pt x="1667" y="3992"/>
                    <a:pt x="1633" y="3992"/>
                  </a:cubicBezTo>
                  <a:cubicBezTo>
                    <a:pt x="1534" y="3992"/>
                    <a:pt x="1436" y="3980"/>
                    <a:pt x="1344" y="3957"/>
                  </a:cubicBezTo>
                  <a:cubicBezTo>
                    <a:pt x="1251" y="3937"/>
                    <a:pt x="1169" y="3906"/>
                    <a:pt x="1087" y="3855"/>
                  </a:cubicBezTo>
                  <a:cubicBezTo>
                    <a:pt x="1026" y="3824"/>
                    <a:pt x="975" y="3783"/>
                    <a:pt x="923" y="3721"/>
                  </a:cubicBezTo>
                  <a:cubicBezTo>
                    <a:pt x="893" y="3680"/>
                    <a:pt x="852" y="3629"/>
                    <a:pt x="821" y="3568"/>
                  </a:cubicBezTo>
                  <a:cubicBezTo>
                    <a:pt x="800" y="3527"/>
                    <a:pt x="770" y="3496"/>
                    <a:pt x="739" y="3465"/>
                  </a:cubicBezTo>
                  <a:cubicBezTo>
                    <a:pt x="697" y="3448"/>
                    <a:pt x="655" y="3432"/>
                    <a:pt x="613" y="3432"/>
                  </a:cubicBezTo>
                  <a:cubicBezTo>
                    <a:pt x="604" y="3432"/>
                    <a:pt x="594" y="3433"/>
                    <a:pt x="585" y="3434"/>
                  </a:cubicBezTo>
                  <a:lnTo>
                    <a:pt x="165" y="3434"/>
                  </a:lnTo>
                  <a:cubicBezTo>
                    <a:pt x="124" y="3434"/>
                    <a:pt x="83" y="3445"/>
                    <a:pt x="52" y="3475"/>
                  </a:cubicBezTo>
                  <a:cubicBezTo>
                    <a:pt x="21" y="3506"/>
                    <a:pt x="1" y="3547"/>
                    <a:pt x="11" y="3588"/>
                  </a:cubicBezTo>
                  <a:cubicBezTo>
                    <a:pt x="11" y="3732"/>
                    <a:pt x="52" y="3875"/>
                    <a:pt x="124" y="3998"/>
                  </a:cubicBezTo>
                  <a:cubicBezTo>
                    <a:pt x="195" y="4121"/>
                    <a:pt x="298" y="4234"/>
                    <a:pt x="411" y="4316"/>
                  </a:cubicBezTo>
                  <a:cubicBezTo>
                    <a:pt x="534" y="4419"/>
                    <a:pt x="677" y="4501"/>
                    <a:pt x="821" y="4552"/>
                  </a:cubicBezTo>
                  <a:cubicBezTo>
                    <a:pt x="985" y="4624"/>
                    <a:pt x="1149" y="4665"/>
                    <a:pt x="1323" y="4695"/>
                  </a:cubicBezTo>
                  <a:lnTo>
                    <a:pt x="1323" y="5095"/>
                  </a:lnTo>
                  <a:cubicBezTo>
                    <a:pt x="1323" y="5136"/>
                    <a:pt x="1344" y="5177"/>
                    <a:pt x="1374" y="5198"/>
                  </a:cubicBezTo>
                  <a:cubicBezTo>
                    <a:pt x="1405" y="5228"/>
                    <a:pt x="1446" y="5249"/>
                    <a:pt x="1487" y="5249"/>
                  </a:cubicBezTo>
                  <a:lnTo>
                    <a:pt x="1969" y="5249"/>
                  </a:lnTo>
                  <a:cubicBezTo>
                    <a:pt x="2010" y="5249"/>
                    <a:pt x="2051" y="5228"/>
                    <a:pt x="2082" y="5198"/>
                  </a:cubicBezTo>
                  <a:cubicBezTo>
                    <a:pt x="2113" y="5177"/>
                    <a:pt x="2133" y="5136"/>
                    <a:pt x="2133" y="5095"/>
                  </a:cubicBezTo>
                  <a:lnTo>
                    <a:pt x="2133" y="4695"/>
                  </a:lnTo>
                  <a:cubicBezTo>
                    <a:pt x="2318" y="4675"/>
                    <a:pt x="2512" y="4624"/>
                    <a:pt x="2687" y="4552"/>
                  </a:cubicBezTo>
                  <a:cubicBezTo>
                    <a:pt x="2840" y="4490"/>
                    <a:pt x="2974" y="4398"/>
                    <a:pt x="3097" y="4296"/>
                  </a:cubicBezTo>
                  <a:cubicBezTo>
                    <a:pt x="3209" y="4193"/>
                    <a:pt x="3291" y="4070"/>
                    <a:pt x="3353" y="3937"/>
                  </a:cubicBezTo>
                  <a:cubicBezTo>
                    <a:pt x="3414" y="3803"/>
                    <a:pt x="3445" y="3660"/>
                    <a:pt x="3445" y="3506"/>
                  </a:cubicBezTo>
                  <a:cubicBezTo>
                    <a:pt x="3445" y="3363"/>
                    <a:pt x="3425" y="3219"/>
                    <a:pt x="3373" y="3086"/>
                  </a:cubicBezTo>
                  <a:cubicBezTo>
                    <a:pt x="3332" y="2953"/>
                    <a:pt x="3250" y="2840"/>
                    <a:pt x="3148" y="2758"/>
                  </a:cubicBezTo>
                  <a:cubicBezTo>
                    <a:pt x="3035" y="2645"/>
                    <a:pt x="2892" y="2563"/>
                    <a:pt x="2748" y="2512"/>
                  </a:cubicBezTo>
                  <a:cubicBezTo>
                    <a:pt x="2543" y="2430"/>
                    <a:pt x="2338" y="2368"/>
                    <a:pt x="2133" y="2327"/>
                  </a:cubicBezTo>
                  <a:cubicBezTo>
                    <a:pt x="1918" y="2286"/>
                    <a:pt x="1733" y="2235"/>
                    <a:pt x="1579" y="2204"/>
                  </a:cubicBezTo>
                  <a:cubicBezTo>
                    <a:pt x="1446" y="2173"/>
                    <a:pt x="1323" y="2143"/>
                    <a:pt x="1200" y="2091"/>
                  </a:cubicBezTo>
                  <a:cubicBezTo>
                    <a:pt x="1118" y="2061"/>
                    <a:pt x="1046" y="2009"/>
                    <a:pt x="985" y="1948"/>
                  </a:cubicBezTo>
                  <a:cubicBezTo>
                    <a:pt x="903" y="1815"/>
                    <a:pt x="903" y="1651"/>
                    <a:pt x="985" y="1528"/>
                  </a:cubicBezTo>
                  <a:cubicBezTo>
                    <a:pt x="1036" y="1466"/>
                    <a:pt x="1087" y="1415"/>
                    <a:pt x="1149" y="1374"/>
                  </a:cubicBezTo>
                  <a:cubicBezTo>
                    <a:pt x="1231" y="1333"/>
                    <a:pt x="1313" y="1302"/>
                    <a:pt x="1395" y="1282"/>
                  </a:cubicBezTo>
                  <a:cubicBezTo>
                    <a:pt x="1497" y="1261"/>
                    <a:pt x="1590" y="1251"/>
                    <a:pt x="1692" y="1251"/>
                  </a:cubicBezTo>
                  <a:cubicBezTo>
                    <a:pt x="1711" y="1250"/>
                    <a:pt x="1729" y="1249"/>
                    <a:pt x="1748" y="1249"/>
                  </a:cubicBezTo>
                  <a:cubicBezTo>
                    <a:pt x="1914" y="1249"/>
                    <a:pt x="2079" y="1290"/>
                    <a:pt x="2236" y="1364"/>
                  </a:cubicBezTo>
                  <a:cubicBezTo>
                    <a:pt x="2338" y="1425"/>
                    <a:pt x="2441" y="1507"/>
                    <a:pt x="2502" y="1620"/>
                  </a:cubicBezTo>
                  <a:cubicBezTo>
                    <a:pt x="2533" y="1661"/>
                    <a:pt x="2564" y="1692"/>
                    <a:pt x="2594" y="1722"/>
                  </a:cubicBezTo>
                  <a:cubicBezTo>
                    <a:pt x="2636" y="1739"/>
                    <a:pt x="2678" y="1756"/>
                    <a:pt x="2720" y="1756"/>
                  </a:cubicBezTo>
                  <a:cubicBezTo>
                    <a:pt x="2729" y="1756"/>
                    <a:pt x="2739" y="1755"/>
                    <a:pt x="2748" y="1753"/>
                  </a:cubicBezTo>
                  <a:lnTo>
                    <a:pt x="3168" y="1753"/>
                  </a:lnTo>
                  <a:cubicBezTo>
                    <a:pt x="3209" y="1753"/>
                    <a:pt x="3250" y="1743"/>
                    <a:pt x="3281" y="1712"/>
                  </a:cubicBezTo>
                  <a:cubicBezTo>
                    <a:pt x="3312" y="1681"/>
                    <a:pt x="3332" y="1640"/>
                    <a:pt x="3332" y="1599"/>
                  </a:cubicBezTo>
                  <a:cubicBezTo>
                    <a:pt x="3312" y="1497"/>
                    <a:pt x="3281" y="1394"/>
                    <a:pt x="3240" y="1302"/>
                  </a:cubicBezTo>
                  <a:cubicBezTo>
                    <a:pt x="3179" y="1179"/>
                    <a:pt x="3107" y="1077"/>
                    <a:pt x="3015" y="995"/>
                  </a:cubicBezTo>
                  <a:cubicBezTo>
                    <a:pt x="2902" y="892"/>
                    <a:pt x="2779" y="800"/>
                    <a:pt x="2646" y="738"/>
                  </a:cubicBezTo>
                  <a:cubicBezTo>
                    <a:pt x="2482" y="656"/>
                    <a:pt x="2307" y="595"/>
                    <a:pt x="2133" y="574"/>
                  </a:cubicBezTo>
                  <a:lnTo>
                    <a:pt x="2133" y="154"/>
                  </a:lnTo>
                  <a:cubicBezTo>
                    <a:pt x="2133" y="113"/>
                    <a:pt x="2123" y="72"/>
                    <a:pt x="2092" y="41"/>
                  </a:cubicBezTo>
                  <a:cubicBezTo>
                    <a:pt x="2061" y="10"/>
                    <a:pt x="2020" y="0"/>
                    <a:pt x="1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" name="Google Shape;235;p40"/>
          <p:cNvSpPr txBox="1">
            <a:spLocks noGrp="1"/>
          </p:cNvSpPr>
          <p:nvPr>
            <p:ph type="ctrTitle"/>
          </p:nvPr>
        </p:nvSpPr>
        <p:spPr>
          <a:xfrm>
            <a:off x="255641" y="198898"/>
            <a:ext cx="6422100" cy="18124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Personal Savings </a:t>
            </a:r>
            <a:endParaRPr dirty="0"/>
          </a:p>
        </p:txBody>
      </p:sp>
      <p:sp>
        <p:nvSpPr>
          <p:cNvPr id="237" name="Google Shape;237;p40"/>
          <p:cNvSpPr/>
          <p:nvPr/>
        </p:nvSpPr>
        <p:spPr>
          <a:xfrm>
            <a:off x="8964223" y="2608744"/>
            <a:ext cx="120227" cy="161505"/>
          </a:xfrm>
          <a:custGeom>
            <a:avLst/>
            <a:gdLst/>
            <a:ahLst/>
            <a:cxnLst/>
            <a:rect l="l" t="t" r="r" b="b"/>
            <a:pathLst>
              <a:path w="1733" h="2328" extrusionOk="0">
                <a:moveTo>
                  <a:pt x="871" y="1"/>
                </a:moveTo>
                <a:lnTo>
                  <a:pt x="636" y="923"/>
                </a:lnTo>
                <a:lnTo>
                  <a:pt x="0" y="1159"/>
                </a:lnTo>
                <a:lnTo>
                  <a:pt x="615" y="1395"/>
                </a:lnTo>
                <a:lnTo>
                  <a:pt x="861" y="2328"/>
                </a:lnTo>
                <a:lnTo>
                  <a:pt x="1097" y="1416"/>
                </a:lnTo>
                <a:lnTo>
                  <a:pt x="1733" y="1180"/>
                </a:lnTo>
                <a:lnTo>
                  <a:pt x="1117" y="944"/>
                </a:lnTo>
                <a:lnTo>
                  <a:pt x="871" y="1"/>
                </a:ln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235;p40">
            <a:extLst>
              <a:ext uri="{FF2B5EF4-FFF2-40B4-BE49-F238E27FC236}">
                <a16:creationId xmlns:a16="http://schemas.microsoft.com/office/drawing/2014/main" id="{8492D905-A011-4780-9146-A503E119DCA3}"/>
              </a:ext>
            </a:extLst>
          </p:cNvPr>
          <p:cNvSpPr txBox="1">
            <a:spLocks/>
          </p:cNvSpPr>
          <p:nvPr/>
        </p:nvSpPr>
        <p:spPr>
          <a:xfrm>
            <a:off x="260567" y="1095071"/>
            <a:ext cx="6422100" cy="1812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and</a:t>
            </a:r>
          </a:p>
        </p:txBody>
      </p:sp>
      <p:sp>
        <p:nvSpPr>
          <p:cNvPr id="761" name="Google Shape;235;p40">
            <a:extLst>
              <a:ext uri="{FF2B5EF4-FFF2-40B4-BE49-F238E27FC236}">
                <a16:creationId xmlns:a16="http://schemas.microsoft.com/office/drawing/2014/main" id="{8420A73A-DA04-4FD3-815D-D82C378A3C26}"/>
              </a:ext>
            </a:extLst>
          </p:cNvPr>
          <p:cNvSpPr txBox="1">
            <a:spLocks/>
          </p:cNvSpPr>
          <p:nvPr/>
        </p:nvSpPr>
        <p:spPr>
          <a:xfrm>
            <a:off x="269595" y="1999902"/>
            <a:ext cx="6422100" cy="1812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investments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/>
      <p:bldP spid="760" grpId="0"/>
      <p:bldP spid="7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35;p40">
            <a:extLst>
              <a:ext uri="{FF2B5EF4-FFF2-40B4-BE49-F238E27FC236}">
                <a16:creationId xmlns:a16="http://schemas.microsoft.com/office/drawing/2014/main" id="{56F69D90-B3D2-484B-BFDB-05B174F20935}"/>
              </a:ext>
            </a:extLst>
          </p:cNvPr>
          <p:cNvSpPr txBox="1">
            <a:spLocks/>
          </p:cNvSpPr>
          <p:nvPr/>
        </p:nvSpPr>
        <p:spPr>
          <a:xfrm>
            <a:off x="2714443" y="205099"/>
            <a:ext cx="3715114" cy="7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3600" dirty="0">
                <a:latin typeface="+mj-lt"/>
              </a:rPr>
              <a:t>Assets</a:t>
            </a:r>
            <a:endParaRPr lang="LID4096" sz="36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FDCF2B-4EE3-4BFA-B1C3-A2C798701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98" y="973459"/>
            <a:ext cx="2428656" cy="3977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A6935F-2DC7-4DAD-AB02-E8BA760CCEE6}"/>
              </a:ext>
            </a:extLst>
          </p:cNvPr>
          <p:cNvSpPr txBox="1"/>
          <p:nvPr/>
        </p:nvSpPr>
        <p:spPr>
          <a:xfrm>
            <a:off x="366303" y="1046202"/>
            <a:ext cx="46962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เพิ่มรายการตราสารหนี้</a:t>
            </a:r>
          </a:p>
        </p:txBody>
      </p:sp>
    </p:spTree>
    <p:extLst>
      <p:ext uri="{BB962C8B-B14F-4D97-AF65-F5344CB8AC3E}">
        <p14:creationId xmlns:p14="http://schemas.microsoft.com/office/powerpoint/2010/main" val="2692804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35;p40">
            <a:extLst>
              <a:ext uri="{FF2B5EF4-FFF2-40B4-BE49-F238E27FC236}">
                <a16:creationId xmlns:a16="http://schemas.microsoft.com/office/drawing/2014/main" id="{56F69D90-B3D2-484B-BFDB-05B174F20935}"/>
              </a:ext>
            </a:extLst>
          </p:cNvPr>
          <p:cNvSpPr txBox="1">
            <a:spLocks/>
          </p:cNvSpPr>
          <p:nvPr/>
        </p:nvSpPr>
        <p:spPr>
          <a:xfrm>
            <a:off x="2714443" y="205099"/>
            <a:ext cx="3715114" cy="7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3600" dirty="0">
                <a:latin typeface="+mj-lt"/>
              </a:rPr>
              <a:t>Assets</a:t>
            </a:r>
            <a:endParaRPr lang="LID4096" sz="36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A0B73E-BB81-4977-9AC8-F14093D28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793" y="973459"/>
            <a:ext cx="2400630" cy="3977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077345-B324-4B7F-A7A6-89E0CBEC274E}"/>
              </a:ext>
            </a:extLst>
          </p:cNvPr>
          <p:cNvSpPr txBox="1"/>
          <p:nvPr/>
        </p:nvSpPr>
        <p:spPr>
          <a:xfrm>
            <a:off x="366303" y="1046202"/>
            <a:ext cx="46962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เพิ่มรายการอสังหาริมทรัพย์</a:t>
            </a:r>
          </a:p>
        </p:txBody>
      </p:sp>
    </p:spTree>
    <p:extLst>
      <p:ext uri="{BB962C8B-B14F-4D97-AF65-F5344CB8AC3E}">
        <p14:creationId xmlns:p14="http://schemas.microsoft.com/office/powerpoint/2010/main" val="161709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35;p40">
            <a:extLst>
              <a:ext uri="{FF2B5EF4-FFF2-40B4-BE49-F238E27FC236}">
                <a16:creationId xmlns:a16="http://schemas.microsoft.com/office/drawing/2014/main" id="{56F69D90-B3D2-484B-BFDB-05B174F20935}"/>
              </a:ext>
            </a:extLst>
          </p:cNvPr>
          <p:cNvSpPr txBox="1">
            <a:spLocks/>
          </p:cNvSpPr>
          <p:nvPr/>
        </p:nvSpPr>
        <p:spPr>
          <a:xfrm>
            <a:off x="2714443" y="205099"/>
            <a:ext cx="3715114" cy="7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3600" dirty="0">
                <a:latin typeface="+mj-lt"/>
              </a:rPr>
              <a:t>Assets</a:t>
            </a:r>
            <a:endParaRPr lang="LID4096" sz="36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F073DB-8129-4B74-9BD0-54FB1EA67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560" y="973459"/>
            <a:ext cx="2422569" cy="3977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A8347F-B2C5-4130-99A1-33FB986D4EDC}"/>
              </a:ext>
            </a:extLst>
          </p:cNvPr>
          <p:cNvSpPr txBox="1"/>
          <p:nvPr/>
        </p:nvSpPr>
        <p:spPr>
          <a:xfrm>
            <a:off x="366303" y="1046202"/>
            <a:ext cx="46962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เพิ่มรายการในรูปแบบอื่นๆ</a:t>
            </a:r>
          </a:p>
        </p:txBody>
      </p:sp>
    </p:spTree>
    <p:extLst>
      <p:ext uri="{BB962C8B-B14F-4D97-AF65-F5344CB8AC3E}">
        <p14:creationId xmlns:p14="http://schemas.microsoft.com/office/powerpoint/2010/main" val="622260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35;p40">
            <a:extLst>
              <a:ext uri="{FF2B5EF4-FFF2-40B4-BE49-F238E27FC236}">
                <a16:creationId xmlns:a16="http://schemas.microsoft.com/office/drawing/2014/main" id="{56F69D90-B3D2-484B-BFDB-05B174F20935}"/>
              </a:ext>
            </a:extLst>
          </p:cNvPr>
          <p:cNvSpPr txBox="1">
            <a:spLocks/>
          </p:cNvSpPr>
          <p:nvPr/>
        </p:nvSpPr>
        <p:spPr>
          <a:xfrm>
            <a:off x="2714443" y="205099"/>
            <a:ext cx="3715114" cy="7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3600" dirty="0">
                <a:latin typeface="+mj-lt"/>
              </a:rPr>
              <a:t> Expenditure</a:t>
            </a:r>
            <a:endParaRPr lang="LID4096" sz="36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8A532F-76C8-4CF9-AF51-81B2DEB87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452" y="973459"/>
            <a:ext cx="2393000" cy="3977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2F80F3-17D0-4A97-88BF-872A7FB62A0C}"/>
              </a:ext>
            </a:extLst>
          </p:cNvPr>
          <p:cNvSpPr txBox="1"/>
          <p:nvPr/>
        </p:nvSpPr>
        <p:spPr>
          <a:xfrm>
            <a:off x="366303" y="1046202"/>
            <a:ext cx="4696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แสดงรายการรายจ่ายของผู้ใช้</a:t>
            </a:r>
          </a:p>
          <a:p>
            <a:r>
              <a:rPr lang="th-TH" sz="3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และสรุปผลแต่ละรายการ</a:t>
            </a:r>
          </a:p>
        </p:txBody>
      </p:sp>
    </p:spTree>
    <p:extLst>
      <p:ext uri="{BB962C8B-B14F-4D97-AF65-F5344CB8AC3E}">
        <p14:creationId xmlns:p14="http://schemas.microsoft.com/office/powerpoint/2010/main" val="1966042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35;p40">
            <a:extLst>
              <a:ext uri="{FF2B5EF4-FFF2-40B4-BE49-F238E27FC236}">
                <a16:creationId xmlns:a16="http://schemas.microsoft.com/office/drawing/2014/main" id="{56F69D90-B3D2-484B-BFDB-05B174F20935}"/>
              </a:ext>
            </a:extLst>
          </p:cNvPr>
          <p:cNvSpPr txBox="1">
            <a:spLocks/>
          </p:cNvSpPr>
          <p:nvPr/>
        </p:nvSpPr>
        <p:spPr>
          <a:xfrm>
            <a:off x="2714443" y="205099"/>
            <a:ext cx="3715114" cy="7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3600" dirty="0">
                <a:latin typeface="+mj-lt"/>
              </a:rPr>
              <a:t> Expenditure</a:t>
            </a:r>
            <a:endParaRPr lang="LID4096" sz="36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B11DDD-6715-4211-ABDB-5F584D5C8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541" y="1049659"/>
            <a:ext cx="2377588" cy="3977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301A21-CC3A-4C5E-B715-F0F39F81C960}"/>
              </a:ext>
            </a:extLst>
          </p:cNvPr>
          <p:cNvSpPr txBox="1"/>
          <p:nvPr/>
        </p:nvSpPr>
        <p:spPr>
          <a:xfrm>
            <a:off x="366303" y="1046202"/>
            <a:ext cx="46962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เพิ่มรายการรายจ่าย</a:t>
            </a:r>
          </a:p>
        </p:txBody>
      </p:sp>
    </p:spTree>
    <p:extLst>
      <p:ext uri="{BB962C8B-B14F-4D97-AF65-F5344CB8AC3E}">
        <p14:creationId xmlns:p14="http://schemas.microsoft.com/office/powerpoint/2010/main" val="1021562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grpSp>
        <p:nvGrpSpPr>
          <p:cNvPr id="1174" name="Google Shape;1174;p46"/>
          <p:cNvGrpSpPr/>
          <p:nvPr/>
        </p:nvGrpSpPr>
        <p:grpSpPr>
          <a:xfrm>
            <a:off x="3084226" y="1332026"/>
            <a:ext cx="2171846" cy="3951041"/>
            <a:chOff x="3084226" y="1332026"/>
            <a:chExt cx="2171846" cy="3951041"/>
          </a:xfrm>
        </p:grpSpPr>
        <p:grpSp>
          <p:nvGrpSpPr>
            <p:cNvPr id="1175" name="Google Shape;1175;p46"/>
            <p:cNvGrpSpPr/>
            <p:nvPr/>
          </p:nvGrpSpPr>
          <p:grpSpPr>
            <a:xfrm>
              <a:off x="3084226" y="1332026"/>
              <a:ext cx="2171846" cy="3951041"/>
              <a:chOff x="3589176" y="1632801"/>
              <a:chExt cx="1965650" cy="3575926"/>
            </a:xfrm>
          </p:grpSpPr>
          <p:sp>
            <p:nvSpPr>
              <p:cNvPr id="1176" name="Google Shape;1176;p46"/>
              <p:cNvSpPr/>
              <p:nvPr/>
            </p:nvSpPr>
            <p:spPr>
              <a:xfrm>
                <a:off x="4492316" y="2329161"/>
                <a:ext cx="1012889" cy="1507907"/>
              </a:xfrm>
              <a:custGeom>
                <a:avLst/>
                <a:gdLst/>
                <a:ahLst/>
                <a:cxnLst/>
                <a:rect l="l" t="t" r="r" b="b"/>
                <a:pathLst>
                  <a:path w="11923" h="17750" extrusionOk="0">
                    <a:moveTo>
                      <a:pt x="10540" y="0"/>
                    </a:moveTo>
                    <a:cubicBezTo>
                      <a:pt x="10253" y="0"/>
                      <a:pt x="9966" y="100"/>
                      <a:pt x="9739" y="301"/>
                    </a:cubicBezTo>
                    <a:lnTo>
                      <a:pt x="0" y="8769"/>
                    </a:lnTo>
                    <a:lnTo>
                      <a:pt x="6397" y="17749"/>
                    </a:lnTo>
                    <a:cubicBezTo>
                      <a:pt x="8253" y="16396"/>
                      <a:pt x="9585" y="14448"/>
                      <a:pt x="10180" y="12234"/>
                    </a:cubicBezTo>
                    <a:lnTo>
                      <a:pt x="10180" y="12203"/>
                    </a:lnTo>
                    <a:lnTo>
                      <a:pt x="7463" y="6186"/>
                    </a:lnTo>
                    <a:lnTo>
                      <a:pt x="11431" y="2095"/>
                    </a:lnTo>
                    <a:cubicBezTo>
                      <a:pt x="11923" y="1583"/>
                      <a:pt x="11882" y="753"/>
                      <a:pt x="11338" y="291"/>
                    </a:cubicBezTo>
                    <a:cubicBezTo>
                      <a:pt x="11109" y="98"/>
                      <a:pt x="10824" y="0"/>
                      <a:pt x="10540" y="0"/>
                    </a:cubicBezTo>
                    <a:close/>
                  </a:path>
                </a:pathLst>
              </a:custGeom>
              <a:solidFill>
                <a:srgbClr val="FF92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6"/>
              <p:cNvSpPr/>
              <p:nvPr/>
            </p:nvSpPr>
            <p:spPr>
              <a:xfrm>
                <a:off x="4034162" y="1632801"/>
                <a:ext cx="1455406" cy="1867596"/>
              </a:xfrm>
              <a:custGeom>
                <a:avLst/>
                <a:gdLst/>
                <a:ahLst/>
                <a:cxnLst/>
                <a:rect l="l" t="t" r="r" b="b"/>
                <a:pathLst>
                  <a:path w="17132" h="21984" extrusionOk="0">
                    <a:moveTo>
                      <a:pt x="8950" y="502"/>
                    </a:moveTo>
                    <a:cubicBezTo>
                      <a:pt x="9414" y="502"/>
                      <a:pt x="9857" y="779"/>
                      <a:pt x="10037" y="1240"/>
                    </a:cubicBezTo>
                    <a:lnTo>
                      <a:pt x="16321" y="17079"/>
                    </a:lnTo>
                    <a:cubicBezTo>
                      <a:pt x="16557" y="17674"/>
                      <a:pt x="16270" y="18360"/>
                      <a:pt x="15665" y="18596"/>
                    </a:cubicBezTo>
                    <a:lnTo>
                      <a:pt x="8622" y="21395"/>
                    </a:lnTo>
                    <a:cubicBezTo>
                      <a:pt x="8479" y="21451"/>
                      <a:pt x="8332" y="21477"/>
                      <a:pt x="8188" y="21477"/>
                    </a:cubicBezTo>
                    <a:cubicBezTo>
                      <a:pt x="7722" y="21477"/>
                      <a:pt x="7285" y="21201"/>
                      <a:pt x="7105" y="20739"/>
                    </a:cubicBezTo>
                    <a:lnTo>
                      <a:pt x="811" y="4910"/>
                    </a:lnTo>
                    <a:cubicBezTo>
                      <a:pt x="575" y="4306"/>
                      <a:pt x="862" y="3629"/>
                      <a:pt x="1467" y="3393"/>
                    </a:cubicBezTo>
                    <a:lnTo>
                      <a:pt x="1672" y="3301"/>
                    </a:lnTo>
                    <a:cubicBezTo>
                      <a:pt x="1773" y="3261"/>
                      <a:pt x="1877" y="3242"/>
                      <a:pt x="1981" y="3242"/>
                    </a:cubicBezTo>
                    <a:cubicBezTo>
                      <a:pt x="2172" y="3242"/>
                      <a:pt x="2360" y="3308"/>
                      <a:pt x="2513" y="3434"/>
                    </a:cubicBezTo>
                    <a:lnTo>
                      <a:pt x="2738" y="3619"/>
                    </a:lnTo>
                    <a:cubicBezTo>
                      <a:pt x="2891" y="3745"/>
                      <a:pt x="3083" y="3811"/>
                      <a:pt x="3274" y="3811"/>
                    </a:cubicBezTo>
                    <a:cubicBezTo>
                      <a:pt x="3378" y="3811"/>
                      <a:pt x="3481" y="3792"/>
                      <a:pt x="3579" y="3752"/>
                    </a:cubicBezTo>
                    <a:lnTo>
                      <a:pt x="7228" y="2296"/>
                    </a:lnTo>
                    <a:cubicBezTo>
                      <a:pt x="7515" y="2184"/>
                      <a:pt x="7710" y="1927"/>
                      <a:pt x="7751" y="1630"/>
                    </a:cubicBezTo>
                    <a:lnTo>
                      <a:pt x="7782" y="1333"/>
                    </a:lnTo>
                    <a:cubicBezTo>
                      <a:pt x="7823" y="1035"/>
                      <a:pt x="8018" y="779"/>
                      <a:pt x="8305" y="666"/>
                    </a:cubicBezTo>
                    <a:lnTo>
                      <a:pt x="8520" y="584"/>
                    </a:lnTo>
                    <a:cubicBezTo>
                      <a:pt x="8660" y="529"/>
                      <a:pt x="8806" y="502"/>
                      <a:pt x="8950" y="502"/>
                    </a:cubicBezTo>
                    <a:close/>
                    <a:moveTo>
                      <a:pt x="8951" y="0"/>
                    </a:moveTo>
                    <a:cubicBezTo>
                      <a:pt x="8743" y="0"/>
                      <a:pt x="8531" y="40"/>
                      <a:pt x="8325" y="123"/>
                    </a:cubicBezTo>
                    <a:lnTo>
                      <a:pt x="1282" y="2922"/>
                    </a:lnTo>
                    <a:cubicBezTo>
                      <a:pt x="421" y="3260"/>
                      <a:pt x="1" y="4234"/>
                      <a:pt x="339" y="5095"/>
                    </a:cubicBezTo>
                    <a:lnTo>
                      <a:pt x="6634" y="20923"/>
                    </a:lnTo>
                    <a:cubicBezTo>
                      <a:pt x="6893" y="21582"/>
                      <a:pt x="7524" y="21983"/>
                      <a:pt x="8192" y="21983"/>
                    </a:cubicBezTo>
                    <a:cubicBezTo>
                      <a:pt x="8397" y="21983"/>
                      <a:pt x="8605" y="21946"/>
                      <a:pt x="8807" y="21866"/>
                    </a:cubicBezTo>
                    <a:lnTo>
                      <a:pt x="15860" y="19057"/>
                    </a:lnTo>
                    <a:cubicBezTo>
                      <a:pt x="16721" y="18719"/>
                      <a:pt x="17131" y="17745"/>
                      <a:pt x="16793" y="16894"/>
                    </a:cubicBezTo>
                    <a:lnTo>
                      <a:pt x="10498" y="1056"/>
                    </a:lnTo>
                    <a:cubicBezTo>
                      <a:pt x="10241" y="400"/>
                      <a:pt x="9615" y="0"/>
                      <a:pt x="8951" y="0"/>
                    </a:cubicBezTo>
                    <a:close/>
                  </a:path>
                </a:pathLst>
              </a:custGeom>
              <a:solidFill>
                <a:srgbClr val="203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6"/>
              <p:cNvSpPr/>
              <p:nvPr/>
            </p:nvSpPr>
            <p:spPr>
              <a:xfrm>
                <a:off x="4082076" y="1675532"/>
                <a:ext cx="1358730" cy="1782643"/>
              </a:xfrm>
              <a:custGeom>
                <a:avLst/>
                <a:gdLst/>
                <a:ahLst/>
                <a:cxnLst/>
                <a:rect l="l" t="t" r="r" b="b"/>
                <a:pathLst>
                  <a:path w="15994" h="20984" extrusionOk="0">
                    <a:moveTo>
                      <a:pt x="8373" y="1"/>
                    </a:moveTo>
                    <a:cubicBezTo>
                      <a:pt x="8231" y="1"/>
                      <a:pt x="8086" y="27"/>
                      <a:pt x="7946" y="81"/>
                    </a:cubicBezTo>
                    <a:lnTo>
                      <a:pt x="7730" y="174"/>
                    </a:lnTo>
                    <a:cubicBezTo>
                      <a:pt x="7454" y="286"/>
                      <a:pt x="7249" y="543"/>
                      <a:pt x="7218" y="840"/>
                    </a:cubicBezTo>
                    <a:lnTo>
                      <a:pt x="7177" y="1127"/>
                    </a:lnTo>
                    <a:cubicBezTo>
                      <a:pt x="7136" y="1435"/>
                      <a:pt x="6941" y="1691"/>
                      <a:pt x="6654" y="1804"/>
                    </a:cubicBezTo>
                    <a:lnTo>
                      <a:pt x="3004" y="3249"/>
                    </a:lnTo>
                    <a:cubicBezTo>
                      <a:pt x="2906" y="3289"/>
                      <a:pt x="2802" y="3309"/>
                      <a:pt x="2699" y="3309"/>
                    </a:cubicBezTo>
                    <a:cubicBezTo>
                      <a:pt x="2512" y="3309"/>
                      <a:pt x="2326" y="3245"/>
                      <a:pt x="2174" y="3126"/>
                    </a:cubicBezTo>
                    <a:lnTo>
                      <a:pt x="1949" y="2942"/>
                    </a:lnTo>
                    <a:cubicBezTo>
                      <a:pt x="1796" y="2815"/>
                      <a:pt x="1604" y="2749"/>
                      <a:pt x="1412" y="2749"/>
                    </a:cubicBezTo>
                    <a:cubicBezTo>
                      <a:pt x="1309" y="2749"/>
                      <a:pt x="1205" y="2769"/>
                      <a:pt x="1108" y="2808"/>
                    </a:cubicBezTo>
                    <a:lnTo>
                      <a:pt x="893" y="2890"/>
                    </a:lnTo>
                    <a:cubicBezTo>
                      <a:pt x="288" y="3126"/>
                      <a:pt x="1" y="3813"/>
                      <a:pt x="237" y="4407"/>
                    </a:cubicBezTo>
                    <a:lnTo>
                      <a:pt x="6531" y="20246"/>
                    </a:lnTo>
                    <a:cubicBezTo>
                      <a:pt x="6712" y="20702"/>
                      <a:pt x="7152" y="20983"/>
                      <a:pt x="7620" y="20983"/>
                    </a:cubicBezTo>
                    <a:cubicBezTo>
                      <a:pt x="7762" y="20983"/>
                      <a:pt x="7907" y="20957"/>
                      <a:pt x="8048" y="20902"/>
                    </a:cubicBezTo>
                    <a:lnTo>
                      <a:pt x="15101" y="18093"/>
                    </a:lnTo>
                    <a:cubicBezTo>
                      <a:pt x="15696" y="17857"/>
                      <a:pt x="15993" y="17181"/>
                      <a:pt x="15747" y="16576"/>
                    </a:cubicBezTo>
                    <a:lnTo>
                      <a:pt x="9463" y="748"/>
                    </a:lnTo>
                    <a:cubicBezTo>
                      <a:pt x="9282" y="284"/>
                      <a:pt x="8841" y="1"/>
                      <a:pt x="83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6"/>
              <p:cNvSpPr/>
              <p:nvPr/>
            </p:nvSpPr>
            <p:spPr>
              <a:xfrm>
                <a:off x="4096008" y="2170978"/>
                <a:ext cx="76712" cy="175087"/>
              </a:xfrm>
              <a:custGeom>
                <a:avLst/>
                <a:gdLst/>
                <a:ahLst/>
                <a:cxnLst/>
                <a:rect l="l" t="t" r="r" b="b"/>
                <a:pathLst>
                  <a:path w="903" h="2061" extrusionOk="0">
                    <a:moveTo>
                      <a:pt x="103" y="0"/>
                    </a:moveTo>
                    <a:lnTo>
                      <a:pt x="1" y="41"/>
                    </a:lnTo>
                    <a:lnTo>
                      <a:pt x="800" y="2061"/>
                    </a:lnTo>
                    <a:lnTo>
                      <a:pt x="903" y="202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0826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6"/>
              <p:cNvSpPr/>
              <p:nvPr/>
            </p:nvSpPr>
            <p:spPr>
              <a:xfrm>
                <a:off x="4187503" y="2400012"/>
                <a:ext cx="76712" cy="176022"/>
              </a:xfrm>
              <a:custGeom>
                <a:avLst/>
                <a:gdLst/>
                <a:ahLst/>
                <a:cxnLst/>
                <a:rect l="l" t="t" r="r" b="b"/>
                <a:pathLst>
                  <a:path w="903" h="2072" extrusionOk="0">
                    <a:moveTo>
                      <a:pt x="103" y="1"/>
                    </a:moveTo>
                    <a:lnTo>
                      <a:pt x="0" y="52"/>
                    </a:lnTo>
                    <a:lnTo>
                      <a:pt x="800" y="2071"/>
                    </a:lnTo>
                    <a:lnTo>
                      <a:pt x="902" y="2030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0826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6"/>
              <p:cNvSpPr/>
              <p:nvPr/>
            </p:nvSpPr>
            <p:spPr>
              <a:xfrm>
                <a:off x="5216884" y="3061031"/>
                <a:ext cx="337941" cy="410660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4834" extrusionOk="0">
                    <a:moveTo>
                      <a:pt x="3476" y="0"/>
                    </a:moveTo>
                    <a:lnTo>
                      <a:pt x="1641" y="2502"/>
                    </a:lnTo>
                    <a:lnTo>
                      <a:pt x="769" y="2820"/>
                    </a:lnTo>
                    <a:cubicBezTo>
                      <a:pt x="277" y="3004"/>
                      <a:pt x="0" y="3527"/>
                      <a:pt x="123" y="4050"/>
                    </a:cubicBezTo>
                    <a:cubicBezTo>
                      <a:pt x="242" y="4515"/>
                      <a:pt x="669" y="4834"/>
                      <a:pt x="1137" y="4834"/>
                    </a:cubicBezTo>
                    <a:cubicBezTo>
                      <a:pt x="1195" y="4834"/>
                      <a:pt x="1254" y="4829"/>
                      <a:pt x="1313" y="4819"/>
                    </a:cubicBezTo>
                    <a:lnTo>
                      <a:pt x="2102" y="4675"/>
                    </a:lnTo>
                    <a:cubicBezTo>
                      <a:pt x="2502" y="4603"/>
                      <a:pt x="2850" y="4368"/>
                      <a:pt x="3055" y="4019"/>
                    </a:cubicBezTo>
                    <a:lnTo>
                      <a:pt x="3373" y="3506"/>
                    </a:lnTo>
                    <a:cubicBezTo>
                      <a:pt x="3845" y="2738"/>
                      <a:pt x="3978" y="1805"/>
                      <a:pt x="3732" y="933"/>
                    </a:cubicBezTo>
                    <a:lnTo>
                      <a:pt x="3476" y="0"/>
                    </a:lnTo>
                    <a:close/>
                  </a:path>
                </a:pathLst>
              </a:custGeom>
              <a:solidFill>
                <a:srgbClr val="FF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6"/>
              <p:cNvSpPr/>
              <p:nvPr/>
            </p:nvSpPr>
            <p:spPr>
              <a:xfrm>
                <a:off x="5297845" y="3316230"/>
                <a:ext cx="90644" cy="108994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1283" extrusionOk="0">
                    <a:moveTo>
                      <a:pt x="636" y="0"/>
                    </a:moveTo>
                    <a:lnTo>
                      <a:pt x="421" y="82"/>
                    </a:lnTo>
                    <a:cubicBezTo>
                      <a:pt x="165" y="174"/>
                      <a:pt x="1" y="420"/>
                      <a:pt x="11" y="687"/>
                    </a:cubicBezTo>
                    <a:cubicBezTo>
                      <a:pt x="21" y="728"/>
                      <a:pt x="21" y="779"/>
                      <a:pt x="32" y="830"/>
                    </a:cubicBezTo>
                    <a:cubicBezTo>
                      <a:pt x="103" y="1100"/>
                      <a:pt x="348" y="1283"/>
                      <a:pt x="621" y="1283"/>
                    </a:cubicBezTo>
                    <a:cubicBezTo>
                      <a:pt x="660" y="1283"/>
                      <a:pt x="699" y="1279"/>
                      <a:pt x="739" y="1271"/>
                    </a:cubicBezTo>
                    <a:lnTo>
                      <a:pt x="1067" y="1210"/>
                    </a:lnTo>
                    <a:cubicBezTo>
                      <a:pt x="1016" y="779"/>
                      <a:pt x="872" y="369"/>
                      <a:pt x="6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6"/>
              <p:cNvSpPr/>
              <p:nvPr/>
            </p:nvSpPr>
            <p:spPr>
              <a:xfrm>
                <a:off x="5139407" y="2908625"/>
                <a:ext cx="393670" cy="427651"/>
              </a:xfrm>
              <a:custGeom>
                <a:avLst/>
                <a:gdLst/>
                <a:ahLst/>
                <a:cxnLst/>
                <a:rect l="l" t="t" r="r" b="b"/>
                <a:pathLst>
                  <a:path w="4634" h="5034" extrusionOk="0">
                    <a:moveTo>
                      <a:pt x="3937" y="0"/>
                    </a:moveTo>
                    <a:lnTo>
                      <a:pt x="523" y="3004"/>
                    </a:lnTo>
                    <a:cubicBezTo>
                      <a:pt x="72" y="3414"/>
                      <a:pt x="0" y="4101"/>
                      <a:pt x="379" y="4583"/>
                    </a:cubicBezTo>
                    <a:cubicBezTo>
                      <a:pt x="608" y="4880"/>
                      <a:pt x="954" y="5034"/>
                      <a:pt x="1303" y="5034"/>
                    </a:cubicBezTo>
                    <a:cubicBezTo>
                      <a:pt x="1580" y="5034"/>
                      <a:pt x="1859" y="4936"/>
                      <a:pt x="2081" y="4737"/>
                    </a:cubicBezTo>
                    <a:lnTo>
                      <a:pt x="3598" y="3353"/>
                    </a:lnTo>
                    <a:cubicBezTo>
                      <a:pt x="4398" y="2615"/>
                      <a:pt x="4634" y="1446"/>
                      <a:pt x="4162" y="462"/>
                    </a:cubicBezTo>
                    <a:lnTo>
                      <a:pt x="3937" y="0"/>
                    </a:lnTo>
                    <a:close/>
                  </a:path>
                </a:pathLst>
              </a:custGeom>
              <a:solidFill>
                <a:srgbClr val="FF92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6"/>
              <p:cNvSpPr/>
              <p:nvPr/>
            </p:nvSpPr>
            <p:spPr>
              <a:xfrm>
                <a:off x="5209918" y="3136809"/>
                <a:ext cx="132441" cy="135924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1600" extrusionOk="0">
                    <a:moveTo>
                      <a:pt x="728" y="0"/>
                    </a:moveTo>
                    <a:lnTo>
                      <a:pt x="318" y="380"/>
                    </a:lnTo>
                    <a:cubicBezTo>
                      <a:pt x="52" y="595"/>
                      <a:pt x="0" y="984"/>
                      <a:pt x="195" y="1282"/>
                    </a:cubicBezTo>
                    <a:cubicBezTo>
                      <a:pt x="226" y="1312"/>
                      <a:pt x="246" y="1353"/>
                      <a:pt x="277" y="1384"/>
                    </a:cubicBezTo>
                    <a:cubicBezTo>
                      <a:pt x="416" y="1528"/>
                      <a:pt x="598" y="1600"/>
                      <a:pt x="779" y="1600"/>
                    </a:cubicBezTo>
                    <a:cubicBezTo>
                      <a:pt x="947" y="1600"/>
                      <a:pt x="1113" y="1538"/>
                      <a:pt x="1241" y="1415"/>
                    </a:cubicBezTo>
                    <a:lnTo>
                      <a:pt x="1559" y="1128"/>
                    </a:lnTo>
                    <a:cubicBezTo>
                      <a:pt x="1374" y="687"/>
                      <a:pt x="1097" y="308"/>
                      <a:pt x="7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6"/>
              <p:cNvSpPr/>
              <p:nvPr/>
            </p:nvSpPr>
            <p:spPr>
              <a:xfrm>
                <a:off x="5069660" y="2699386"/>
                <a:ext cx="430369" cy="452542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5327" extrusionOk="0">
                    <a:moveTo>
                      <a:pt x="3315" y="1"/>
                    </a:moveTo>
                    <a:cubicBezTo>
                      <a:pt x="3179" y="1"/>
                      <a:pt x="3040" y="18"/>
                      <a:pt x="2902" y="54"/>
                    </a:cubicBezTo>
                    <a:lnTo>
                      <a:pt x="3199" y="792"/>
                    </a:lnTo>
                    <a:lnTo>
                      <a:pt x="616" y="2996"/>
                    </a:lnTo>
                    <a:cubicBezTo>
                      <a:pt x="83" y="3448"/>
                      <a:pt x="1" y="4237"/>
                      <a:pt x="421" y="4801"/>
                    </a:cubicBezTo>
                    <a:cubicBezTo>
                      <a:pt x="686" y="5148"/>
                      <a:pt x="1083" y="5326"/>
                      <a:pt x="1482" y="5326"/>
                    </a:cubicBezTo>
                    <a:cubicBezTo>
                      <a:pt x="1826" y="5326"/>
                      <a:pt x="2170" y="5194"/>
                      <a:pt x="2431" y="4924"/>
                    </a:cubicBezTo>
                    <a:lnTo>
                      <a:pt x="4491" y="2822"/>
                    </a:lnTo>
                    <a:cubicBezTo>
                      <a:pt x="4911" y="2392"/>
                      <a:pt x="5065" y="1756"/>
                      <a:pt x="4870" y="1182"/>
                    </a:cubicBezTo>
                    <a:lnTo>
                      <a:pt x="4840" y="1100"/>
                    </a:lnTo>
                    <a:cubicBezTo>
                      <a:pt x="4618" y="426"/>
                      <a:pt x="3992" y="1"/>
                      <a:pt x="3315" y="1"/>
                    </a:cubicBezTo>
                    <a:close/>
                  </a:path>
                </a:pathLst>
              </a:custGeom>
              <a:solidFill>
                <a:srgbClr val="FF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6"/>
              <p:cNvSpPr/>
              <p:nvPr/>
            </p:nvSpPr>
            <p:spPr>
              <a:xfrm>
                <a:off x="5148072" y="2931223"/>
                <a:ext cx="152490" cy="152999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801" extrusionOk="0">
                    <a:moveTo>
                      <a:pt x="698" y="1"/>
                    </a:moveTo>
                    <a:lnTo>
                      <a:pt x="349" y="308"/>
                    </a:lnTo>
                    <a:cubicBezTo>
                      <a:pt x="93" y="514"/>
                      <a:pt x="1" y="872"/>
                      <a:pt x="134" y="1180"/>
                    </a:cubicBezTo>
                    <a:cubicBezTo>
                      <a:pt x="185" y="1313"/>
                      <a:pt x="277" y="1446"/>
                      <a:pt x="380" y="1559"/>
                    </a:cubicBezTo>
                    <a:lnTo>
                      <a:pt x="380" y="1569"/>
                    </a:lnTo>
                    <a:cubicBezTo>
                      <a:pt x="528" y="1723"/>
                      <a:pt x="728" y="1800"/>
                      <a:pt x="928" y="1800"/>
                    </a:cubicBezTo>
                    <a:cubicBezTo>
                      <a:pt x="1128" y="1800"/>
                      <a:pt x="1328" y="1723"/>
                      <a:pt x="1477" y="1569"/>
                    </a:cubicBezTo>
                    <a:lnTo>
                      <a:pt x="1795" y="1252"/>
                    </a:lnTo>
                    <a:cubicBezTo>
                      <a:pt x="1610" y="708"/>
                      <a:pt x="1220" y="257"/>
                      <a:pt x="6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6"/>
              <p:cNvSpPr/>
              <p:nvPr/>
            </p:nvSpPr>
            <p:spPr>
              <a:xfrm>
                <a:off x="3801644" y="2630914"/>
                <a:ext cx="1235039" cy="2577799"/>
              </a:xfrm>
              <a:custGeom>
                <a:avLst/>
                <a:gdLst/>
                <a:ahLst/>
                <a:cxnLst/>
                <a:rect l="l" t="t" r="r" b="b"/>
                <a:pathLst>
                  <a:path w="14538" h="30344" extrusionOk="0">
                    <a:moveTo>
                      <a:pt x="7193" y="1"/>
                    </a:moveTo>
                    <a:cubicBezTo>
                      <a:pt x="6576" y="1"/>
                      <a:pt x="6034" y="469"/>
                      <a:pt x="5977" y="1096"/>
                    </a:cubicBezTo>
                    <a:cubicBezTo>
                      <a:pt x="5680" y="4018"/>
                      <a:pt x="6121" y="6960"/>
                      <a:pt x="7259" y="9677"/>
                    </a:cubicBezTo>
                    <a:lnTo>
                      <a:pt x="8325" y="12209"/>
                    </a:lnTo>
                    <a:lnTo>
                      <a:pt x="1" y="30343"/>
                    </a:lnTo>
                    <a:lnTo>
                      <a:pt x="10386" y="30343"/>
                    </a:lnTo>
                    <a:lnTo>
                      <a:pt x="14537" y="14197"/>
                    </a:lnTo>
                    <a:cubicBezTo>
                      <a:pt x="13574" y="10425"/>
                      <a:pt x="11380" y="7083"/>
                      <a:pt x="8294" y="4715"/>
                    </a:cubicBezTo>
                    <a:lnTo>
                      <a:pt x="8151" y="4612"/>
                    </a:lnTo>
                    <a:lnTo>
                      <a:pt x="8397" y="1311"/>
                    </a:lnTo>
                    <a:cubicBezTo>
                      <a:pt x="8448" y="666"/>
                      <a:pt x="7976" y="91"/>
                      <a:pt x="7341" y="9"/>
                    </a:cubicBezTo>
                    <a:cubicBezTo>
                      <a:pt x="7291" y="3"/>
                      <a:pt x="7242" y="1"/>
                      <a:pt x="7193" y="1"/>
                    </a:cubicBezTo>
                    <a:close/>
                  </a:path>
                </a:pathLst>
              </a:custGeom>
              <a:solidFill>
                <a:srgbClr val="FF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6"/>
              <p:cNvSpPr/>
              <p:nvPr/>
            </p:nvSpPr>
            <p:spPr>
              <a:xfrm>
                <a:off x="4319011" y="2700490"/>
                <a:ext cx="67112" cy="11256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325" extrusionOk="0">
                    <a:moveTo>
                      <a:pt x="410" y="0"/>
                    </a:moveTo>
                    <a:cubicBezTo>
                      <a:pt x="215" y="11"/>
                      <a:pt x="51" y="164"/>
                      <a:pt x="41" y="359"/>
                    </a:cubicBezTo>
                    <a:cubicBezTo>
                      <a:pt x="21" y="626"/>
                      <a:pt x="0" y="1005"/>
                      <a:pt x="21" y="1251"/>
                    </a:cubicBezTo>
                    <a:cubicBezTo>
                      <a:pt x="21" y="1251"/>
                      <a:pt x="202" y="1324"/>
                      <a:pt x="408" y="1324"/>
                    </a:cubicBezTo>
                    <a:cubicBezTo>
                      <a:pt x="538" y="1324"/>
                      <a:pt x="678" y="1295"/>
                      <a:pt x="789" y="1200"/>
                    </a:cubicBezTo>
                    <a:lnTo>
                      <a:pt x="789" y="380"/>
                    </a:lnTo>
                    <a:cubicBezTo>
                      <a:pt x="789" y="175"/>
                      <a:pt x="615" y="0"/>
                      <a:pt x="4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6"/>
              <p:cNvSpPr/>
              <p:nvPr/>
            </p:nvSpPr>
            <p:spPr>
              <a:xfrm>
                <a:off x="3589176" y="4279428"/>
                <a:ext cx="1480552" cy="929295"/>
              </a:xfrm>
              <a:custGeom>
                <a:avLst/>
                <a:gdLst/>
                <a:ahLst/>
                <a:cxnLst/>
                <a:rect l="l" t="t" r="r" b="b"/>
                <a:pathLst>
                  <a:path w="17428" h="10939" extrusionOk="0">
                    <a:moveTo>
                      <a:pt x="4737" y="0"/>
                    </a:moveTo>
                    <a:lnTo>
                      <a:pt x="0" y="10938"/>
                    </a:lnTo>
                    <a:lnTo>
                      <a:pt x="3301" y="10938"/>
                    </a:lnTo>
                    <a:lnTo>
                      <a:pt x="16352" y="7033"/>
                    </a:lnTo>
                    <a:lnTo>
                      <a:pt x="17428" y="3188"/>
                    </a:lnTo>
                    <a:lnTo>
                      <a:pt x="47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6"/>
              <p:cNvSpPr/>
              <p:nvPr/>
            </p:nvSpPr>
            <p:spPr>
              <a:xfrm>
                <a:off x="4095159" y="3804795"/>
                <a:ext cx="1002440" cy="718528"/>
              </a:xfrm>
              <a:custGeom>
                <a:avLst/>
                <a:gdLst/>
                <a:ahLst/>
                <a:cxnLst/>
                <a:rect l="l" t="t" r="r" b="b"/>
                <a:pathLst>
                  <a:path w="11800" h="8458" extrusionOk="0">
                    <a:moveTo>
                      <a:pt x="3045" y="0"/>
                    </a:moveTo>
                    <a:lnTo>
                      <a:pt x="0" y="5895"/>
                    </a:lnTo>
                    <a:lnTo>
                      <a:pt x="10190" y="8458"/>
                    </a:lnTo>
                    <a:lnTo>
                      <a:pt x="11800" y="2563"/>
                    </a:lnTo>
                    <a:lnTo>
                      <a:pt x="30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6"/>
              <p:cNvSpPr/>
              <p:nvPr/>
            </p:nvSpPr>
            <p:spPr>
              <a:xfrm>
                <a:off x="4648206" y="4668852"/>
                <a:ext cx="152490" cy="173218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039" extrusionOk="0">
                    <a:moveTo>
                      <a:pt x="1012" y="1"/>
                    </a:moveTo>
                    <a:cubicBezTo>
                      <a:pt x="632" y="1"/>
                      <a:pt x="261" y="318"/>
                      <a:pt x="144" y="778"/>
                    </a:cubicBezTo>
                    <a:cubicBezTo>
                      <a:pt x="0" y="1301"/>
                      <a:pt x="246" y="1823"/>
                      <a:pt x="677" y="1936"/>
                    </a:cubicBezTo>
                    <a:lnTo>
                      <a:pt x="1097" y="2039"/>
                    </a:lnTo>
                    <a:lnTo>
                      <a:pt x="1138" y="1885"/>
                    </a:lnTo>
                    <a:cubicBezTo>
                      <a:pt x="1425" y="1752"/>
                      <a:pt x="1630" y="1485"/>
                      <a:pt x="1702" y="1167"/>
                    </a:cubicBezTo>
                    <a:cubicBezTo>
                      <a:pt x="1794" y="870"/>
                      <a:pt x="1733" y="542"/>
                      <a:pt x="1548" y="286"/>
                    </a:cubicBezTo>
                    <a:lnTo>
                      <a:pt x="1589" y="132"/>
                    </a:lnTo>
                    <a:lnTo>
                      <a:pt x="1169" y="19"/>
                    </a:lnTo>
                    <a:cubicBezTo>
                      <a:pt x="1117" y="7"/>
                      <a:pt x="1065" y="1"/>
                      <a:pt x="1012" y="1"/>
                    </a:cubicBezTo>
                    <a:close/>
                  </a:path>
                </a:pathLst>
              </a:custGeom>
              <a:solidFill>
                <a:srgbClr val="031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6"/>
              <p:cNvSpPr/>
              <p:nvPr/>
            </p:nvSpPr>
            <p:spPr>
              <a:xfrm>
                <a:off x="4684736" y="4677518"/>
                <a:ext cx="155973" cy="166082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1955" extrusionOk="0">
                    <a:moveTo>
                      <a:pt x="997" y="1"/>
                    </a:moveTo>
                    <a:cubicBezTo>
                      <a:pt x="612" y="1"/>
                      <a:pt x="251" y="311"/>
                      <a:pt x="134" y="778"/>
                    </a:cubicBezTo>
                    <a:cubicBezTo>
                      <a:pt x="1" y="1311"/>
                      <a:pt x="237" y="1824"/>
                      <a:pt x="667" y="1937"/>
                    </a:cubicBezTo>
                    <a:cubicBezTo>
                      <a:pt x="720" y="1949"/>
                      <a:pt x="774" y="1955"/>
                      <a:pt x="827" y="1955"/>
                    </a:cubicBezTo>
                    <a:cubicBezTo>
                      <a:pt x="1214" y="1955"/>
                      <a:pt x="1584" y="1638"/>
                      <a:pt x="1692" y="1178"/>
                    </a:cubicBezTo>
                    <a:cubicBezTo>
                      <a:pt x="1836" y="655"/>
                      <a:pt x="1590" y="132"/>
                      <a:pt x="1159" y="20"/>
                    </a:cubicBezTo>
                    <a:cubicBezTo>
                      <a:pt x="1105" y="7"/>
                      <a:pt x="1051" y="1"/>
                      <a:pt x="997" y="1"/>
                    </a:cubicBezTo>
                    <a:close/>
                  </a:path>
                </a:pathLst>
              </a:custGeom>
              <a:solidFill>
                <a:srgbClr val="072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6"/>
              <p:cNvSpPr/>
              <p:nvPr/>
            </p:nvSpPr>
            <p:spPr>
              <a:xfrm>
                <a:off x="4717018" y="4711924"/>
                <a:ext cx="91494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153" extrusionOk="0">
                    <a:moveTo>
                      <a:pt x="572" y="0"/>
                    </a:moveTo>
                    <a:cubicBezTo>
                      <a:pt x="352" y="0"/>
                      <a:pt x="143" y="189"/>
                      <a:pt x="72" y="455"/>
                    </a:cubicBezTo>
                    <a:cubicBezTo>
                      <a:pt x="0" y="773"/>
                      <a:pt x="144" y="1070"/>
                      <a:pt x="390" y="1142"/>
                    </a:cubicBezTo>
                    <a:cubicBezTo>
                      <a:pt x="420" y="1149"/>
                      <a:pt x="451" y="1153"/>
                      <a:pt x="482" y="1153"/>
                    </a:cubicBezTo>
                    <a:cubicBezTo>
                      <a:pt x="709" y="1153"/>
                      <a:pt x="931" y="962"/>
                      <a:pt x="994" y="691"/>
                    </a:cubicBezTo>
                    <a:cubicBezTo>
                      <a:pt x="1076" y="383"/>
                      <a:pt x="933" y="76"/>
                      <a:pt x="677" y="14"/>
                    </a:cubicBezTo>
                    <a:cubicBezTo>
                      <a:pt x="642" y="5"/>
                      <a:pt x="607" y="0"/>
                      <a:pt x="572" y="0"/>
                    </a:cubicBezTo>
                    <a:close/>
                  </a:path>
                </a:pathLst>
              </a:custGeom>
              <a:solidFill>
                <a:srgbClr val="203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6"/>
              <p:cNvSpPr/>
              <p:nvPr/>
            </p:nvSpPr>
            <p:spPr>
              <a:xfrm>
                <a:off x="4579393" y="4915896"/>
                <a:ext cx="151640" cy="173558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2043" extrusionOk="0">
                    <a:moveTo>
                      <a:pt x="991" y="1"/>
                    </a:moveTo>
                    <a:cubicBezTo>
                      <a:pt x="616" y="1"/>
                      <a:pt x="258" y="317"/>
                      <a:pt x="134" y="781"/>
                    </a:cubicBezTo>
                    <a:cubicBezTo>
                      <a:pt x="0" y="1304"/>
                      <a:pt x="246" y="1816"/>
                      <a:pt x="677" y="1929"/>
                    </a:cubicBezTo>
                    <a:lnTo>
                      <a:pt x="1097" y="2042"/>
                    </a:lnTo>
                    <a:lnTo>
                      <a:pt x="1128" y="1888"/>
                    </a:lnTo>
                    <a:cubicBezTo>
                      <a:pt x="1425" y="1745"/>
                      <a:pt x="1630" y="1478"/>
                      <a:pt x="1702" y="1171"/>
                    </a:cubicBezTo>
                    <a:cubicBezTo>
                      <a:pt x="1784" y="863"/>
                      <a:pt x="1723" y="535"/>
                      <a:pt x="1538" y="279"/>
                    </a:cubicBezTo>
                    <a:lnTo>
                      <a:pt x="1579" y="125"/>
                    </a:lnTo>
                    <a:lnTo>
                      <a:pt x="1159" y="22"/>
                    </a:lnTo>
                    <a:cubicBezTo>
                      <a:pt x="1103" y="8"/>
                      <a:pt x="1047" y="1"/>
                      <a:pt x="991" y="1"/>
                    </a:cubicBezTo>
                    <a:close/>
                  </a:path>
                </a:pathLst>
              </a:custGeom>
              <a:solidFill>
                <a:srgbClr val="031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6"/>
              <p:cNvSpPr/>
              <p:nvPr/>
            </p:nvSpPr>
            <p:spPr>
              <a:xfrm>
                <a:off x="4615923" y="4925496"/>
                <a:ext cx="155123" cy="164893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1941" extrusionOk="0">
                    <a:moveTo>
                      <a:pt x="981" y="1"/>
                    </a:moveTo>
                    <a:cubicBezTo>
                      <a:pt x="607" y="1"/>
                      <a:pt x="250" y="316"/>
                      <a:pt x="134" y="771"/>
                    </a:cubicBezTo>
                    <a:cubicBezTo>
                      <a:pt x="1" y="1304"/>
                      <a:pt x="247" y="1816"/>
                      <a:pt x="677" y="1919"/>
                    </a:cubicBezTo>
                    <a:cubicBezTo>
                      <a:pt x="733" y="1933"/>
                      <a:pt x="790" y="1940"/>
                      <a:pt x="846" y="1940"/>
                    </a:cubicBezTo>
                    <a:cubicBezTo>
                      <a:pt x="1220" y="1940"/>
                      <a:pt x="1576" y="1625"/>
                      <a:pt x="1692" y="1170"/>
                    </a:cubicBezTo>
                    <a:cubicBezTo>
                      <a:pt x="1826" y="637"/>
                      <a:pt x="1580" y="125"/>
                      <a:pt x="1149" y="22"/>
                    </a:cubicBezTo>
                    <a:cubicBezTo>
                      <a:pt x="1093" y="8"/>
                      <a:pt x="1037" y="1"/>
                      <a:pt x="981" y="1"/>
                    </a:cubicBezTo>
                    <a:close/>
                  </a:path>
                </a:pathLst>
              </a:custGeom>
              <a:solidFill>
                <a:srgbClr val="072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6"/>
              <p:cNvSpPr/>
              <p:nvPr/>
            </p:nvSpPr>
            <p:spPr>
              <a:xfrm>
                <a:off x="4647271" y="4958627"/>
                <a:ext cx="91579" cy="98035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154" extrusionOk="0">
                    <a:moveTo>
                      <a:pt x="588" y="1"/>
                    </a:moveTo>
                    <a:cubicBezTo>
                      <a:pt x="368" y="1"/>
                      <a:pt x="146" y="192"/>
                      <a:pt x="83" y="463"/>
                    </a:cubicBezTo>
                    <a:cubicBezTo>
                      <a:pt x="1" y="770"/>
                      <a:pt x="144" y="1078"/>
                      <a:pt x="401" y="1139"/>
                    </a:cubicBezTo>
                    <a:cubicBezTo>
                      <a:pt x="435" y="1149"/>
                      <a:pt x="470" y="1154"/>
                      <a:pt x="505" y="1154"/>
                    </a:cubicBezTo>
                    <a:cubicBezTo>
                      <a:pt x="726" y="1154"/>
                      <a:pt x="935" y="964"/>
                      <a:pt x="1006" y="698"/>
                    </a:cubicBezTo>
                    <a:cubicBezTo>
                      <a:pt x="1077" y="381"/>
                      <a:pt x="934" y="83"/>
                      <a:pt x="678" y="12"/>
                    </a:cubicBezTo>
                    <a:cubicBezTo>
                      <a:pt x="648" y="4"/>
                      <a:pt x="618" y="1"/>
                      <a:pt x="588" y="1"/>
                    </a:cubicBezTo>
                    <a:close/>
                  </a:path>
                </a:pathLst>
              </a:custGeom>
              <a:solidFill>
                <a:srgbClr val="203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6"/>
              <p:cNvSpPr/>
              <p:nvPr/>
            </p:nvSpPr>
            <p:spPr>
              <a:xfrm>
                <a:off x="3869607" y="4876818"/>
                <a:ext cx="1108715" cy="331909"/>
              </a:xfrm>
              <a:custGeom>
                <a:avLst/>
                <a:gdLst/>
                <a:ahLst/>
                <a:cxnLst/>
                <a:rect l="l" t="t" r="r" b="b"/>
                <a:pathLst>
                  <a:path w="13051" h="3907" extrusionOk="0">
                    <a:moveTo>
                      <a:pt x="13051" y="1"/>
                    </a:moveTo>
                    <a:lnTo>
                      <a:pt x="0" y="3906"/>
                    </a:lnTo>
                    <a:lnTo>
                      <a:pt x="11954" y="3906"/>
                    </a:lnTo>
                    <a:lnTo>
                      <a:pt x="130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8" name="Google Shape;1198;p46"/>
            <p:cNvGrpSpPr/>
            <p:nvPr/>
          </p:nvGrpSpPr>
          <p:grpSpPr>
            <a:xfrm rot="-1179213">
              <a:off x="4048581" y="1932955"/>
              <a:ext cx="658656" cy="790320"/>
              <a:chOff x="1745438" y="3771675"/>
              <a:chExt cx="482524" cy="578900"/>
            </a:xfrm>
          </p:grpSpPr>
          <p:sp>
            <p:nvSpPr>
              <p:cNvPr id="1199" name="Google Shape;1199;p46"/>
              <p:cNvSpPr/>
              <p:nvPr/>
            </p:nvSpPr>
            <p:spPr>
              <a:xfrm>
                <a:off x="1819102" y="3941175"/>
                <a:ext cx="39762" cy="26539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4799" extrusionOk="0">
                    <a:moveTo>
                      <a:pt x="1" y="1"/>
                    </a:moveTo>
                    <a:lnTo>
                      <a:pt x="1" y="4798"/>
                    </a:lnTo>
                    <a:lnTo>
                      <a:pt x="718" y="4798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6"/>
              <p:cNvSpPr/>
              <p:nvPr/>
            </p:nvSpPr>
            <p:spPr>
              <a:xfrm>
                <a:off x="1838956" y="3912861"/>
                <a:ext cx="55" cy="39707"/>
              </a:xfrm>
              <a:custGeom>
                <a:avLst/>
                <a:gdLst/>
                <a:ahLst/>
                <a:cxnLst/>
                <a:rect l="l" t="t" r="r" b="b"/>
                <a:pathLst>
                  <a:path w="1" h="718" fill="none" extrusionOk="0">
                    <a:moveTo>
                      <a:pt x="1" y="718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6"/>
              <p:cNvSpPr/>
              <p:nvPr/>
            </p:nvSpPr>
            <p:spPr>
              <a:xfrm>
                <a:off x="1838956" y="4194624"/>
                <a:ext cx="55" cy="40260"/>
              </a:xfrm>
              <a:custGeom>
                <a:avLst/>
                <a:gdLst/>
                <a:ahLst/>
                <a:cxnLst/>
                <a:rect l="l" t="t" r="r" b="b"/>
                <a:pathLst>
                  <a:path w="1" h="728" fill="none" extrusionOk="0">
                    <a:moveTo>
                      <a:pt x="1" y="0"/>
                    </a:moveTo>
                    <a:lnTo>
                      <a:pt x="1" y="728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6"/>
              <p:cNvSpPr/>
              <p:nvPr/>
            </p:nvSpPr>
            <p:spPr>
              <a:xfrm>
                <a:off x="1892822" y="3868619"/>
                <a:ext cx="40316" cy="196766"/>
              </a:xfrm>
              <a:custGeom>
                <a:avLst/>
                <a:gdLst/>
                <a:ahLst/>
                <a:cxnLst/>
                <a:rect l="l" t="t" r="r" b="b"/>
                <a:pathLst>
                  <a:path w="729" h="3558" extrusionOk="0">
                    <a:moveTo>
                      <a:pt x="0" y="0"/>
                    </a:moveTo>
                    <a:lnTo>
                      <a:pt x="0" y="3558"/>
                    </a:lnTo>
                    <a:lnTo>
                      <a:pt x="728" y="3558"/>
                    </a:lnTo>
                    <a:lnTo>
                      <a:pt x="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6"/>
              <p:cNvSpPr/>
              <p:nvPr/>
            </p:nvSpPr>
            <p:spPr>
              <a:xfrm>
                <a:off x="1912676" y="3839696"/>
                <a:ext cx="55" cy="40316"/>
              </a:xfrm>
              <a:custGeom>
                <a:avLst/>
                <a:gdLst/>
                <a:ahLst/>
                <a:cxnLst/>
                <a:rect l="l" t="t" r="r" b="b"/>
                <a:pathLst>
                  <a:path w="1" h="729" fill="none" extrusionOk="0">
                    <a:moveTo>
                      <a:pt x="0" y="729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6"/>
              <p:cNvSpPr/>
              <p:nvPr/>
            </p:nvSpPr>
            <p:spPr>
              <a:xfrm>
                <a:off x="1912676" y="4056811"/>
                <a:ext cx="55" cy="105517"/>
              </a:xfrm>
              <a:custGeom>
                <a:avLst/>
                <a:gdLst/>
                <a:ahLst/>
                <a:cxnLst/>
                <a:rect l="l" t="t" r="r" b="b"/>
                <a:pathLst>
                  <a:path w="1" h="1908" fill="none" extrusionOk="0">
                    <a:moveTo>
                      <a:pt x="0" y="1"/>
                    </a:moveTo>
                    <a:lnTo>
                      <a:pt x="0" y="1908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6"/>
              <p:cNvSpPr/>
              <p:nvPr/>
            </p:nvSpPr>
            <p:spPr>
              <a:xfrm>
                <a:off x="1745438" y="3946871"/>
                <a:ext cx="39707" cy="20185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650" extrusionOk="0">
                    <a:moveTo>
                      <a:pt x="0" y="0"/>
                    </a:moveTo>
                    <a:lnTo>
                      <a:pt x="0" y="3650"/>
                    </a:lnTo>
                    <a:lnTo>
                      <a:pt x="718" y="3650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6"/>
              <p:cNvSpPr/>
              <p:nvPr/>
            </p:nvSpPr>
            <p:spPr>
              <a:xfrm>
                <a:off x="1765236" y="3855015"/>
                <a:ext cx="55" cy="101535"/>
              </a:xfrm>
              <a:custGeom>
                <a:avLst/>
                <a:gdLst/>
                <a:ahLst/>
                <a:cxnLst/>
                <a:rect l="l" t="t" r="r" b="b"/>
                <a:pathLst>
                  <a:path w="1" h="1836" fill="none" extrusionOk="0">
                    <a:moveTo>
                      <a:pt x="1" y="1835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6"/>
              <p:cNvSpPr/>
              <p:nvPr/>
            </p:nvSpPr>
            <p:spPr>
              <a:xfrm>
                <a:off x="1765236" y="4137331"/>
                <a:ext cx="55" cy="39762"/>
              </a:xfrm>
              <a:custGeom>
                <a:avLst/>
                <a:gdLst/>
                <a:ahLst/>
                <a:cxnLst/>
                <a:rect l="l" t="t" r="r" b="b"/>
                <a:pathLst>
                  <a:path w="1" h="719" fill="none" extrusionOk="0">
                    <a:moveTo>
                      <a:pt x="1" y="1"/>
                    </a:moveTo>
                    <a:lnTo>
                      <a:pt x="1" y="718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6"/>
              <p:cNvSpPr/>
              <p:nvPr/>
            </p:nvSpPr>
            <p:spPr>
              <a:xfrm>
                <a:off x="1966542" y="4101053"/>
                <a:ext cx="40316" cy="173539"/>
              </a:xfrm>
              <a:custGeom>
                <a:avLst/>
                <a:gdLst/>
                <a:ahLst/>
                <a:cxnLst/>
                <a:rect l="l" t="t" r="r" b="b"/>
                <a:pathLst>
                  <a:path w="729" h="3138" extrusionOk="0">
                    <a:moveTo>
                      <a:pt x="0" y="1"/>
                    </a:moveTo>
                    <a:lnTo>
                      <a:pt x="0" y="3138"/>
                    </a:lnTo>
                    <a:lnTo>
                      <a:pt x="728" y="3138"/>
                    </a:lnTo>
                    <a:lnTo>
                      <a:pt x="728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6"/>
              <p:cNvSpPr/>
              <p:nvPr/>
            </p:nvSpPr>
            <p:spPr>
              <a:xfrm>
                <a:off x="1986949" y="3980882"/>
                <a:ext cx="55" cy="158773"/>
              </a:xfrm>
              <a:custGeom>
                <a:avLst/>
                <a:gdLst/>
                <a:ahLst/>
                <a:cxnLst/>
                <a:rect l="l" t="t" r="r" b="b"/>
                <a:pathLst>
                  <a:path w="1" h="2871" fill="none" extrusionOk="0">
                    <a:moveTo>
                      <a:pt x="0" y="287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6"/>
              <p:cNvSpPr/>
              <p:nvPr/>
            </p:nvSpPr>
            <p:spPr>
              <a:xfrm>
                <a:off x="1986949" y="4263198"/>
                <a:ext cx="55" cy="39762"/>
              </a:xfrm>
              <a:custGeom>
                <a:avLst/>
                <a:gdLst/>
                <a:ahLst/>
                <a:cxnLst/>
                <a:rect l="l" t="t" r="r" b="b"/>
                <a:pathLst>
                  <a:path w="1" h="719" fill="none" extrusionOk="0">
                    <a:moveTo>
                      <a:pt x="0" y="0"/>
                    </a:moveTo>
                    <a:lnTo>
                      <a:pt x="0" y="718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6"/>
              <p:cNvSpPr/>
              <p:nvPr/>
            </p:nvSpPr>
            <p:spPr>
              <a:xfrm>
                <a:off x="2040815" y="4053438"/>
                <a:ext cx="39707" cy="268217"/>
              </a:xfrm>
              <a:custGeom>
                <a:avLst/>
                <a:gdLst/>
                <a:ahLst/>
                <a:cxnLst/>
                <a:rect l="l" t="t" r="r" b="b"/>
                <a:pathLst>
                  <a:path w="718" h="4850" extrusionOk="0">
                    <a:moveTo>
                      <a:pt x="0" y="0"/>
                    </a:moveTo>
                    <a:lnTo>
                      <a:pt x="0" y="4849"/>
                    </a:lnTo>
                    <a:lnTo>
                      <a:pt x="718" y="4849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6"/>
              <p:cNvSpPr/>
              <p:nvPr/>
            </p:nvSpPr>
            <p:spPr>
              <a:xfrm>
                <a:off x="2060613" y="3975794"/>
                <a:ext cx="55" cy="83341"/>
              </a:xfrm>
              <a:custGeom>
                <a:avLst/>
                <a:gdLst/>
                <a:ahLst/>
                <a:cxnLst/>
                <a:rect l="l" t="t" r="r" b="b"/>
                <a:pathLst>
                  <a:path w="1" h="1507" fill="none" extrusionOk="0">
                    <a:moveTo>
                      <a:pt x="1" y="1507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46"/>
              <p:cNvSpPr/>
              <p:nvPr/>
            </p:nvSpPr>
            <p:spPr>
              <a:xfrm>
                <a:off x="2060613" y="4310260"/>
                <a:ext cx="55" cy="40316"/>
              </a:xfrm>
              <a:custGeom>
                <a:avLst/>
                <a:gdLst/>
                <a:ahLst/>
                <a:cxnLst/>
                <a:rect l="l" t="t" r="r" b="b"/>
                <a:pathLst>
                  <a:path w="1" h="729" fill="none" extrusionOk="0">
                    <a:moveTo>
                      <a:pt x="1" y="0"/>
                    </a:moveTo>
                    <a:lnTo>
                      <a:pt x="1" y="728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46"/>
              <p:cNvSpPr/>
              <p:nvPr/>
            </p:nvSpPr>
            <p:spPr>
              <a:xfrm>
                <a:off x="2114479" y="3874260"/>
                <a:ext cx="39762" cy="177521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210" extrusionOk="0">
                    <a:moveTo>
                      <a:pt x="1" y="1"/>
                    </a:moveTo>
                    <a:lnTo>
                      <a:pt x="1" y="3210"/>
                    </a:lnTo>
                    <a:lnTo>
                      <a:pt x="718" y="3210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46"/>
              <p:cNvSpPr/>
              <p:nvPr/>
            </p:nvSpPr>
            <p:spPr>
              <a:xfrm>
                <a:off x="2134333" y="3845945"/>
                <a:ext cx="55" cy="40316"/>
              </a:xfrm>
              <a:custGeom>
                <a:avLst/>
                <a:gdLst/>
                <a:ahLst/>
                <a:cxnLst/>
                <a:rect l="l" t="t" r="r" b="b"/>
                <a:pathLst>
                  <a:path w="1" h="729" fill="none" extrusionOk="0">
                    <a:moveTo>
                      <a:pt x="1" y="728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46"/>
              <p:cNvSpPr/>
              <p:nvPr/>
            </p:nvSpPr>
            <p:spPr>
              <a:xfrm>
                <a:off x="2134333" y="4040387"/>
                <a:ext cx="55" cy="81682"/>
              </a:xfrm>
              <a:custGeom>
                <a:avLst/>
                <a:gdLst/>
                <a:ahLst/>
                <a:cxnLst/>
                <a:rect l="l" t="t" r="r" b="b"/>
                <a:pathLst>
                  <a:path w="1" h="1477" fill="none" extrusionOk="0">
                    <a:moveTo>
                      <a:pt x="1" y="1"/>
                    </a:moveTo>
                    <a:lnTo>
                      <a:pt x="1" y="1477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6"/>
              <p:cNvSpPr/>
              <p:nvPr/>
            </p:nvSpPr>
            <p:spPr>
              <a:xfrm>
                <a:off x="2188199" y="3800045"/>
                <a:ext cx="39762" cy="183715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322" extrusionOk="0">
                    <a:moveTo>
                      <a:pt x="1" y="0"/>
                    </a:moveTo>
                    <a:lnTo>
                      <a:pt x="1" y="3322"/>
                    </a:lnTo>
                    <a:lnTo>
                      <a:pt x="718" y="3322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6"/>
              <p:cNvSpPr/>
              <p:nvPr/>
            </p:nvSpPr>
            <p:spPr>
              <a:xfrm>
                <a:off x="2208053" y="3771675"/>
                <a:ext cx="55" cy="39762"/>
              </a:xfrm>
              <a:custGeom>
                <a:avLst/>
                <a:gdLst/>
                <a:ahLst/>
                <a:cxnLst/>
                <a:rect l="l" t="t" r="r" b="b"/>
                <a:pathLst>
                  <a:path w="1" h="719" fill="none" extrusionOk="0">
                    <a:moveTo>
                      <a:pt x="0" y="718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46"/>
              <p:cNvSpPr/>
              <p:nvPr/>
            </p:nvSpPr>
            <p:spPr>
              <a:xfrm>
                <a:off x="2208053" y="3961029"/>
                <a:ext cx="55" cy="132726"/>
              </a:xfrm>
              <a:custGeom>
                <a:avLst/>
                <a:gdLst/>
                <a:ahLst/>
                <a:cxnLst/>
                <a:rect l="l" t="t" r="r" b="b"/>
                <a:pathLst>
                  <a:path w="1" h="2400" fill="none" extrusionOk="0">
                    <a:moveTo>
                      <a:pt x="0" y="0"/>
                    </a:moveTo>
                    <a:lnTo>
                      <a:pt x="0" y="2399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35;p40">
            <a:extLst>
              <a:ext uri="{FF2B5EF4-FFF2-40B4-BE49-F238E27FC236}">
                <a16:creationId xmlns:a16="http://schemas.microsoft.com/office/drawing/2014/main" id="{7461C1C2-D923-438C-B908-D6236E80ABE8}"/>
              </a:ext>
            </a:extLst>
          </p:cNvPr>
          <p:cNvSpPr txBox="1">
            <a:spLocks/>
          </p:cNvSpPr>
          <p:nvPr/>
        </p:nvSpPr>
        <p:spPr>
          <a:xfrm>
            <a:off x="275771" y="-232228"/>
            <a:ext cx="6422100" cy="1812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Background</a:t>
            </a:r>
          </a:p>
        </p:txBody>
      </p:sp>
      <p:grpSp>
        <p:nvGrpSpPr>
          <p:cNvPr id="256" name="Google Shape;795;p43">
            <a:extLst>
              <a:ext uri="{FF2B5EF4-FFF2-40B4-BE49-F238E27FC236}">
                <a16:creationId xmlns:a16="http://schemas.microsoft.com/office/drawing/2014/main" id="{23684998-1312-4E06-A5FA-50F9CAF74916}"/>
              </a:ext>
            </a:extLst>
          </p:cNvPr>
          <p:cNvGrpSpPr/>
          <p:nvPr/>
        </p:nvGrpSpPr>
        <p:grpSpPr>
          <a:xfrm>
            <a:off x="2217632" y="953841"/>
            <a:ext cx="4176135" cy="3663093"/>
            <a:chOff x="457198" y="740196"/>
            <a:chExt cx="4176135" cy="3663093"/>
          </a:xfrm>
        </p:grpSpPr>
        <p:sp>
          <p:nvSpPr>
            <p:cNvPr id="257" name="Google Shape;796;p43">
              <a:extLst>
                <a:ext uri="{FF2B5EF4-FFF2-40B4-BE49-F238E27FC236}">
                  <a16:creationId xmlns:a16="http://schemas.microsoft.com/office/drawing/2014/main" id="{2B1BC83D-DF1B-4DF4-9686-4E5E12CA451C}"/>
                </a:ext>
              </a:extLst>
            </p:cNvPr>
            <p:cNvSpPr/>
            <p:nvPr/>
          </p:nvSpPr>
          <p:spPr>
            <a:xfrm>
              <a:off x="4633259" y="4224847"/>
              <a:ext cx="67" cy="3467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1"/>
                  </a:moveTo>
                  <a:cubicBezTo>
                    <a:pt x="0" y="41"/>
                    <a:pt x="0" y="31"/>
                    <a:pt x="0" y="21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5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797;p43">
              <a:extLst>
                <a:ext uri="{FF2B5EF4-FFF2-40B4-BE49-F238E27FC236}">
                  <a16:creationId xmlns:a16="http://schemas.microsoft.com/office/drawing/2014/main" id="{A9AF5F0A-A105-49F6-A0BC-84AAF69BF598}"/>
                </a:ext>
              </a:extLst>
            </p:cNvPr>
            <p:cNvSpPr/>
            <p:nvPr/>
          </p:nvSpPr>
          <p:spPr>
            <a:xfrm>
              <a:off x="4608653" y="4267857"/>
              <a:ext cx="16471" cy="69150"/>
            </a:xfrm>
            <a:custGeom>
              <a:avLst/>
              <a:gdLst/>
              <a:ahLst/>
              <a:cxnLst/>
              <a:rect l="l" t="t" r="r" b="b"/>
              <a:pathLst>
                <a:path w="247" h="1037" extrusionOk="0">
                  <a:moveTo>
                    <a:pt x="123" y="1"/>
                  </a:moveTo>
                  <a:cubicBezTo>
                    <a:pt x="51" y="1"/>
                    <a:pt x="0" y="52"/>
                    <a:pt x="0" y="124"/>
                  </a:cubicBezTo>
                  <a:lnTo>
                    <a:pt x="0" y="903"/>
                  </a:lnTo>
                  <a:cubicBezTo>
                    <a:pt x="0" y="975"/>
                    <a:pt x="51" y="1026"/>
                    <a:pt x="123" y="1036"/>
                  </a:cubicBezTo>
                  <a:cubicBezTo>
                    <a:pt x="185" y="1026"/>
                    <a:pt x="246" y="975"/>
                    <a:pt x="246" y="903"/>
                  </a:cubicBezTo>
                  <a:lnTo>
                    <a:pt x="246" y="124"/>
                  </a:lnTo>
                  <a:cubicBezTo>
                    <a:pt x="246" y="52"/>
                    <a:pt x="185" y="1"/>
                    <a:pt x="123" y="1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798;p43">
              <a:extLst>
                <a:ext uri="{FF2B5EF4-FFF2-40B4-BE49-F238E27FC236}">
                  <a16:creationId xmlns:a16="http://schemas.microsoft.com/office/drawing/2014/main" id="{357C2744-538B-4C2E-A86E-330916C1DF8E}"/>
                </a:ext>
              </a:extLst>
            </p:cNvPr>
            <p:cNvSpPr/>
            <p:nvPr/>
          </p:nvSpPr>
          <p:spPr>
            <a:xfrm>
              <a:off x="4583313" y="4282261"/>
              <a:ext cx="15804" cy="71150"/>
            </a:xfrm>
            <a:custGeom>
              <a:avLst/>
              <a:gdLst/>
              <a:ahLst/>
              <a:cxnLst/>
              <a:rect l="l" t="t" r="r" b="b"/>
              <a:pathLst>
                <a:path w="237" h="1067" extrusionOk="0">
                  <a:moveTo>
                    <a:pt x="124" y="0"/>
                  </a:moveTo>
                  <a:cubicBezTo>
                    <a:pt x="52" y="0"/>
                    <a:pt x="1" y="51"/>
                    <a:pt x="1" y="113"/>
                  </a:cubicBezTo>
                  <a:lnTo>
                    <a:pt x="1" y="943"/>
                  </a:lnTo>
                  <a:cubicBezTo>
                    <a:pt x="1" y="1005"/>
                    <a:pt x="52" y="1066"/>
                    <a:pt x="124" y="1066"/>
                  </a:cubicBezTo>
                  <a:cubicBezTo>
                    <a:pt x="185" y="1066"/>
                    <a:pt x="237" y="1005"/>
                    <a:pt x="237" y="943"/>
                  </a:cubicBezTo>
                  <a:lnTo>
                    <a:pt x="237" y="113"/>
                  </a:lnTo>
                  <a:cubicBezTo>
                    <a:pt x="237" y="51"/>
                    <a:pt x="185" y="0"/>
                    <a:pt x="124" y="0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799;p43">
              <a:extLst>
                <a:ext uri="{FF2B5EF4-FFF2-40B4-BE49-F238E27FC236}">
                  <a16:creationId xmlns:a16="http://schemas.microsoft.com/office/drawing/2014/main" id="{02AA86C2-FAC1-4102-99FC-3B518488CD92}"/>
                </a:ext>
              </a:extLst>
            </p:cNvPr>
            <p:cNvSpPr/>
            <p:nvPr/>
          </p:nvSpPr>
          <p:spPr>
            <a:xfrm>
              <a:off x="4625057" y="4086078"/>
              <a:ext cx="67" cy="3467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5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800;p43">
              <a:extLst>
                <a:ext uri="{FF2B5EF4-FFF2-40B4-BE49-F238E27FC236}">
                  <a16:creationId xmlns:a16="http://schemas.microsoft.com/office/drawing/2014/main" id="{56FD49CD-907D-49FE-BD9F-6BEFF8EA6B64}"/>
                </a:ext>
              </a:extLst>
            </p:cNvPr>
            <p:cNvSpPr/>
            <p:nvPr/>
          </p:nvSpPr>
          <p:spPr>
            <a:xfrm>
              <a:off x="4599717" y="4129089"/>
              <a:ext cx="16471" cy="68483"/>
            </a:xfrm>
            <a:custGeom>
              <a:avLst/>
              <a:gdLst/>
              <a:ahLst/>
              <a:cxnLst/>
              <a:rect l="l" t="t" r="r" b="b"/>
              <a:pathLst>
                <a:path w="247" h="1027" extrusionOk="0">
                  <a:moveTo>
                    <a:pt x="124" y="1"/>
                  </a:moveTo>
                  <a:cubicBezTo>
                    <a:pt x="62" y="1"/>
                    <a:pt x="1" y="52"/>
                    <a:pt x="1" y="124"/>
                  </a:cubicBezTo>
                  <a:lnTo>
                    <a:pt x="1" y="903"/>
                  </a:lnTo>
                  <a:cubicBezTo>
                    <a:pt x="1" y="965"/>
                    <a:pt x="62" y="1026"/>
                    <a:pt x="124" y="1026"/>
                  </a:cubicBezTo>
                  <a:cubicBezTo>
                    <a:pt x="196" y="1026"/>
                    <a:pt x="247" y="965"/>
                    <a:pt x="247" y="903"/>
                  </a:cubicBezTo>
                  <a:lnTo>
                    <a:pt x="247" y="124"/>
                  </a:lnTo>
                  <a:cubicBezTo>
                    <a:pt x="247" y="52"/>
                    <a:pt x="196" y="1"/>
                    <a:pt x="124" y="1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" name="Google Shape;801;p43">
              <a:extLst>
                <a:ext uri="{FF2B5EF4-FFF2-40B4-BE49-F238E27FC236}">
                  <a16:creationId xmlns:a16="http://schemas.microsoft.com/office/drawing/2014/main" id="{F3A5A3DF-E152-4E83-9142-7E9D42EEF897}"/>
                </a:ext>
              </a:extLst>
            </p:cNvPr>
            <p:cNvGrpSpPr/>
            <p:nvPr/>
          </p:nvGrpSpPr>
          <p:grpSpPr>
            <a:xfrm>
              <a:off x="457198" y="740196"/>
              <a:ext cx="4176135" cy="3663093"/>
              <a:chOff x="457198" y="740196"/>
              <a:chExt cx="4176135" cy="3663093"/>
            </a:xfrm>
          </p:grpSpPr>
          <p:sp>
            <p:nvSpPr>
              <p:cNvPr id="263" name="Google Shape;802;p43">
                <a:extLst>
                  <a:ext uri="{FF2B5EF4-FFF2-40B4-BE49-F238E27FC236}">
                    <a16:creationId xmlns:a16="http://schemas.microsoft.com/office/drawing/2014/main" id="{25ADE2C3-0C00-4D7D-ACBC-C864C8C09CDD}"/>
                  </a:ext>
                </a:extLst>
              </p:cNvPr>
              <p:cNvSpPr/>
              <p:nvPr/>
            </p:nvSpPr>
            <p:spPr>
              <a:xfrm>
                <a:off x="1926811" y="2569164"/>
                <a:ext cx="170980" cy="1112264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16680" extrusionOk="0">
                    <a:moveTo>
                      <a:pt x="0" y="0"/>
                    </a:moveTo>
                    <a:lnTo>
                      <a:pt x="0" y="16679"/>
                    </a:lnTo>
                    <a:lnTo>
                      <a:pt x="2563" y="16679"/>
                    </a:lnTo>
                    <a:lnTo>
                      <a:pt x="2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803;p43">
                <a:extLst>
                  <a:ext uri="{FF2B5EF4-FFF2-40B4-BE49-F238E27FC236}">
                    <a16:creationId xmlns:a16="http://schemas.microsoft.com/office/drawing/2014/main" id="{CCCBAC17-B3B0-4958-B725-6193EBDAECD2}"/>
                  </a:ext>
                </a:extLst>
              </p:cNvPr>
              <p:cNvSpPr/>
              <p:nvPr/>
            </p:nvSpPr>
            <p:spPr>
              <a:xfrm>
                <a:off x="2200950" y="2338773"/>
                <a:ext cx="170980" cy="1342652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20135" extrusionOk="0">
                    <a:moveTo>
                      <a:pt x="0" y="0"/>
                    </a:moveTo>
                    <a:lnTo>
                      <a:pt x="0" y="20134"/>
                    </a:lnTo>
                    <a:lnTo>
                      <a:pt x="2563" y="20134"/>
                    </a:lnTo>
                    <a:lnTo>
                      <a:pt x="25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804;p43">
                <a:extLst>
                  <a:ext uri="{FF2B5EF4-FFF2-40B4-BE49-F238E27FC236}">
                    <a16:creationId xmlns:a16="http://schemas.microsoft.com/office/drawing/2014/main" id="{F06994FB-2154-490E-AB0F-B8A56E537395}"/>
                  </a:ext>
                </a:extLst>
              </p:cNvPr>
              <p:cNvSpPr/>
              <p:nvPr/>
            </p:nvSpPr>
            <p:spPr>
              <a:xfrm>
                <a:off x="2496961" y="2061904"/>
                <a:ext cx="171647" cy="1619518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24287" extrusionOk="0">
                    <a:moveTo>
                      <a:pt x="0" y="1"/>
                    </a:moveTo>
                    <a:lnTo>
                      <a:pt x="0" y="24286"/>
                    </a:lnTo>
                    <a:lnTo>
                      <a:pt x="2573" y="24286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805;p43">
                <a:extLst>
                  <a:ext uri="{FF2B5EF4-FFF2-40B4-BE49-F238E27FC236}">
                    <a16:creationId xmlns:a16="http://schemas.microsoft.com/office/drawing/2014/main" id="{BC9CB913-5670-49B4-A7E1-C452D91C1E89}"/>
                  </a:ext>
                </a:extLst>
              </p:cNvPr>
              <p:cNvSpPr/>
              <p:nvPr/>
            </p:nvSpPr>
            <p:spPr>
              <a:xfrm>
                <a:off x="2771101" y="1782300"/>
                <a:ext cx="171647" cy="1899118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28480" extrusionOk="0">
                    <a:moveTo>
                      <a:pt x="0" y="1"/>
                    </a:moveTo>
                    <a:lnTo>
                      <a:pt x="0" y="28479"/>
                    </a:lnTo>
                    <a:lnTo>
                      <a:pt x="2573" y="28479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806;p43">
                <a:extLst>
                  <a:ext uri="{FF2B5EF4-FFF2-40B4-BE49-F238E27FC236}">
                    <a16:creationId xmlns:a16="http://schemas.microsoft.com/office/drawing/2014/main" id="{574E0C3C-FEC3-4A71-900F-1E3EFD2937A2}"/>
                  </a:ext>
                </a:extLst>
              </p:cNvPr>
              <p:cNvSpPr/>
              <p:nvPr/>
            </p:nvSpPr>
            <p:spPr>
              <a:xfrm>
                <a:off x="3087584" y="1590252"/>
                <a:ext cx="171647" cy="2091163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31360" extrusionOk="0">
                    <a:moveTo>
                      <a:pt x="1" y="0"/>
                    </a:moveTo>
                    <a:lnTo>
                      <a:pt x="1" y="31359"/>
                    </a:lnTo>
                    <a:lnTo>
                      <a:pt x="2574" y="31359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807;p43">
                <a:extLst>
                  <a:ext uri="{FF2B5EF4-FFF2-40B4-BE49-F238E27FC236}">
                    <a16:creationId xmlns:a16="http://schemas.microsoft.com/office/drawing/2014/main" id="{7A5A0342-7F05-4CFC-9C13-C3D04DF612D6}"/>
                  </a:ext>
                </a:extLst>
              </p:cNvPr>
              <p:cNvSpPr/>
              <p:nvPr/>
            </p:nvSpPr>
            <p:spPr>
              <a:xfrm>
                <a:off x="3423940" y="1256635"/>
                <a:ext cx="171647" cy="2424776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36363" extrusionOk="0">
                    <a:moveTo>
                      <a:pt x="0" y="0"/>
                    </a:moveTo>
                    <a:lnTo>
                      <a:pt x="0" y="36362"/>
                    </a:lnTo>
                    <a:lnTo>
                      <a:pt x="2573" y="36362"/>
                    </a:lnTo>
                    <a:lnTo>
                      <a:pt x="257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808;p43">
                <a:extLst>
                  <a:ext uri="{FF2B5EF4-FFF2-40B4-BE49-F238E27FC236}">
                    <a16:creationId xmlns:a16="http://schemas.microsoft.com/office/drawing/2014/main" id="{061E53E6-FE57-41B6-BA81-21B816D307CD}"/>
                  </a:ext>
                </a:extLst>
              </p:cNvPr>
              <p:cNvSpPr/>
              <p:nvPr/>
            </p:nvSpPr>
            <p:spPr>
              <a:xfrm>
                <a:off x="1898803" y="897078"/>
                <a:ext cx="1737811" cy="1420537"/>
              </a:xfrm>
              <a:custGeom>
                <a:avLst/>
                <a:gdLst/>
                <a:ahLst/>
                <a:cxnLst/>
                <a:rect l="l" t="t" r="r" b="b"/>
                <a:pathLst>
                  <a:path w="26060" h="21303" fill="none" extrusionOk="0">
                    <a:moveTo>
                      <a:pt x="0" y="21303"/>
                    </a:moveTo>
                    <a:lnTo>
                      <a:pt x="1651" y="19078"/>
                    </a:lnTo>
                    <a:lnTo>
                      <a:pt x="5362" y="19078"/>
                    </a:lnTo>
                    <a:lnTo>
                      <a:pt x="12702" y="10908"/>
                    </a:lnTo>
                    <a:lnTo>
                      <a:pt x="16126" y="10908"/>
                    </a:lnTo>
                    <a:lnTo>
                      <a:pt x="26059" y="0"/>
                    </a:lnTo>
                  </a:path>
                </a:pathLst>
              </a:custGeom>
              <a:noFill/>
              <a:ln w="12825" cap="flat" cmpd="sng">
                <a:solidFill>
                  <a:schemeClr val="accent6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809;p43">
                <a:extLst>
                  <a:ext uri="{FF2B5EF4-FFF2-40B4-BE49-F238E27FC236}">
                    <a16:creationId xmlns:a16="http://schemas.microsoft.com/office/drawing/2014/main" id="{266F3DF7-90EE-4654-86BB-B7EA98C5A875}"/>
                  </a:ext>
                </a:extLst>
              </p:cNvPr>
              <p:cNvSpPr/>
              <p:nvPr/>
            </p:nvSpPr>
            <p:spPr>
              <a:xfrm>
                <a:off x="3547639" y="868337"/>
                <a:ext cx="119033" cy="11829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774" extrusionOk="0">
                    <a:moveTo>
                      <a:pt x="1723" y="1"/>
                    </a:moveTo>
                    <a:lnTo>
                      <a:pt x="493" y="52"/>
                    </a:lnTo>
                    <a:lnTo>
                      <a:pt x="1" y="605"/>
                    </a:lnTo>
                    <a:lnTo>
                      <a:pt x="1231" y="544"/>
                    </a:lnTo>
                    <a:lnTo>
                      <a:pt x="1282" y="1774"/>
                    </a:lnTo>
                    <a:lnTo>
                      <a:pt x="1785" y="1231"/>
                    </a:lnTo>
                    <a:lnTo>
                      <a:pt x="1723" y="1"/>
                    </a:ln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810;p43">
                <a:extLst>
                  <a:ext uri="{FF2B5EF4-FFF2-40B4-BE49-F238E27FC236}">
                    <a16:creationId xmlns:a16="http://schemas.microsoft.com/office/drawing/2014/main" id="{C1164BB0-99F6-4FE9-9E01-D10FF6509750}"/>
                  </a:ext>
                </a:extLst>
              </p:cNvPr>
              <p:cNvSpPr/>
              <p:nvPr/>
            </p:nvSpPr>
            <p:spPr>
              <a:xfrm>
                <a:off x="1853658" y="2301164"/>
                <a:ext cx="62951" cy="53879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8" extrusionOk="0">
                    <a:moveTo>
                      <a:pt x="534" y="1"/>
                    </a:moveTo>
                    <a:cubicBezTo>
                      <a:pt x="185" y="1"/>
                      <a:pt x="1" y="411"/>
                      <a:pt x="236" y="667"/>
                    </a:cubicBezTo>
                    <a:cubicBezTo>
                      <a:pt x="318" y="764"/>
                      <a:pt x="428" y="808"/>
                      <a:pt x="535" y="808"/>
                    </a:cubicBezTo>
                    <a:cubicBezTo>
                      <a:pt x="724" y="808"/>
                      <a:pt x="907" y="673"/>
                      <a:pt x="933" y="452"/>
                    </a:cubicBezTo>
                    <a:cubicBezTo>
                      <a:pt x="944" y="226"/>
                      <a:pt x="769" y="21"/>
                      <a:pt x="534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811;p43">
                <a:extLst>
                  <a:ext uri="{FF2B5EF4-FFF2-40B4-BE49-F238E27FC236}">
                    <a16:creationId xmlns:a16="http://schemas.microsoft.com/office/drawing/2014/main" id="{07A06614-5DDF-45DE-AC48-57BDEC527FD0}"/>
                  </a:ext>
                </a:extLst>
              </p:cNvPr>
              <p:cNvSpPr/>
              <p:nvPr/>
            </p:nvSpPr>
            <p:spPr>
              <a:xfrm>
                <a:off x="1974690" y="2143924"/>
                <a:ext cx="62951" cy="53946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523" y="1"/>
                    </a:moveTo>
                    <a:cubicBezTo>
                      <a:pt x="185" y="1"/>
                      <a:pt x="0" y="411"/>
                      <a:pt x="226" y="667"/>
                    </a:cubicBezTo>
                    <a:cubicBezTo>
                      <a:pt x="311" y="764"/>
                      <a:pt x="422" y="808"/>
                      <a:pt x="529" y="808"/>
                    </a:cubicBezTo>
                    <a:cubicBezTo>
                      <a:pt x="717" y="808"/>
                      <a:pt x="897" y="673"/>
                      <a:pt x="923" y="452"/>
                    </a:cubicBezTo>
                    <a:cubicBezTo>
                      <a:pt x="943" y="216"/>
                      <a:pt x="759" y="21"/>
                      <a:pt x="523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812;p43">
                <a:extLst>
                  <a:ext uri="{FF2B5EF4-FFF2-40B4-BE49-F238E27FC236}">
                    <a16:creationId xmlns:a16="http://schemas.microsoft.com/office/drawing/2014/main" id="{52D036D2-693C-4907-BD87-E71128C3BFD4}"/>
                  </a:ext>
                </a:extLst>
              </p:cNvPr>
              <p:cNvSpPr/>
              <p:nvPr/>
            </p:nvSpPr>
            <p:spPr>
              <a:xfrm>
                <a:off x="2220755" y="2132988"/>
                <a:ext cx="62951" cy="53413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1" extrusionOk="0">
                    <a:moveTo>
                      <a:pt x="534" y="1"/>
                    </a:moveTo>
                    <a:cubicBezTo>
                      <a:pt x="185" y="1"/>
                      <a:pt x="1" y="411"/>
                      <a:pt x="236" y="667"/>
                    </a:cubicBezTo>
                    <a:cubicBezTo>
                      <a:pt x="317" y="759"/>
                      <a:pt x="425" y="801"/>
                      <a:pt x="532" y="801"/>
                    </a:cubicBezTo>
                    <a:cubicBezTo>
                      <a:pt x="721" y="801"/>
                      <a:pt x="907" y="668"/>
                      <a:pt x="934" y="452"/>
                    </a:cubicBezTo>
                    <a:cubicBezTo>
                      <a:pt x="944" y="216"/>
                      <a:pt x="769" y="11"/>
                      <a:pt x="534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813;p43">
                <a:extLst>
                  <a:ext uri="{FF2B5EF4-FFF2-40B4-BE49-F238E27FC236}">
                    <a16:creationId xmlns:a16="http://schemas.microsoft.com/office/drawing/2014/main" id="{D5A2CA26-017D-43CC-B66F-242705D56423}"/>
                  </a:ext>
                </a:extLst>
              </p:cNvPr>
              <p:cNvSpPr/>
              <p:nvPr/>
            </p:nvSpPr>
            <p:spPr>
              <a:xfrm>
                <a:off x="2705416" y="1590252"/>
                <a:ext cx="63017" cy="53546"/>
              </a:xfrm>
              <a:custGeom>
                <a:avLst/>
                <a:gdLst/>
                <a:ahLst/>
                <a:cxnLst/>
                <a:rect l="l" t="t" r="r" b="b"/>
                <a:pathLst>
                  <a:path w="945" h="803" extrusionOk="0">
                    <a:moveTo>
                      <a:pt x="534" y="0"/>
                    </a:moveTo>
                    <a:cubicBezTo>
                      <a:pt x="185" y="0"/>
                      <a:pt x="1" y="410"/>
                      <a:pt x="226" y="666"/>
                    </a:cubicBezTo>
                    <a:cubicBezTo>
                      <a:pt x="309" y="760"/>
                      <a:pt x="418" y="803"/>
                      <a:pt x="526" y="803"/>
                    </a:cubicBezTo>
                    <a:cubicBezTo>
                      <a:pt x="714" y="803"/>
                      <a:pt x="898" y="672"/>
                      <a:pt x="924" y="451"/>
                    </a:cubicBezTo>
                    <a:cubicBezTo>
                      <a:pt x="944" y="215"/>
                      <a:pt x="760" y="21"/>
                      <a:pt x="534" y="0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814;p43">
                <a:extLst>
                  <a:ext uri="{FF2B5EF4-FFF2-40B4-BE49-F238E27FC236}">
                    <a16:creationId xmlns:a16="http://schemas.microsoft.com/office/drawing/2014/main" id="{CB37AEAA-7CF2-4CA8-9868-0A02992A17A0}"/>
                  </a:ext>
                </a:extLst>
              </p:cNvPr>
              <p:cNvSpPr/>
              <p:nvPr/>
            </p:nvSpPr>
            <p:spPr>
              <a:xfrm>
                <a:off x="2931743" y="1590252"/>
                <a:ext cx="62951" cy="53546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3" extrusionOk="0">
                    <a:moveTo>
                      <a:pt x="533" y="0"/>
                    </a:moveTo>
                    <a:cubicBezTo>
                      <a:pt x="185" y="0"/>
                      <a:pt x="0" y="410"/>
                      <a:pt x="226" y="666"/>
                    </a:cubicBezTo>
                    <a:cubicBezTo>
                      <a:pt x="312" y="760"/>
                      <a:pt x="422" y="803"/>
                      <a:pt x="531" y="803"/>
                    </a:cubicBezTo>
                    <a:cubicBezTo>
                      <a:pt x="719" y="803"/>
                      <a:pt x="900" y="672"/>
                      <a:pt x="933" y="451"/>
                    </a:cubicBezTo>
                    <a:cubicBezTo>
                      <a:pt x="943" y="215"/>
                      <a:pt x="769" y="21"/>
                      <a:pt x="533" y="0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815;p43">
                <a:extLst>
                  <a:ext uri="{FF2B5EF4-FFF2-40B4-BE49-F238E27FC236}">
                    <a16:creationId xmlns:a16="http://schemas.microsoft.com/office/drawing/2014/main" id="{E514FBF1-D31B-45E9-B7D9-B7E9A5EDC5FF}"/>
                  </a:ext>
                </a:extLst>
              </p:cNvPr>
              <p:cNvSpPr/>
              <p:nvPr/>
            </p:nvSpPr>
            <p:spPr>
              <a:xfrm>
                <a:off x="3371259" y="2179800"/>
                <a:ext cx="525811" cy="350950"/>
              </a:xfrm>
              <a:custGeom>
                <a:avLst/>
                <a:gdLst/>
                <a:ahLst/>
                <a:cxnLst/>
                <a:rect l="l" t="t" r="r" b="b"/>
                <a:pathLst>
                  <a:path w="7885" h="5263" extrusionOk="0">
                    <a:moveTo>
                      <a:pt x="6688" y="0"/>
                    </a:moveTo>
                    <a:cubicBezTo>
                      <a:pt x="6313" y="0"/>
                      <a:pt x="5948" y="195"/>
                      <a:pt x="5752" y="539"/>
                    </a:cubicBezTo>
                    <a:lnTo>
                      <a:pt x="4224" y="3030"/>
                    </a:lnTo>
                    <a:lnTo>
                      <a:pt x="267" y="1677"/>
                    </a:lnTo>
                    <a:lnTo>
                      <a:pt x="1" y="2794"/>
                    </a:lnTo>
                    <a:cubicBezTo>
                      <a:pt x="1" y="2794"/>
                      <a:pt x="2815" y="5263"/>
                      <a:pt x="4589" y="5263"/>
                    </a:cubicBezTo>
                    <a:cubicBezTo>
                      <a:pt x="4698" y="5263"/>
                      <a:pt x="4802" y="5254"/>
                      <a:pt x="4901" y="5234"/>
                    </a:cubicBezTo>
                    <a:cubicBezTo>
                      <a:pt x="6101" y="4988"/>
                      <a:pt x="7095" y="2702"/>
                      <a:pt x="7648" y="1441"/>
                    </a:cubicBezTo>
                    <a:cubicBezTo>
                      <a:pt x="7884" y="908"/>
                      <a:pt x="7669" y="293"/>
                      <a:pt x="7156" y="27"/>
                    </a:cubicBezTo>
                    <a:lnTo>
                      <a:pt x="7156" y="27"/>
                    </a:lnTo>
                    <a:lnTo>
                      <a:pt x="7197" y="129"/>
                    </a:lnTo>
                    <a:cubicBezTo>
                      <a:pt x="7036" y="42"/>
                      <a:pt x="6861" y="0"/>
                      <a:pt x="66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816;p43">
                <a:extLst>
                  <a:ext uri="{FF2B5EF4-FFF2-40B4-BE49-F238E27FC236}">
                    <a16:creationId xmlns:a16="http://schemas.microsoft.com/office/drawing/2014/main" id="{CFB5D75B-BCD4-4F99-900F-68A7BECDB56A}"/>
                  </a:ext>
                </a:extLst>
              </p:cNvPr>
              <p:cNvSpPr/>
              <p:nvPr/>
            </p:nvSpPr>
            <p:spPr>
              <a:xfrm>
                <a:off x="3248893" y="1927937"/>
                <a:ext cx="209258" cy="413632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6203" extrusionOk="0">
                    <a:moveTo>
                      <a:pt x="831" y="0"/>
                    </a:moveTo>
                    <a:lnTo>
                      <a:pt x="1" y="328"/>
                    </a:lnTo>
                    <a:lnTo>
                      <a:pt x="2307" y="6202"/>
                    </a:lnTo>
                    <a:lnTo>
                      <a:pt x="3138" y="5874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rgbClr val="8081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817;p43">
                <a:extLst>
                  <a:ext uri="{FF2B5EF4-FFF2-40B4-BE49-F238E27FC236}">
                    <a16:creationId xmlns:a16="http://schemas.microsoft.com/office/drawing/2014/main" id="{262D863A-0E90-42DB-B491-CF06E19FBF47}"/>
                  </a:ext>
                </a:extLst>
              </p:cNvPr>
              <p:cNvSpPr/>
              <p:nvPr/>
            </p:nvSpPr>
            <p:spPr>
              <a:xfrm>
                <a:off x="3271499" y="2020360"/>
                <a:ext cx="317221" cy="608411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9124" extrusionOk="0">
                    <a:moveTo>
                      <a:pt x="1085" y="1"/>
                    </a:moveTo>
                    <a:cubicBezTo>
                      <a:pt x="1017" y="1"/>
                      <a:pt x="948" y="13"/>
                      <a:pt x="882" y="39"/>
                    </a:cubicBezTo>
                    <a:lnTo>
                      <a:pt x="441" y="213"/>
                    </a:lnTo>
                    <a:cubicBezTo>
                      <a:pt x="144" y="336"/>
                      <a:pt x="0" y="665"/>
                      <a:pt x="113" y="962"/>
                    </a:cubicBezTo>
                    <a:lnTo>
                      <a:pt x="3137" y="8763"/>
                    </a:lnTo>
                    <a:cubicBezTo>
                      <a:pt x="3223" y="8982"/>
                      <a:pt x="3441" y="9124"/>
                      <a:pt x="3671" y="9124"/>
                    </a:cubicBezTo>
                    <a:cubicBezTo>
                      <a:pt x="3742" y="9124"/>
                      <a:pt x="3815" y="9110"/>
                      <a:pt x="3885" y="9081"/>
                    </a:cubicBezTo>
                    <a:lnTo>
                      <a:pt x="4316" y="8907"/>
                    </a:lnTo>
                    <a:cubicBezTo>
                      <a:pt x="4613" y="8794"/>
                      <a:pt x="4757" y="8466"/>
                      <a:pt x="4644" y="8169"/>
                    </a:cubicBezTo>
                    <a:lnTo>
                      <a:pt x="1620" y="367"/>
                    </a:lnTo>
                    <a:cubicBezTo>
                      <a:pt x="1533" y="139"/>
                      <a:pt x="1313" y="1"/>
                      <a:pt x="10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818;p43">
                <a:extLst>
                  <a:ext uri="{FF2B5EF4-FFF2-40B4-BE49-F238E27FC236}">
                    <a16:creationId xmlns:a16="http://schemas.microsoft.com/office/drawing/2014/main" id="{D2F72415-2833-4311-B0ED-A31773B800C6}"/>
                  </a:ext>
                </a:extLst>
              </p:cNvPr>
              <p:cNvSpPr/>
              <p:nvPr/>
            </p:nvSpPr>
            <p:spPr>
              <a:xfrm>
                <a:off x="3203148" y="1860920"/>
                <a:ext cx="127168" cy="108092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1621" extrusionOk="0">
                    <a:moveTo>
                      <a:pt x="1507" y="1"/>
                    </a:moveTo>
                    <a:lnTo>
                      <a:pt x="0" y="595"/>
                    </a:lnTo>
                    <a:lnTo>
                      <a:pt x="400" y="1620"/>
                    </a:lnTo>
                    <a:lnTo>
                      <a:pt x="1907" y="1026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819;p43">
                <a:extLst>
                  <a:ext uri="{FF2B5EF4-FFF2-40B4-BE49-F238E27FC236}">
                    <a16:creationId xmlns:a16="http://schemas.microsoft.com/office/drawing/2014/main" id="{F2396CD7-474E-4D27-862F-B293720742CC}"/>
                  </a:ext>
                </a:extLst>
              </p:cNvPr>
              <p:cNvSpPr/>
              <p:nvPr/>
            </p:nvSpPr>
            <p:spPr>
              <a:xfrm>
                <a:off x="2558444" y="984500"/>
                <a:ext cx="1058358" cy="957294"/>
              </a:xfrm>
              <a:custGeom>
                <a:avLst/>
                <a:gdLst/>
                <a:ahLst/>
                <a:cxnLst/>
                <a:rect l="l" t="t" r="r" b="b"/>
                <a:pathLst>
                  <a:path w="15871" h="14356" extrusionOk="0">
                    <a:moveTo>
                      <a:pt x="7756" y="1651"/>
                    </a:moveTo>
                    <a:cubicBezTo>
                      <a:pt x="7781" y="1651"/>
                      <a:pt x="7807" y="1651"/>
                      <a:pt x="7833" y="1652"/>
                    </a:cubicBezTo>
                    <a:cubicBezTo>
                      <a:pt x="10068" y="1693"/>
                      <a:pt x="12057" y="3077"/>
                      <a:pt x="12877" y="5158"/>
                    </a:cubicBezTo>
                    <a:cubicBezTo>
                      <a:pt x="13994" y="7987"/>
                      <a:pt x="12600" y="11196"/>
                      <a:pt x="9760" y="12323"/>
                    </a:cubicBezTo>
                    <a:cubicBezTo>
                      <a:pt x="9105" y="12578"/>
                      <a:pt x="8422" y="12702"/>
                      <a:pt x="7745" y="12702"/>
                    </a:cubicBezTo>
                    <a:cubicBezTo>
                      <a:pt x="6270" y="12702"/>
                      <a:pt x="4824" y="12114"/>
                      <a:pt x="3763" y="11011"/>
                    </a:cubicBezTo>
                    <a:cubicBezTo>
                      <a:pt x="2215" y="9412"/>
                      <a:pt x="1785" y="7023"/>
                      <a:pt x="2666" y="4973"/>
                    </a:cubicBezTo>
                    <a:cubicBezTo>
                      <a:pt x="3548" y="2947"/>
                      <a:pt x="5551" y="1651"/>
                      <a:pt x="7756" y="1651"/>
                    </a:cubicBezTo>
                    <a:close/>
                    <a:moveTo>
                      <a:pt x="7737" y="0"/>
                    </a:moveTo>
                    <a:cubicBezTo>
                      <a:pt x="4886" y="0"/>
                      <a:pt x="2301" y="1701"/>
                      <a:pt x="1159" y="4317"/>
                    </a:cubicBezTo>
                    <a:cubicBezTo>
                      <a:pt x="1" y="6982"/>
                      <a:pt x="565" y="10078"/>
                      <a:pt x="2574" y="12159"/>
                    </a:cubicBezTo>
                    <a:cubicBezTo>
                      <a:pt x="3957" y="13592"/>
                      <a:pt x="5836" y="14356"/>
                      <a:pt x="7748" y="14356"/>
                    </a:cubicBezTo>
                    <a:cubicBezTo>
                      <a:pt x="8628" y="14356"/>
                      <a:pt x="9516" y="14194"/>
                      <a:pt x="10365" y="13861"/>
                    </a:cubicBezTo>
                    <a:cubicBezTo>
                      <a:pt x="14056" y="12406"/>
                      <a:pt x="15870" y="8233"/>
                      <a:pt x="14414" y="4543"/>
                    </a:cubicBezTo>
                    <a:cubicBezTo>
                      <a:pt x="13348" y="1847"/>
                      <a:pt x="10765" y="53"/>
                      <a:pt x="7864" y="1"/>
                    </a:cubicBezTo>
                    <a:cubicBezTo>
                      <a:pt x="7821" y="1"/>
                      <a:pt x="7779" y="0"/>
                      <a:pt x="7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820;p43">
                <a:extLst>
                  <a:ext uri="{FF2B5EF4-FFF2-40B4-BE49-F238E27FC236}">
                    <a16:creationId xmlns:a16="http://schemas.microsoft.com/office/drawing/2014/main" id="{0BA3C6A9-7166-43F2-A4F9-A274C570CF10}"/>
                  </a:ext>
                </a:extLst>
              </p:cNvPr>
              <p:cNvSpPr/>
              <p:nvPr/>
            </p:nvSpPr>
            <p:spPr>
              <a:xfrm>
                <a:off x="2679476" y="1094594"/>
                <a:ext cx="789617" cy="736975"/>
              </a:xfrm>
              <a:custGeom>
                <a:avLst/>
                <a:gdLst/>
                <a:ahLst/>
                <a:cxnLst/>
                <a:rect l="l" t="t" r="r" b="b"/>
                <a:pathLst>
                  <a:path w="11841" h="11052" extrusionOk="0">
                    <a:moveTo>
                      <a:pt x="5918" y="1"/>
                    </a:moveTo>
                    <a:cubicBezTo>
                      <a:pt x="3224" y="1"/>
                      <a:pt x="871" y="1960"/>
                      <a:pt x="462" y="4706"/>
                    </a:cubicBezTo>
                    <a:cubicBezTo>
                      <a:pt x="0" y="7720"/>
                      <a:pt x="2081" y="10529"/>
                      <a:pt x="5095" y="10990"/>
                    </a:cubicBezTo>
                    <a:cubicBezTo>
                      <a:pt x="5373" y="11032"/>
                      <a:pt x="5648" y="11052"/>
                      <a:pt x="5920" y="11052"/>
                    </a:cubicBezTo>
                    <a:cubicBezTo>
                      <a:pt x="8615" y="11052"/>
                      <a:pt x="10970" y="9084"/>
                      <a:pt x="11380" y="6346"/>
                    </a:cubicBezTo>
                    <a:cubicBezTo>
                      <a:pt x="11841" y="3332"/>
                      <a:pt x="9760" y="513"/>
                      <a:pt x="6746" y="62"/>
                    </a:cubicBezTo>
                    <a:cubicBezTo>
                      <a:pt x="6467" y="21"/>
                      <a:pt x="6191" y="1"/>
                      <a:pt x="5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821;p43">
                <a:extLst>
                  <a:ext uri="{FF2B5EF4-FFF2-40B4-BE49-F238E27FC236}">
                    <a16:creationId xmlns:a16="http://schemas.microsoft.com/office/drawing/2014/main" id="{56C597C6-7BCF-42BA-BD4B-68AEC4E4B6F3}"/>
                  </a:ext>
                </a:extLst>
              </p:cNvPr>
              <p:cNvSpPr/>
              <p:nvPr/>
            </p:nvSpPr>
            <p:spPr>
              <a:xfrm>
                <a:off x="3715817" y="2150592"/>
                <a:ext cx="369235" cy="629816"/>
              </a:xfrm>
              <a:custGeom>
                <a:avLst/>
                <a:gdLst/>
                <a:ahLst/>
                <a:cxnLst/>
                <a:rect l="l" t="t" r="r" b="b"/>
                <a:pathLst>
                  <a:path w="5537" h="9445" extrusionOk="0">
                    <a:moveTo>
                      <a:pt x="2412" y="1"/>
                    </a:moveTo>
                    <a:cubicBezTo>
                      <a:pt x="1857" y="1"/>
                      <a:pt x="1549" y="280"/>
                      <a:pt x="1549" y="280"/>
                    </a:cubicBezTo>
                    <a:cubicBezTo>
                      <a:pt x="1549" y="280"/>
                      <a:pt x="185" y="547"/>
                      <a:pt x="113" y="3519"/>
                    </a:cubicBezTo>
                    <a:cubicBezTo>
                      <a:pt x="52" y="5765"/>
                      <a:pt x="1" y="9445"/>
                      <a:pt x="1" y="9445"/>
                    </a:cubicBezTo>
                    <a:lnTo>
                      <a:pt x="4891" y="9445"/>
                    </a:lnTo>
                    <a:cubicBezTo>
                      <a:pt x="4891" y="9445"/>
                      <a:pt x="5536" y="1982"/>
                      <a:pt x="4152" y="793"/>
                    </a:cubicBezTo>
                    <a:cubicBezTo>
                      <a:pt x="3439" y="174"/>
                      <a:pt x="2849" y="1"/>
                      <a:pt x="24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822;p43">
                <a:extLst>
                  <a:ext uri="{FF2B5EF4-FFF2-40B4-BE49-F238E27FC236}">
                    <a16:creationId xmlns:a16="http://schemas.microsoft.com/office/drawing/2014/main" id="{16840DE1-39F7-49EA-9312-D0597A33E36C}"/>
                  </a:ext>
                </a:extLst>
              </p:cNvPr>
              <p:cNvSpPr/>
              <p:nvPr/>
            </p:nvSpPr>
            <p:spPr>
              <a:xfrm>
                <a:off x="3715150" y="1929270"/>
                <a:ext cx="198988" cy="263929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3958" extrusionOk="0">
                    <a:moveTo>
                      <a:pt x="298" y="1"/>
                    </a:moveTo>
                    <a:cubicBezTo>
                      <a:pt x="298" y="1"/>
                      <a:pt x="0" y="2051"/>
                      <a:pt x="339" y="2533"/>
                    </a:cubicBezTo>
                    <a:cubicBezTo>
                      <a:pt x="677" y="3025"/>
                      <a:pt x="1518" y="3066"/>
                      <a:pt x="1518" y="3066"/>
                    </a:cubicBezTo>
                    <a:lnTo>
                      <a:pt x="1559" y="3958"/>
                    </a:lnTo>
                    <a:lnTo>
                      <a:pt x="2748" y="3548"/>
                    </a:lnTo>
                    <a:lnTo>
                      <a:pt x="2789" y="2533"/>
                    </a:lnTo>
                    <a:lnTo>
                      <a:pt x="2984" y="73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823;p43">
                <a:extLst>
                  <a:ext uri="{FF2B5EF4-FFF2-40B4-BE49-F238E27FC236}">
                    <a16:creationId xmlns:a16="http://schemas.microsoft.com/office/drawing/2014/main" id="{8FF663AA-5A1C-499C-927E-8A504DA9C1D2}"/>
                  </a:ext>
                </a:extLst>
              </p:cNvPr>
              <p:cNvSpPr/>
              <p:nvPr/>
            </p:nvSpPr>
            <p:spPr>
              <a:xfrm>
                <a:off x="3698079" y="1871322"/>
                <a:ext cx="273475" cy="217318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3259" extrusionOk="0">
                    <a:moveTo>
                      <a:pt x="1771" y="0"/>
                    </a:moveTo>
                    <a:cubicBezTo>
                      <a:pt x="1023" y="0"/>
                      <a:pt x="215" y="60"/>
                      <a:pt x="215" y="60"/>
                    </a:cubicBezTo>
                    <a:cubicBezTo>
                      <a:pt x="215" y="60"/>
                      <a:pt x="0" y="439"/>
                      <a:pt x="564" y="870"/>
                    </a:cubicBezTo>
                    <a:lnTo>
                      <a:pt x="2061" y="911"/>
                    </a:lnTo>
                    <a:cubicBezTo>
                      <a:pt x="1938" y="1249"/>
                      <a:pt x="1938" y="1618"/>
                      <a:pt x="2081" y="1956"/>
                    </a:cubicBezTo>
                    <a:cubicBezTo>
                      <a:pt x="2163" y="2120"/>
                      <a:pt x="2286" y="2264"/>
                      <a:pt x="2440" y="2377"/>
                    </a:cubicBezTo>
                    <a:cubicBezTo>
                      <a:pt x="2440" y="2377"/>
                      <a:pt x="2519" y="1905"/>
                      <a:pt x="2801" y="1905"/>
                    </a:cubicBezTo>
                    <a:cubicBezTo>
                      <a:pt x="2807" y="1905"/>
                      <a:pt x="2813" y="1905"/>
                      <a:pt x="2819" y="1905"/>
                    </a:cubicBezTo>
                    <a:cubicBezTo>
                      <a:pt x="3014" y="1926"/>
                      <a:pt x="3096" y="2295"/>
                      <a:pt x="2973" y="2592"/>
                    </a:cubicBezTo>
                    <a:cubicBezTo>
                      <a:pt x="2935" y="2743"/>
                      <a:pt x="2802" y="2851"/>
                      <a:pt x="2653" y="2851"/>
                    </a:cubicBezTo>
                    <a:cubicBezTo>
                      <a:pt x="2640" y="2851"/>
                      <a:pt x="2627" y="2850"/>
                      <a:pt x="2614" y="2848"/>
                    </a:cubicBezTo>
                    <a:lnTo>
                      <a:pt x="2614" y="2848"/>
                    </a:lnTo>
                    <a:lnTo>
                      <a:pt x="3055" y="3258"/>
                    </a:lnTo>
                    <a:cubicBezTo>
                      <a:pt x="3055" y="3258"/>
                      <a:pt x="4101" y="1331"/>
                      <a:pt x="3424" y="849"/>
                    </a:cubicBezTo>
                    <a:cubicBezTo>
                      <a:pt x="3404" y="531"/>
                      <a:pt x="3219" y="244"/>
                      <a:pt x="2922" y="111"/>
                    </a:cubicBezTo>
                    <a:cubicBezTo>
                      <a:pt x="2727" y="26"/>
                      <a:pt x="2261" y="0"/>
                      <a:pt x="17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824;p43">
                <a:extLst>
                  <a:ext uri="{FF2B5EF4-FFF2-40B4-BE49-F238E27FC236}">
                    <a16:creationId xmlns:a16="http://schemas.microsoft.com/office/drawing/2014/main" id="{4744B4EB-BB62-4EEA-8168-F5B87AA6C6CF}"/>
                  </a:ext>
                </a:extLst>
              </p:cNvPr>
              <p:cNvSpPr/>
              <p:nvPr/>
            </p:nvSpPr>
            <p:spPr>
              <a:xfrm>
                <a:off x="3816310" y="2102247"/>
                <a:ext cx="42478" cy="56080"/>
              </a:xfrm>
              <a:custGeom>
                <a:avLst/>
                <a:gdLst/>
                <a:ahLst/>
                <a:cxnLst/>
                <a:rect l="l" t="t" r="r" b="b"/>
                <a:pathLst>
                  <a:path w="637" h="841" extrusionOk="0">
                    <a:moveTo>
                      <a:pt x="626" y="0"/>
                    </a:moveTo>
                    <a:cubicBezTo>
                      <a:pt x="575" y="308"/>
                      <a:pt x="1" y="472"/>
                      <a:pt x="1" y="472"/>
                    </a:cubicBezTo>
                    <a:lnTo>
                      <a:pt x="21" y="841"/>
                    </a:lnTo>
                    <a:cubicBezTo>
                      <a:pt x="636" y="697"/>
                      <a:pt x="626" y="1"/>
                      <a:pt x="626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825;p43">
                <a:extLst>
                  <a:ext uri="{FF2B5EF4-FFF2-40B4-BE49-F238E27FC236}">
                    <a16:creationId xmlns:a16="http://schemas.microsoft.com/office/drawing/2014/main" id="{DC5A1C83-5FA9-4825-BC8D-ACEAAA8D38B7}"/>
                  </a:ext>
                </a:extLst>
              </p:cNvPr>
              <p:cNvSpPr/>
              <p:nvPr/>
            </p:nvSpPr>
            <p:spPr>
              <a:xfrm>
                <a:off x="3810175" y="2137789"/>
                <a:ext cx="108763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1057" extrusionOk="0">
                    <a:moveTo>
                      <a:pt x="1374" y="0"/>
                    </a:moveTo>
                    <a:lnTo>
                      <a:pt x="287" y="667"/>
                    </a:lnTo>
                    <a:lnTo>
                      <a:pt x="123" y="410"/>
                    </a:lnTo>
                    <a:lnTo>
                      <a:pt x="0" y="585"/>
                    </a:lnTo>
                    <a:lnTo>
                      <a:pt x="0" y="933"/>
                    </a:lnTo>
                    <a:lnTo>
                      <a:pt x="277" y="800"/>
                    </a:lnTo>
                    <a:lnTo>
                      <a:pt x="790" y="1056"/>
                    </a:lnTo>
                    <a:lnTo>
                      <a:pt x="1630" y="298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826;p43">
                <a:extLst>
                  <a:ext uri="{FF2B5EF4-FFF2-40B4-BE49-F238E27FC236}">
                    <a16:creationId xmlns:a16="http://schemas.microsoft.com/office/drawing/2014/main" id="{2A8AA4EA-7934-42AF-922D-B8E13D2518FF}"/>
                  </a:ext>
                </a:extLst>
              </p:cNvPr>
              <p:cNvSpPr/>
              <p:nvPr/>
            </p:nvSpPr>
            <p:spPr>
              <a:xfrm>
                <a:off x="4046704" y="3710784"/>
                <a:ext cx="90291" cy="52679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790" extrusionOk="0">
                    <a:moveTo>
                      <a:pt x="0" y="0"/>
                    </a:moveTo>
                    <a:lnTo>
                      <a:pt x="185" y="789"/>
                    </a:lnTo>
                    <a:lnTo>
                      <a:pt x="1354" y="789"/>
                    </a:lnTo>
                    <a:lnTo>
                      <a:pt x="1241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827;p43">
                <a:extLst>
                  <a:ext uri="{FF2B5EF4-FFF2-40B4-BE49-F238E27FC236}">
                    <a16:creationId xmlns:a16="http://schemas.microsoft.com/office/drawing/2014/main" id="{5CA7616D-83D6-45F3-85C9-69A389FCE4BD}"/>
                  </a:ext>
                </a:extLst>
              </p:cNvPr>
              <p:cNvSpPr/>
              <p:nvPr/>
            </p:nvSpPr>
            <p:spPr>
              <a:xfrm>
                <a:off x="3933208" y="3763397"/>
                <a:ext cx="224995" cy="11696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54" extrusionOk="0">
                    <a:moveTo>
                      <a:pt x="1887" y="0"/>
                    </a:moveTo>
                    <a:lnTo>
                      <a:pt x="1805" y="103"/>
                    </a:lnTo>
                    <a:cubicBezTo>
                      <a:pt x="1805" y="103"/>
                      <a:pt x="923" y="995"/>
                      <a:pt x="195" y="1190"/>
                    </a:cubicBezTo>
                    <a:lnTo>
                      <a:pt x="1" y="1753"/>
                    </a:lnTo>
                    <a:lnTo>
                      <a:pt x="1887" y="1753"/>
                    </a:lnTo>
                    <a:lnTo>
                      <a:pt x="2379" y="1651"/>
                    </a:lnTo>
                    <a:lnTo>
                      <a:pt x="2522" y="1753"/>
                    </a:lnTo>
                    <a:lnTo>
                      <a:pt x="3250" y="1753"/>
                    </a:lnTo>
                    <a:cubicBezTo>
                      <a:pt x="3250" y="1753"/>
                      <a:pt x="3373" y="513"/>
                      <a:pt x="30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828;p43">
                <a:extLst>
                  <a:ext uri="{FF2B5EF4-FFF2-40B4-BE49-F238E27FC236}">
                    <a16:creationId xmlns:a16="http://schemas.microsoft.com/office/drawing/2014/main" id="{987FE1F8-DC0E-4122-9627-1A38F9091093}"/>
                  </a:ext>
                </a:extLst>
              </p:cNvPr>
              <p:cNvSpPr/>
              <p:nvPr/>
            </p:nvSpPr>
            <p:spPr>
              <a:xfrm>
                <a:off x="3813576" y="3710051"/>
                <a:ext cx="78688" cy="5341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801" extrusionOk="0">
                    <a:moveTo>
                      <a:pt x="1" y="1"/>
                    </a:moveTo>
                    <a:lnTo>
                      <a:pt x="1" y="800"/>
                    </a:lnTo>
                    <a:lnTo>
                      <a:pt x="1180" y="800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829;p43">
                <a:extLst>
                  <a:ext uri="{FF2B5EF4-FFF2-40B4-BE49-F238E27FC236}">
                    <a16:creationId xmlns:a16="http://schemas.microsoft.com/office/drawing/2014/main" id="{FC1D6229-AFC8-48D4-B3F0-AF0FD317237D}"/>
                  </a:ext>
                </a:extLst>
              </p:cNvPr>
              <p:cNvSpPr/>
              <p:nvPr/>
            </p:nvSpPr>
            <p:spPr>
              <a:xfrm>
                <a:off x="3688476" y="3763397"/>
                <a:ext cx="224995" cy="11696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54" extrusionOk="0">
                    <a:moveTo>
                      <a:pt x="1877" y="0"/>
                    </a:moveTo>
                    <a:lnTo>
                      <a:pt x="1795" y="103"/>
                    </a:lnTo>
                    <a:cubicBezTo>
                      <a:pt x="1795" y="103"/>
                      <a:pt x="923" y="995"/>
                      <a:pt x="195" y="1190"/>
                    </a:cubicBezTo>
                    <a:lnTo>
                      <a:pt x="1" y="1753"/>
                    </a:lnTo>
                    <a:lnTo>
                      <a:pt x="1887" y="1753"/>
                    </a:lnTo>
                    <a:lnTo>
                      <a:pt x="2379" y="1651"/>
                    </a:lnTo>
                    <a:lnTo>
                      <a:pt x="2522" y="1753"/>
                    </a:lnTo>
                    <a:lnTo>
                      <a:pt x="3250" y="1753"/>
                    </a:lnTo>
                    <a:cubicBezTo>
                      <a:pt x="3250" y="1753"/>
                      <a:pt x="3373" y="513"/>
                      <a:pt x="30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830;p43">
                <a:extLst>
                  <a:ext uri="{FF2B5EF4-FFF2-40B4-BE49-F238E27FC236}">
                    <a16:creationId xmlns:a16="http://schemas.microsoft.com/office/drawing/2014/main" id="{4AC63903-736E-442E-A782-8935467EA3F5}"/>
                  </a:ext>
                </a:extLst>
              </p:cNvPr>
              <p:cNvSpPr/>
              <p:nvPr/>
            </p:nvSpPr>
            <p:spPr>
              <a:xfrm>
                <a:off x="3482689" y="2193003"/>
                <a:ext cx="551085" cy="373022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5594" extrusionOk="0">
                    <a:moveTo>
                      <a:pt x="7070" y="1"/>
                    </a:moveTo>
                    <a:cubicBezTo>
                      <a:pt x="6609" y="1"/>
                      <a:pt x="6180" y="296"/>
                      <a:pt x="6029" y="751"/>
                    </a:cubicBezTo>
                    <a:lnTo>
                      <a:pt x="5106" y="3581"/>
                    </a:lnTo>
                    <a:lnTo>
                      <a:pt x="103" y="2955"/>
                    </a:lnTo>
                    <a:lnTo>
                      <a:pt x="1" y="4462"/>
                    </a:lnTo>
                    <a:cubicBezTo>
                      <a:pt x="1" y="4462"/>
                      <a:pt x="3056" y="5593"/>
                      <a:pt x="5033" y="5593"/>
                    </a:cubicBezTo>
                    <a:cubicBezTo>
                      <a:pt x="5445" y="5593"/>
                      <a:pt x="5810" y="5544"/>
                      <a:pt x="6090" y="5426"/>
                    </a:cubicBezTo>
                    <a:cubicBezTo>
                      <a:pt x="7218" y="4944"/>
                      <a:pt x="7854" y="2668"/>
                      <a:pt x="8141" y="1325"/>
                    </a:cubicBezTo>
                    <a:cubicBezTo>
                      <a:pt x="8264" y="761"/>
                      <a:pt x="7925" y="198"/>
                      <a:pt x="7372" y="44"/>
                    </a:cubicBezTo>
                    <a:cubicBezTo>
                      <a:pt x="7271" y="15"/>
                      <a:pt x="7170" y="1"/>
                      <a:pt x="70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831;p43">
                <a:extLst>
                  <a:ext uri="{FF2B5EF4-FFF2-40B4-BE49-F238E27FC236}">
                    <a16:creationId xmlns:a16="http://schemas.microsoft.com/office/drawing/2014/main" id="{9EAB7AC1-1D66-4C46-A555-88591226398D}"/>
                  </a:ext>
                </a:extLst>
              </p:cNvPr>
              <p:cNvSpPr/>
              <p:nvPr/>
            </p:nvSpPr>
            <p:spPr>
              <a:xfrm>
                <a:off x="3363057" y="2357178"/>
                <a:ext cx="128635" cy="133432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2001" extrusionOk="0">
                    <a:moveTo>
                      <a:pt x="781" y="1"/>
                    </a:moveTo>
                    <a:cubicBezTo>
                      <a:pt x="728" y="1"/>
                      <a:pt x="687" y="7"/>
                      <a:pt x="667" y="22"/>
                    </a:cubicBezTo>
                    <a:cubicBezTo>
                      <a:pt x="585" y="83"/>
                      <a:pt x="698" y="268"/>
                      <a:pt x="852" y="288"/>
                    </a:cubicBezTo>
                    <a:cubicBezTo>
                      <a:pt x="964" y="309"/>
                      <a:pt x="1067" y="350"/>
                      <a:pt x="1159" y="401"/>
                    </a:cubicBezTo>
                    <a:cubicBezTo>
                      <a:pt x="1159" y="401"/>
                      <a:pt x="541" y="232"/>
                      <a:pt x="259" y="232"/>
                    </a:cubicBezTo>
                    <a:cubicBezTo>
                      <a:pt x="200" y="232"/>
                      <a:pt x="155" y="240"/>
                      <a:pt x="134" y="257"/>
                    </a:cubicBezTo>
                    <a:cubicBezTo>
                      <a:pt x="1" y="350"/>
                      <a:pt x="83" y="575"/>
                      <a:pt x="298" y="626"/>
                    </a:cubicBezTo>
                    <a:cubicBezTo>
                      <a:pt x="298" y="626"/>
                      <a:pt x="73" y="647"/>
                      <a:pt x="73" y="852"/>
                    </a:cubicBezTo>
                    <a:cubicBezTo>
                      <a:pt x="62" y="1047"/>
                      <a:pt x="319" y="1108"/>
                      <a:pt x="319" y="1108"/>
                    </a:cubicBezTo>
                    <a:cubicBezTo>
                      <a:pt x="257" y="1242"/>
                      <a:pt x="308" y="1395"/>
                      <a:pt x="421" y="1488"/>
                    </a:cubicBezTo>
                    <a:cubicBezTo>
                      <a:pt x="442" y="1631"/>
                      <a:pt x="534" y="1754"/>
                      <a:pt x="667" y="1805"/>
                    </a:cubicBezTo>
                    <a:cubicBezTo>
                      <a:pt x="1036" y="1887"/>
                      <a:pt x="1416" y="1959"/>
                      <a:pt x="1795" y="2000"/>
                    </a:cubicBezTo>
                    <a:lnTo>
                      <a:pt x="1928" y="503"/>
                    </a:lnTo>
                    <a:cubicBezTo>
                      <a:pt x="1928" y="503"/>
                      <a:pt x="1549" y="165"/>
                      <a:pt x="1303" y="93"/>
                    </a:cubicBezTo>
                    <a:cubicBezTo>
                      <a:pt x="1133" y="42"/>
                      <a:pt x="916" y="1"/>
                      <a:pt x="781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832;p43">
                <a:extLst>
                  <a:ext uri="{FF2B5EF4-FFF2-40B4-BE49-F238E27FC236}">
                    <a16:creationId xmlns:a16="http://schemas.microsoft.com/office/drawing/2014/main" id="{1FD28731-8590-4981-887F-AF9CA04F83B5}"/>
                  </a:ext>
                </a:extLst>
              </p:cNvPr>
              <p:cNvSpPr/>
              <p:nvPr/>
            </p:nvSpPr>
            <p:spPr>
              <a:xfrm>
                <a:off x="3331649" y="2251284"/>
                <a:ext cx="91625" cy="117828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767" extrusionOk="0">
                    <a:moveTo>
                      <a:pt x="321" y="0"/>
                    </a:moveTo>
                    <a:cubicBezTo>
                      <a:pt x="237" y="0"/>
                      <a:pt x="153" y="43"/>
                      <a:pt x="113" y="123"/>
                    </a:cubicBezTo>
                    <a:cubicBezTo>
                      <a:pt x="82" y="246"/>
                      <a:pt x="93" y="379"/>
                      <a:pt x="144" y="492"/>
                    </a:cubicBezTo>
                    <a:cubicBezTo>
                      <a:pt x="144" y="492"/>
                      <a:pt x="0" y="605"/>
                      <a:pt x="113" y="841"/>
                    </a:cubicBezTo>
                    <a:cubicBezTo>
                      <a:pt x="82" y="913"/>
                      <a:pt x="93" y="1015"/>
                      <a:pt x="144" y="1087"/>
                    </a:cubicBezTo>
                    <a:cubicBezTo>
                      <a:pt x="144" y="1087"/>
                      <a:pt x="21" y="1353"/>
                      <a:pt x="349" y="1579"/>
                    </a:cubicBezTo>
                    <a:cubicBezTo>
                      <a:pt x="540" y="1697"/>
                      <a:pt x="755" y="1767"/>
                      <a:pt x="973" y="1767"/>
                    </a:cubicBezTo>
                    <a:cubicBezTo>
                      <a:pt x="1000" y="1767"/>
                      <a:pt x="1028" y="1766"/>
                      <a:pt x="1056" y="1763"/>
                    </a:cubicBezTo>
                    <a:lnTo>
                      <a:pt x="943" y="1446"/>
                    </a:lnTo>
                    <a:cubicBezTo>
                      <a:pt x="1087" y="1446"/>
                      <a:pt x="1230" y="1364"/>
                      <a:pt x="1179" y="1251"/>
                    </a:cubicBezTo>
                    <a:cubicBezTo>
                      <a:pt x="1138" y="1148"/>
                      <a:pt x="882" y="1128"/>
                      <a:pt x="882" y="1128"/>
                    </a:cubicBezTo>
                    <a:lnTo>
                      <a:pt x="882" y="1128"/>
                    </a:lnTo>
                    <a:cubicBezTo>
                      <a:pt x="882" y="1128"/>
                      <a:pt x="901" y="1129"/>
                      <a:pt x="931" y="1129"/>
                    </a:cubicBezTo>
                    <a:cubicBezTo>
                      <a:pt x="1019" y="1129"/>
                      <a:pt x="1200" y="1118"/>
                      <a:pt x="1230" y="1025"/>
                    </a:cubicBezTo>
                    <a:cubicBezTo>
                      <a:pt x="1251" y="954"/>
                      <a:pt x="1220" y="882"/>
                      <a:pt x="1159" y="841"/>
                    </a:cubicBezTo>
                    <a:cubicBezTo>
                      <a:pt x="1292" y="841"/>
                      <a:pt x="1374" y="687"/>
                      <a:pt x="1200" y="595"/>
                    </a:cubicBezTo>
                    <a:cubicBezTo>
                      <a:pt x="1086" y="531"/>
                      <a:pt x="845" y="521"/>
                      <a:pt x="707" y="521"/>
                    </a:cubicBezTo>
                    <a:cubicBezTo>
                      <a:pt x="646" y="521"/>
                      <a:pt x="605" y="523"/>
                      <a:pt x="605" y="523"/>
                    </a:cubicBezTo>
                    <a:lnTo>
                      <a:pt x="574" y="451"/>
                    </a:lnTo>
                    <a:cubicBezTo>
                      <a:pt x="605" y="448"/>
                      <a:pt x="635" y="447"/>
                      <a:pt x="665" y="447"/>
                    </a:cubicBezTo>
                    <a:cubicBezTo>
                      <a:pt x="748" y="447"/>
                      <a:pt x="830" y="457"/>
                      <a:pt x="913" y="472"/>
                    </a:cubicBezTo>
                    <a:cubicBezTo>
                      <a:pt x="927" y="473"/>
                      <a:pt x="942" y="474"/>
                      <a:pt x="957" y="474"/>
                    </a:cubicBezTo>
                    <a:cubicBezTo>
                      <a:pt x="1133" y="474"/>
                      <a:pt x="1325" y="364"/>
                      <a:pt x="1107" y="185"/>
                    </a:cubicBezTo>
                    <a:cubicBezTo>
                      <a:pt x="918" y="27"/>
                      <a:pt x="595" y="9"/>
                      <a:pt x="457" y="9"/>
                    </a:cubicBezTo>
                    <a:cubicBezTo>
                      <a:pt x="415" y="9"/>
                      <a:pt x="390" y="10"/>
                      <a:pt x="390" y="10"/>
                    </a:cubicBezTo>
                    <a:cubicBezTo>
                      <a:pt x="368" y="4"/>
                      <a:pt x="344" y="0"/>
                      <a:pt x="321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833;p43">
                <a:extLst>
                  <a:ext uri="{FF2B5EF4-FFF2-40B4-BE49-F238E27FC236}">
                    <a16:creationId xmlns:a16="http://schemas.microsoft.com/office/drawing/2014/main" id="{B4EFAFDB-FEE9-470B-A238-0FA807E230BC}"/>
                  </a:ext>
                </a:extLst>
              </p:cNvPr>
              <p:cNvSpPr/>
              <p:nvPr/>
            </p:nvSpPr>
            <p:spPr>
              <a:xfrm>
                <a:off x="1875531" y="1801438"/>
                <a:ext cx="242067" cy="233189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3497" extrusionOk="0">
                    <a:moveTo>
                      <a:pt x="1787" y="1169"/>
                    </a:moveTo>
                    <a:cubicBezTo>
                      <a:pt x="1793" y="1169"/>
                      <a:pt x="1799" y="1169"/>
                      <a:pt x="1805" y="1169"/>
                    </a:cubicBezTo>
                    <a:cubicBezTo>
                      <a:pt x="2338" y="1190"/>
                      <a:pt x="2584" y="1836"/>
                      <a:pt x="2194" y="2205"/>
                    </a:cubicBezTo>
                    <a:cubicBezTo>
                      <a:pt x="2074" y="2322"/>
                      <a:pt x="1928" y="2374"/>
                      <a:pt x="1785" y="2374"/>
                    </a:cubicBezTo>
                    <a:cubicBezTo>
                      <a:pt x="1476" y="2374"/>
                      <a:pt x="1180" y="2131"/>
                      <a:pt x="1180" y="1774"/>
                    </a:cubicBezTo>
                    <a:cubicBezTo>
                      <a:pt x="1190" y="1442"/>
                      <a:pt x="1457" y="1169"/>
                      <a:pt x="1787" y="1169"/>
                    </a:cubicBezTo>
                    <a:close/>
                    <a:moveTo>
                      <a:pt x="1928" y="1"/>
                    </a:moveTo>
                    <a:lnTo>
                      <a:pt x="1651" y="667"/>
                    </a:lnTo>
                    <a:cubicBezTo>
                      <a:pt x="1569" y="677"/>
                      <a:pt x="1487" y="698"/>
                      <a:pt x="1405" y="729"/>
                    </a:cubicBezTo>
                    <a:lnTo>
                      <a:pt x="821" y="288"/>
                    </a:lnTo>
                    <a:lnTo>
                      <a:pt x="400" y="759"/>
                    </a:lnTo>
                    <a:lnTo>
                      <a:pt x="800" y="1262"/>
                    </a:lnTo>
                    <a:cubicBezTo>
                      <a:pt x="749" y="1354"/>
                      <a:pt x="718" y="1467"/>
                      <a:pt x="687" y="1569"/>
                    </a:cubicBezTo>
                    <a:lnTo>
                      <a:pt x="1" y="1815"/>
                    </a:lnTo>
                    <a:lnTo>
                      <a:pt x="206" y="2410"/>
                    </a:lnTo>
                    <a:lnTo>
                      <a:pt x="841" y="2338"/>
                    </a:lnTo>
                    <a:cubicBezTo>
                      <a:pt x="903" y="2430"/>
                      <a:pt x="975" y="2512"/>
                      <a:pt x="1046" y="2584"/>
                    </a:cubicBezTo>
                    <a:lnTo>
                      <a:pt x="923" y="3271"/>
                    </a:lnTo>
                    <a:lnTo>
                      <a:pt x="1579" y="3496"/>
                    </a:lnTo>
                    <a:lnTo>
                      <a:pt x="1877" y="2871"/>
                    </a:lnTo>
                    <a:cubicBezTo>
                      <a:pt x="1989" y="2861"/>
                      <a:pt x="2102" y="2840"/>
                      <a:pt x="2205" y="2799"/>
                    </a:cubicBezTo>
                    <a:lnTo>
                      <a:pt x="2738" y="3261"/>
                    </a:lnTo>
                    <a:lnTo>
                      <a:pt x="3179" y="2810"/>
                    </a:lnTo>
                    <a:lnTo>
                      <a:pt x="2820" y="2287"/>
                    </a:lnTo>
                    <a:cubicBezTo>
                      <a:pt x="2892" y="2154"/>
                      <a:pt x="2933" y="2000"/>
                      <a:pt x="2943" y="1846"/>
                    </a:cubicBezTo>
                    <a:lnTo>
                      <a:pt x="3630" y="1549"/>
                    </a:lnTo>
                    <a:lnTo>
                      <a:pt x="3394" y="975"/>
                    </a:lnTo>
                    <a:lnTo>
                      <a:pt x="2707" y="1087"/>
                    </a:lnTo>
                    <a:cubicBezTo>
                      <a:pt x="2656" y="1016"/>
                      <a:pt x="2584" y="944"/>
                      <a:pt x="2502" y="893"/>
                    </a:cubicBezTo>
                    <a:lnTo>
                      <a:pt x="2594" y="175"/>
                    </a:lnTo>
                    <a:lnTo>
                      <a:pt x="19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834;p43">
                <a:extLst>
                  <a:ext uri="{FF2B5EF4-FFF2-40B4-BE49-F238E27FC236}">
                    <a16:creationId xmlns:a16="http://schemas.microsoft.com/office/drawing/2014/main" id="{D2394032-DB43-4EF5-BCAC-98829DA248F2}"/>
                  </a:ext>
                </a:extLst>
              </p:cNvPr>
              <p:cNvSpPr/>
              <p:nvPr/>
            </p:nvSpPr>
            <p:spPr>
              <a:xfrm>
                <a:off x="1388135" y="3273274"/>
                <a:ext cx="47213" cy="629616"/>
              </a:xfrm>
              <a:custGeom>
                <a:avLst/>
                <a:gdLst/>
                <a:ahLst/>
                <a:cxnLst/>
                <a:rect l="l" t="t" r="r" b="b"/>
                <a:pathLst>
                  <a:path w="708" h="9442" extrusionOk="0">
                    <a:moveTo>
                      <a:pt x="0" y="0"/>
                    </a:moveTo>
                    <a:lnTo>
                      <a:pt x="0" y="9442"/>
                    </a:lnTo>
                    <a:lnTo>
                      <a:pt x="708" y="9442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835;p43">
                <a:extLst>
                  <a:ext uri="{FF2B5EF4-FFF2-40B4-BE49-F238E27FC236}">
                    <a16:creationId xmlns:a16="http://schemas.microsoft.com/office/drawing/2014/main" id="{A749F75B-44CA-4166-A437-045239562B36}"/>
                  </a:ext>
                </a:extLst>
              </p:cNvPr>
              <p:cNvSpPr/>
              <p:nvPr/>
            </p:nvSpPr>
            <p:spPr>
              <a:xfrm>
                <a:off x="1155674" y="3156378"/>
                <a:ext cx="503939" cy="151769"/>
              </a:xfrm>
              <a:custGeom>
                <a:avLst/>
                <a:gdLst/>
                <a:ahLst/>
                <a:cxnLst/>
                <a:rect l="l" t="t" r="r" b="b"/>
                <a:pathLst>
                  <a:path w="7557" h="2276" extrusionOk="0">
                    <a:moveTo>
                      <a:pt x="708" y="0"/>
                    </a:moveTo>
                    <a:cubicBezTo>
                      <a:pt x="319" y="0"/>
                      <a:pt x="1" y="318"/>
                      <a:pt x="1" y="707"/>
                    </a:cubicBezTo>
                    <a:lnTo>
                      <a:pt x="1" y="1558"/>
                    </a:lnTo>
                    <a:cubicBezTo>
                      <a:pt x="1" y="1958"/>
                      <a:pt x="319" y="2276"/>
                      <a:pt x="708" y="2276"/>
                    </a:cubicBezTo>
                    <a:lnTo>
                      <a:pt x="6849" y="2276"/>
                    </a:lnTo>
                    <a:cubicBezTo>
                      <a:pt x="7238" y="2276"/>
                      <a:pt x="7556" y="1958"/>
                      <a:pt x="7556" y="1558"/>
                    </a:cubicBezTo>
                    <a:lnTo>
                      <a:pt x="7556" y="707"/>
                    </a:lnTo>
                    <a:cubicBezTo>
                      <a:pt x="7556" y="318"/>
                      <a:pt x="7238" y="0"/>
                      <a:pt x="68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836;p43">
                <a:extLst>
                  <a:ext uri="{FF2B5EF4-FFF2-40B4-BE49-F238E27FC236}">
                    <a16:creationId xmlns:a16="http://schemas.microsoft.com/office/drawing/2014/main" id="{B233E211-605D-4F6F-9B27-9680315D939C}"/>
                  </a:ext>
                </a:extLst>
              </p:cNvPr>
              <p:cNvSpPr/>
              <p:nvPr/>
            </p:nvSpPr>
            <p:spPr>
              <a:xfrm>
                <a:off x="1416142" y="2432597"/>
                <a:ext cx="399977" cy="544729"/>
              </a:xfrm>
              <a:custGeom>
                <a:avLst/>
                <a:gdLst/>
                <a:ahLst/>
                <a:cxnLst/>
                <a:rect l="l" t="t" r="r" b="b"/>
                <a:pathLst>
                  <a:path w="5998" h="8169" extrusionOk="0">
                    <a:moveTo>
                      <a:pt x="645" y="0"/>
                    </a:moveTo>
                    <a:cubicBezTo>
                      <a:pt x="392" y="0"/>
                      <a:pt x="159" y="151"/>
                      <a:pt x="1" y="428"/>
                    </a:cubicBezTo>
                    <a:cubicBezTo>
                      <a:pt x="1" y="428"/>
                      <a:pt x="93" y="6231"/>
                      <a:pt x="175" y="6579"/>
                    </a:cubicBezTo>
                    <a:cubicBezTo>
                      <a:pt x="247" y="6918"/>
                      <a:pt x="5137" y="8168"/>
                      <a:pt x="5137" y="8168"/>
                    </a:cubicBezTo>
                    <a:lnTo>
                      <a:pt x="5998" y="7051"/>
                    </a:lnTo>
                    <a:lnTo>
                      <a:pt x="1897" y="5523"/>
                    </a:lnTo>
                    <a:cubicBezTo>
                      <a:pt x="1897" y="5523"/>
                      <a:pt x="1784" y="910"/>
                      <a:pt x="1323" y="367"/>
                    </a:cubicBezTo>
                    <a:cubicBezTo>
                      <a:pt x="1107" y="117"/>
                      <a:pt x="868" y="0"/>
                      <a:pt x="6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837;p43">
                <a:extLst>
                  <a:ext uri="{FF2B5EF4-FFF2-40B4-BE49-F238E27FC236}">
                    <a16:creationId xmlns:a16="http://schemas.microsoft.com/office/drawing/2014/main" id="{B6B0F67F-BABD-4E47-A3D2-ED757AA7BC81}"/>
                  </a:ext>
                </a:extLst>
              </p:cNvPr>
              <p:cNvSpPr/>
              <p:nvPr/>
            </p:nvSpPr>
            <p:spPr>
              <a:xfrm>
                <a:off x="1820183" y="3719586"/>
                <a:ext cx="163845" cy="96089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441" extrusionOk="0">
                    <a:moveTo>
                      <a:pt x="812" y="0"/>
                    </a:moveTo>
                    <a:cubicBezTo>
                      <a:pt x="503" y="0"/>
                      <a:pt x="175" y="114"/>
                      <a:pt x="175" y="114"/>
                    </a:cubicBezTo>
                    <a:lnTo>
                      <a:pt x="0" y="1129"/>
                    </a:lnTo>
                    <a:cubicBezTo>
                      <a:pt x="236" y="1160"/>
                      <a:pt x="472" y="1211"/>
                      <a:pt x="687" y="1303"/>
                    </a:cubicBezTo>
                    <a:cubicBezTo>
                      <a:pt x="869" y="1374"/>
                      <a:pt x="1436" y="1441"/>
                      <a:pt x="1875" y="1441"/>
                    </a:cubicBezTo>
                    <a:cubicBezTo>
                      <a:pt x="2201" y="1441"/>
                      <a:pt x="2456" y="1404"/>
                      <a:pt x="2430" y="1303"/>
                    </a:cubicBezTo>
                    <a:cubicBezTo>
                      <a:pt x="2379" y="1057"/>
                      <a:pt x="1220" y="114"/>
                      <a:pt x="1220" y="114"/>
                    </a:cubicBezTo>
                    <a:cubicBezTo>
                      <a:pt x="1118" y="29"/>
                      <a:pt x="967" y="0"/>
                      <a:pt x="812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838;p43">
                <a:extLst>
                  <a:ext uri="{FF2B5EF4-FFF2-40B4-BE49-F238E27FC236}">
                    <a16:creationId xmlns:a16="http://schemas.microsoft.com/office/drawing/2014/main" id="{3B62AF73-AB53-4985-B7F9-8E4EA0BB645A}"/>
                  </a:ext>
                </a:extLst>
              </p:cNvPr>
              <p:cNvSpPr/>
              <p:nvPr/>
            </p:nvSpPr>
            <p:spPr>
              <a:xfrm>
                <a:off x="1809246" y="3754528"/>
                <a:ext cx="294014" cy="133565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2003" extrusionOk="0">
                    <a:moveTo>
                      <a:pt x="267" y="0"/>
                    </a:moveTo>
                    <a:lnTo>
                      <a:pt x="164" y="195"/>
                    </a:lnTo>
                    <a:cubicBezTo>
                      <a:pt x="164" y="195"/>
                      <a:pt x="0" y="513"/>
                      <a:pt x="164" y="1169"/>
                    </a:cubicBezTo>
                    <a:cubicBezTo>
                      <a:pt x="339" y="1815"/>
                      <a:pt x="482" y="1999"/>
                      <a:pt x="482" y="1999"/>
                    </a:cubicBezTo>
                    <a:lnTo>
                      <a:pt x="738" y="1948"/>
                    </a:lnTo>
                    <a:lnTo>
                      <a:pt x="738" y="1220"/>
                    </a:lnTo>
                    <a:cubicBezTo>
                      <a:pt x="738" y="1220"/>
                      <a:pt x="1230" y="1497"/>
                      <a:pt x="1384" y="1722"/>
                    </a:cubicBezTo>
                    <a:cubicBezTo>
                      <a:pt x="1521" y="1924"/>
                      <a:pt x="2124" y="2002"/>
                      <a:pt x="2573" y="2002"/>
                    </a:cubicBezTo>
                    <a:cubicBezTo>
                      <a:pt x="2627" y="2002"/>
                      <a:pt x="2679" y="2001"/>
                      <a:pt x="2727" y="1999"/>
                    </a:cubicBezTo>
                    <a:cubicBezTo>
                      <a:pt x="3168" y="1979"/>
                      <a:pt x="3855" y="1999"/>
                      <a:pt x="4132" y="1794"/>
                    </a:cubicBezTo>
                    <a:cubicBezTo>
                      <a:pt x="4408" y="1589"/>
                      <a:pt x="3332" y="1056"/>
                      <a:pt x="2963" y="912"/>
                    </a:cubicBezTo>
                    <a:cubicBezTo>
                      <a:pt x="2594" y="779"/>
                      <a:pt x="2522" y="646"/>
                      <a:pt x="2522" y="646"/>
                    </a:cubicBezTo>
                    <a:cubicBezTo>
                      <a:pt x="2330" y="677"/>
                      <a:pt x="2136" y="692"/>
                      <a:pt x="1942" y="692"/>
                    </a:cubicBezTo>
                    <a:cubicBezTo>
                      <a:pt x="1682" y="692"/>
                      <a:pt x="1422" y="664"/>
                      <a:pt x="1169" y="605"/>
                    </a:cubicBezTo>
                    <a:cubicBezTo>
                      <a:pt x="462" y="441"/>
                      <a:pt x="267" y="0"/>
                      <a:pt x="2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839;p43">
                <a:extLst>
                  <a:ext uri="{FF2B5EF4-FFF2-40B4-BE49-F238E27FC236}">
                    <a16:creationId xmlns:a16="http://schemas.microsoft.com/office/drawing/2014/main" id="{D02680D1-A2DB-4929-8EAE-DCC88D88CD02}"/>
                  </a:ext>
                </a:extLst>
              </p:cNvPr>
              <p:cNvSpPr/>
              <p:nvPr/>
            </p:nvSpPr>
            <p:spPr>
              <a:xfrm>
                <a:off x="1601391" y="2990203"/>
                <a:ext cx="389040" cy="762314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11432" extrusionOk="0">
                    <a:moveTo>
                      <a:pt x="421" y="1"/>
                    </a:moveTo>
                    <a:lnTo>
                      <a:pt x="1" y="2451"/>
                    </a:lnTo>
                    <a:lnTo>
                      <a:pt x="2902" y="3322"/>
                    </a:lnTo>
                    <a:cubicBezTo>
                      <a:pt x="2902" y="3322"/>
                      <a:pt x="2994" y="3620"/>
                      <a:pt x="2871" y="5363"/>
                    </a:cubicBezTo>
                    <a:cubicBezTo>
                      <a:pt x="2738" y="7403"/>
                      <a:pt x="3425" y="11257"/>
                      <a:pt x="3425" y="11257"/>
                    </a:cubicBezTo>
                    <a:cubicBezTo>
                      <a:pt x="3425" y="11257"/>
                      <a:pt x="3973" y="11431"/>
                      <a:pt x="4287" y="11431"/>
                    </a:cubicBezTo>
                    <a:cubicBezTo>
                      <a:pt x="4411" y="11431"/>
                      <a:pt x="4498" y="11404"/>
                      <a:pt x="4501" y="11329"/>
                    </a:cubicBezTo>
                    <a:cubicBezTo>
                      <a:pt x="4798" y="5680"/>
                      <a:pt x="5834" y="3230"/>
                      <a:pt x="4101" y="1590"/>
                    </a:cubicBezTo>
                    <a:cubicBezTo>
                      <a:pt x="3353" y="883"/>
                      <a:pt x="421" y="1"/>
                      <a:pt x="421" y="1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840;p43">
                <a:extLst>
                  <a:ext uri="{FF2B5EF4-FFF2-40B4-BE49-F238E27FC236}">
                    <a16:creationId xmlns:a16="http://schemas.microsoft.com/office/drawing/2014/main" id="{31E44631-FAEA-49F6-A713-A1113FEAC1EA}"/>
                  </a:ext>
                </a:extLst>
              </p:cNvPr>
              <p:cNvSpPr/>
              <p:nvPr/>
            </p:nvSpPr>
            <p:spPr>
              <a:xfrm>
                <a:off x="1913807" y="3734390"/>
                <a:ext cx="163845" cy="96356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445" extrusionOk="0">
                    <a:moveTo>
                      <a:pt x="797" y="1"/>
                    </a:moveTo>
                    <a:cubicBezTo>
                      <a:pt x="488" y="1"/>
                      <a:pt x="165" y="107"/>
                      <a:pt x="165" y="107"/>
                    </a:cubicBezTo>
                    <a:lnTo>
                      <a:pt x="1" y="1132"/>
                    </a:lnTo>
                    <a:cubicBezTo>
                      <a:pt x="236" y="1163"/>
                      <a:pt x="462" y="1214"/>
                      <a:pt x="688" y="1307"/>
                    </a:cubicBezTo>
                    <a:cubicBezTo>
                      <a:pt x="870" y="1377"/>
                      <a:pt x="1436" y="1444"/>
                      <a:pt x="1875" y="1444"/>
                    </a:cubicBezTo>
                    <a:cubicBezTo>
                      <a:pt x="2201" y="1444"/>
                      <a:pt x="2457" y="1407"/>
                      <a:pt x="2430" y="1307"/>
                    </a:cubicBezTo>
                    <a:cubicBezTo>
                      <a:pt x="2379" y="1061"/>
                      <a:pt x="1221" y="118"/>
                      <a:pt x="1221" y="118"/>
                    </a:cubicBezTo>
                    <a:cubicBezTo>
                      <a:pt x="1115" y="30"/>
                      <a:pt x="958" y="1"/>
                      <a:pt x="797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841;p43">
                <a:extLst>
                  <a:ext uri="{FF2B5EF4-FFF2-40B4-BE49-F238E27FC236}">
                    <a16:creationId xmlns:a16="http://schemas.microsoft.com/office/drawing/2014/main" id="{C9E45E57-EFA3-48CD-BC0F-B34D34BFA3E1}"/>
                  </a:ext>
                </a:extLst>
              </p:cNvPr>
              <p:cNvSpPr/>
              <p:nvPr/>
            </p:nvSpPr>
            <p:spPr>
              <a:xfrm>
                <a:off x="1902871" y="3769532"/>
                <a:ext cx="294014" cy="133632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2004" extrusionOk="0">
                    <a:moveTo>
                      <a:pt x="267" y="1"/>
                    </a:moveTo>
                    <a:lnTo>
                      <a:pt x="165" y="195"/>
                    </a:lnTo>
                    <a:cubicBezTo>
                      <a:pt x="165" y="195"/>
                      <a:pt x="1" y="513"/>
                      <a:pt x="165" y="1169"/>
                    </a:cubicBezTo>
                    <a:cubicBezTo>
                      <a:pt x="339" y="1815"/>
                      <a:pt x="482" y="2000"/>
                      <a:pt x="482" y="2000"/>
                    </a:cubicBezTo>
                    <a:lnTo>
                      <a:pt x="739" y="1938"/>
                    </a:lnTo>
                    <a:lnTo>
                      <a:pt x="739" y="1221"/>
                    </a:lnTo>
                    <a:cubicBezTo>
                      <a:pt x="739" y="1221"/>
                      <a:pt x="1231" y="1497"/>
                      <a:pt x="1374" y="1723"/>
                    </a:cubicBezTo>
                    <a:cubicBezTo>
                      <a:pt x="1512" y="1924"/>
                      <a:pt x="2123" y="2003"/>
                      <a:pt x="2573" y="2003"/>
                    </a:cubicBezTo>
                    <a:cubicBezTo>
                      <a:pt x="2627" y="2003"/>
                      <a:pt x="2679" y="2002"/>
                      <a:pt x="2728" y="2000"/>
                    </a:cubicBezTo>
                    <a:cubicBezTo>
                      <a:pt x="3168" y="1979"/>
                      <a:pt x="3855" y="2000"/>
                      <a:pt x="4132" y="1795"/>
                    </a:cubicBezTo>
                    <a:cubicBezTo>
                      <a:pt x="4409" y="1590"/>
                      <a:pt x="3332" y="1057"/>
                      <a:pt x="2963" y="913"/>
                    </a:cubicBezTo>
                    <a:cubicBezTo>
                      <a:pt x="2594" y="780"/>
                      <a:pt x="2523" y="646"/>
                      <a:pt x="2523" y="646"/>
                    </a:cubicBezTo>
                    <a:cubicBezTo>
                      <a:pt x="2330" y="677"/>
                      <a:pt x="2136" y="693"/>
                      <a:pt x="1943" y="693"/>
                    </a:cubicBezTo>
                    <a:cubicBezTo>
                      <a:pt x="1682" y="693"/>
                      <a:pt x="1422" y="664"/>
                      <a:pt x="1169" y="605"/>
                    </a:cubicBezTo>
                    <a:cubicBezTo>
                      <a:pt x="462" y="441"/>
                      <a:pt x="267" y="1"/>
                      <a:pt x="2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842;p43">
                <a:extLst>
                  <a:ext uri="{FF2B5EF4-FFF2-40B4-BE49-F238E27FC236}">
                    <a16:creationId xmlns:a16="http://schemas.microsoft.com/office/drawing/2014/main" id="{6D92E561-D597-4555-8182-80B4031E6F33}"/>
                  </a:ext>
                </a:extLst>
              </p:cNvPr>
              <p:cNvSpPr/>
              <p:nvPr/>
            </p:nvSpPr>
            <p:spPr>
              <a:xfrm>
                <a:off x="1593189" y="3046951"/>
                <a:ext cx="403311" cy="705768"/>
              </a:xfrm>
              <a:custGeom>
                <a:avLst/>
                <a:gdLst/>
                <a:ahLst/>
                <a:cxnLst/>
                <a:rect l="l" t="t" r="r" b="b"/>
                <a:pathLst>
                  <a:path w="6048" h="10584" extrusionOk="0">
                    <a:moveTo>
                      <a:pt x="1" y="1"/>
                    </a:moveTo>
                    <a:lnTo>
                      <a:pt x="21" y="2492"/>
                    </a:lnTo>
                    <a:lnTo>
                      <a:pt x="3035" y="2830"/>
                    </a:lnTo>
                    <a:cubicBezTo>
                      <a:pt x="3035" y="2830"/>
                      <a:pt x="3179" y="3107"/>
                      <a:pt x="3363" y="4840"/>
                    </a:cubicBezTo>
                    <a:cubicBezTo>
                      <a:pt x="3599" y="6869"/>
                      <a:pt x="4962" y="10539"/>
                      <a:pt x="4962" y="10539"/>
                    </a:cubicBezTo>
                    <a:cubicBezTo>
                      <a:pt x="4962" y="10539"/>
                      <a:pt x="5280" y="10583"/>
                      <a:pt x="5569" y="10583"/>
                    </a:cubicBezTo>
                    <a:cubicBezTo>
                      <a:pt x="5819" y="10583"/>
                      <a:pt x="6048" y="10550"/>
                      <a:pt x="6029" y="10427"/>
                    </a:cubicBezTo>
                    <a:cubicBezTo>
                      <a:pt x="5321" y="4809"/>
                      <a:pt x="5895" y="2215"/>
                      <a:pt x="3907" y="913"/>
                    </a:cubicBezTo>
                    <a:cubicBezTo>
                      <a:pt x="3045" y="349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843;p43">
                <a:extLst>
                  <a:ext uri="{FF2B5EF4-FFF2-40B4-BE49-F238E27FC236}">
                    <a16:creationId xmlns:a16="http://schemas.microsoft.com/office/drawing/2014/main" id="{FBF4AF75-84AC-47A2-9EA6-CB6045DAFAFA}"/>
                  </a:ext>
                </a:extLst>
              </p:cNvPr>
              <p:cNvSpPr/>
              <p:nvPr/>
            </p:nvSpPr>
            <p:spPr>
              <a:xfrm>
                <a:off x="1170077" y="2415192"/>
                <a:ext cx="365100" cy="556732"/>
              </a:xfrm>
              <a:custGeom>
                <a:avLst/>
                <a:gdLst/>
                <a:ahLst/>
                <a:cxnLst/>
                <a:rect l="l" t="t" r="r" b="b"/>
                <a:pathLst>
                  <a:path w="5475" h="8349" extrusionOk="0">
                    <a:moveTo>
                      <a:pt x="2422" y="1"/>
                    </a:moveTo>
                    <a:cubicBezTo>
                      <a:pt x="1375" y="1"/>
                      <a:pt x="309" y="181"/>
                      <a:pt x="195" y="689"/>
                    </a:cubicBezTo>
                    <a:cubicBezTo>
                      <a:pt x="0" y="1592"/>
                      <a:pt x="1251" y="4626"/>
                      <a:pt x="1251" y="4626"/>
                    </a:cubicBezTo>
                    <a:lnTo>
                      <a:pt x="1507" y="5549"/>
                    </a:lnTo>
                    <a:lnTo>
                      <a:pt x="1323" y="6174"/>
                    </a:lnTo>
                    <a:cubicBezTo>
                      <a:pt x="974" y="6645"/>
                      <a:pt x="595" y="7814"/>
                      <a:pt x="595" y="7814"/>
                    </a:cubicBezTo>
                    <a:cubicBezTo>
                      <a:pt x="595" y="7814"/>
                      <a:pt x="2854" y="8348"/>
                      <a:pt x="3909" y="8348"/>
                    </a:cubicBezTo>
                    <a:cubicBezTo>
                      <a:pt x="3995" y="8348"/>
                      <a:pt x="4073" y="8345"/>
                      <a:pt x="4142" y="8337"/>
                    </a:cubicBezTo>
                    <a:cubicBezTo>
                      <a:pt x="5044" y="8245"/>
                      <a:pt x="5269" y="7814"/>
                      <a:pt x="5269" y="7814"/>
                    </a:cubicBezTo>
                    <a:lnTo>
                      <a:pt x="4808" y="4646"/>
                    </a:lnTo>
                    <a:cubicBezTo>
                      <a:pt x="4808" y="4646"/>
                      <a:pt x="5474" y="3406"/>
                      <a:pt x="5218" y="2483"/>
                    </a:cubicBezTo>
                    <a:cubicBezTo>
                      <a:pt x="4993" y="1735"/>
                      <a:pt x="4716" y="987"/>
                      <a:pt x="4398" y="269"/>
                    </a:cubicBezTo>
                    <a:cubicBezTo>
                      <a:pt x="4076" y="115"/>
                      <a:pt x="3254" y="1"/>
                      <a:pt x="24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844;p43">
                <a:extLst>
                  <a:ext uri="{FF2B5EF4-FFF2-40B4-BE49-F238E27FC236}">
                    <a16:creationId xmlns:a16="http://schemas.microsoft.com/office/drawing/2014/main" id="{DA461501-88A0-4BA9-AFD4-BE68D46DDD40}"/>
                  </a:ext>
                </a:extLst>
              </p:cNvPr>
              <p:cNvSpPr/>
              <p:nvPr/>
            </p:nvSpPr>
            <p:spPr>
              <a:xfrm>
                <a:off x="1318383" y="2189069"/>
                <a:ext cx="202456" cy="272798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4091" extrusionOk="0">
                    <a:moveTo>
                      <a:pt x="288" y="0"/>
                    </a:moveTo>
                    <a:lnTo>
                      <a:pt x="185" y="2502"/>
                    </a:lnTo>
                    <a:lnTo>
                      <a:pt x="52" y="3158"/>
                    </a:lnTo>
                    <a:cubicBezTo>
                      <a:pt x="1" y="3435"/>
                      <a:pt x="154" y="3711"/>
                      <a:pt x="421" y="3804"/>
                    </a:cubicBezTo>
                    <a:lnTo>
                      <a:pt x="1231" y="4091"/>
                    </a:lnTo>
                    <a:lnTo>
                      <a:pt x="1385" y="3188"/>
                    </a:lnTo>
                    <a:cubicBezTo>
                      <a:pt x="1385" y="3188"/>
                      <a:pt x="1425" y="3191"/>
                      <a:pt x="1493" y="3191"/>
                    </a:cubicBezTo>
                    <a:cubicBezTo>
                      <a:pt x="1734" y="3191"/>
                      <a:pt x="2323" y="3154"/>
                      <a:pt x="2635" y="2809"/>
                    </a:cubicBezTo>
                    <a:cubicBezTo>
                      <a:pt x="3035" y="2358"/>
                      <a:pt x="2994" y="267"/>
                      <a:pt x="2994" y="267"/>
                    </a:cubicBez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845;p43">
                <a:extLst>
                  <a:ext uri="{FF2B5EF4-FFF2-40B4-BE49-F238E27FC236}">
                    <a16:creationId xmlns:a16="http://schemas.microsoft.com/office/drawing/2014/main" id="{2931BBD0-A683-4964-8BE3-248AA5EE3F64}"/>
                  </a:ext>
                </a:extLst>
              </p:cNvPr>
              <p:cNvSpPr/>
              <p:nvPr/>
            </p:nvSpPr>
            <p:spPr>
              <a:xfrm>
                <a:off x="1366263" y="2364713"/>
                <a:ext cx="44479" cy="6161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924" extrusionOk="0">
                    <a:moveTo>
                      <a:pt x="103" y="1"/>
                    </a:moveTo>
                    <a:cubicBezTo>
                      <a:pt x="103" y="1"/>
                      <a:pt x="0" y="688"/>
                      <a:pt x="605" y="924"/>
                    </a:cubicBezTo>
                    <a:lnTo>
                      <a:pt x="667" y="554"/>
                    </a:lnTo>
                    <a:cubicBezTo>
                      <a:pt x="667" y="554"/>
                      <a:pt x="113" y="319"/>
                      <a:pt x="103" y="1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846;p43">
                <a:extLst>
                  <a:ext uri="{FF2B5EF4-FFF2-40B4-BE49-F238E27FC236}">
                    <a16:creationId xmlns:a16="http://schemas.microsoft.com/office/drawing/2014/main" id="{7965803E-EB9D-4857-983F-057D263FBD01}"/>
                  </a:ext>
                </a:extLst>
              </p:cNvPr>
              <p:cNvSpPr/>
              <p:nvPr/>
            </p:nvSpPr>
            <p:spPr>
              <a:xfrm>
                <a:off x="1277372" y="2126186"/>
                <a:ext cx="240733" cy="224920"/>
              </a:xfrm>
              <a:custGeom>
                <a:avLst/>
                <a:gdLst/>
                <a:ahLst/>
                <a:cxnLst/>
                <a:rect l="l" t="t" r="r" b="b"/>
                <a:pathLst>
                  <a:path w="3610" h="3373" extrusionOk="0">
                    <a:moveTo>
                      <a:pt x="1713" y="0"/>
                    </a:moveTo>
                    <a:cubicBezTo>
                      <a:pt x="1169" y="10"/>
                      <a:pt x="421" y="123"/>
                      <a:pt x="206" y="1097"/>
                    </a:cubicBezTo>
                    <a:cubicBezTo>
                      <a:pt x="1" y="2071"/>
                      <a:pt x="800" y="3373"/>
                      <a:pt x="800" y="3373"/>
                    </a:cubicBezTo>
                    <a:lnTo>
                      <a:pt x="1220" y="3035"/>
                    </a:lnTo>
                    <a:cubicBezTo>
                      <a:pt x="1220" y="3035"/>
                      <a:pt x="995" y="2973"/>
                      <a:pt x="923" y="2584"/>
                    </a:cubicBezTo>
                    <a:cubicBezTo>
                      <a:pt x="882" y="2348"/>
                      <a:pt x="923" y="2112"/>
                      <a:pt x="1026" y="1907"/>
                    </a:cubicBezTo>
                    <a:cubicBezTo>
                      <a:pt x="1075" y="1824"/>
                      <a:pt x="1138" y="1775"/>
                      <a:pt x="1198" y="1775"/>
                    </a:cubicBezTo>
                    <a:cubicBezTo>
                      <a:pt x="1213" y="1775"/>
                      <a:pt x="1227" y="1778"/>
                      <a:pt x="1241" y="1784"/>
                    </a:cubicBezTo>
                    <a:cubicBezTo>
                      <a:pt x="1272" y="1804"/>
                      <a:pt x="1303" y="1835"/>
                      <a:pt x="1323" y="1876"/>
                    </a:cubicBezTo>
                    <a:cubicBezTo>
                      <a:pt x="1395" y="2030"/>
                      <a:pt x="1426" y="2194"/>
                      <a:pt x="1426" y="2368"/>
                    </a:cubicBezTo>
                    <a:cubicBezTo>
                      <a:pt x="2020" y="2112"/>
                      <a:pt x="1907" y="1210"/>
                      <a:pt x="1907" y="1210"/>
                    </a:cubicBezTo>
                    <a:lnTo>
                      <a:pt x="1907" y="1210"/>
                    </a:lnTo>
                    <a:cubicBezTo>
                      <a:pt x="2256" y="1323"/>
                      <a:pt x="2615" y="1394"/>
                      <a:pt x="2994" y="1425"/>
                    </a:cubicBezTo>
                    <a:cubicBezTo>
                      <a:pt x="3005" y="1425"/>
                      <a:pt x="3016" y="1425"/>
                      <a:pt x="3026" y="1425"/>
                    </a:cubicBezTo>
                    <a:cubicBezTo>
                      <a:pt x="3491" y="1425"/>
                      <a:pt x="3609" y="1210"/>
                      <a:pt x="3609" y="1210"/>
                    </a:cubicBezTo>
                    <a:cubicBezTo>
                      <a:pt x="3578" y="1077"/>
                      <a:pt x="3527" y="964"/>
                      <a:pt x="3466" y="861"/>
                    </a:cubicBezTo>
                    <a:cubicBezTo>
                      <a:pt x="3271" y="595"/>
                      <a:pt x="3025" y="390"/>
                      <a:pt x="2727" y="256"/>
                    </a:cubicBezTo>
                    <a:cubicBezTo>
                      <a:pt x="2410" y="92"/>
                      <a:pt x="2061" y="10"/>
                      <a:pt x="17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847;p43">
                <a:extLst>
                  <a:ext uri="{FF2B5EF4-FFF2-40B4-BE49-F238E27FC236}">
                    <a16:creationId xmlns:a16="http://schemas.microsoft.com/office/drawing/2014/main" id="{4D490DF9-0D1B-4894-8D64-0ECC425D85B3}"/>
                  </a:ext>
                </a:extLst>
              </p:cNvPr>
              <p:cNvSpPr/>
              <p:nvPr/>
            </p:nvSpPr>
            <p:spPr>
              <a:xfrm>
                <a:off x="1200819" y="2093845"/>
                <a:ext cx="131303" cy="165506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2482" extrusionOk="0">
                    <a:moveTo>
                      <a:pt x="1095" y="0"/>
                    </a:moveTo>
                    <a:cubicBezTo>
                      <a:pt x="440" y="0"/>
                      <a:pt x="188" y="582"/>
                      <a:pt x="257" y="1418"/>
                    </a:cubicBezTo>
                    <a:cubicBezTo>
                      <a:pt x="317" y="2161"/>
                      <a:pt x="93" y="2220"/>
                      <a:pt x="22" y="2220"/>
                    </a:cubicBezTo>
                    <a:cubicBezTo>
                      <a:pt x="8" y="2220"/>
                      <a:pt x="0" y="2218"/>
                      <a:pt x="0" y="2218"/>
                    </a:cubicBezTo>
                    <a:lnTo>
                      <a:pt x="0" y="2218"/>
                    </a:lnTo>
                    <a:cubicBezTo>
                      <a:pt x="0" y="2218"/>
                      <a:pt x="149" y="2482"/>
                      <a:pt x="420" y="2482"/>
                    </a:cubicBezTo>
                    <a:cubicBezTo>
                      <a:pt x="482" y="2482"/>
                      <a:pt x="551" y="2468"/>
                      <a:pt x="626" y="2433"/>
                    </a:cubicBezTo>
                    <a:cubicBezTo>
                      <a:pt x="1015" y="2248"/>
                      <a:pt x="1405" y="1756"/>
                      <a:pt x="1077" y="1039"/>
                    </a:cubicBezTo>
                    <a:cubicBezTo>
                      <a:pt x="931" y="725"/>
                      <a:pt x="1040" y="598"/>
                      <a:pt x="1214" y="598"/>
                    </a:cubicBezTo>
                    <a:cubicBezTo>
                      <a:pt x="1431" y="598"/>
                      <a:pt x="1749" y="796"/>
                      <a:pt x="1794" y="1069"/>
                    </a:cubicBezTo>
                    <a:lnTo>
                      <a:pt x="1969" y="854"/>
                    </a:lnTo>
                    <a:cubicBezTo>
                      <a:pt x="1969" y="854"/>
                      <a:pt x="1907" y="44"/>
                      <a:pt x="1179" y="3"/>
                    </a:cubicBezTo>
                    <a:cubicBezTo>
                      <a:pt x="1151" y="1"/>
                      <a:pt x="1122" y="0"/>
                      <a:pt x="10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848;p43">
                <a:extLst>
                  <a:ext uri="{FF2B5EF4-FFF2-40B4-BE49-F238E27FC236}">
                    <a16:creationId xmlns:a16="http://schemas.microsoft.com/office/drawing/2014/main" id="{9B643506-2CCA-4785-96D5-F74D9999DBF5}"/>
                  </a:ext>
                </a:extLst>
              </p:cNvPr>
              <p:cNvSpPr/>
              <p:nvPr/>
            </p:nvSpPr>
            <p:spPr>
              <a:xfrm>
                <a:off x="1331387" y="2142524"/>
                <a:ext cx="177115" cy="120429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806" extrusionOk="0">
                    <a:moveTo>
                      <a:pt x="1877" y="1"/>
                    </a:moveTo>
                    <a:cubicBezTo>
                      <a:pt x="1454" y="1"/>
                      <a:pt x="1042" y="123"/>
                      <a:pt x="698" y="350"/>
                    </a:cubicBezTo>
                    <a:cubicBezTo>
                      <a:pt x="0" y="821"/>
                      <a:pt x="154" y="1805"/>
                      <a:pt x="154" y="1805"/>
                    </a:cubicBezTo>
                    <a:lnTo>
                      <a:pt x="226" y="1652"/>
                    </a:lnTo>
                    <a:cubicBezTo>
                      <a:pt x="273" y="1573"/>
                      <a:pt x="326" y="1525"/>
                      <a:pt x="381" y="1525"/>
                    </a:cubicBezTo>
                    <a:cubicBezTo>
                      <a:pt x="397" y="1525"/>
                      <a:pt x="414" y="1529"/>
                      <a:pt x="431" y="1539"/>
                    </a:cubicBezTo>
                    <a:cubicBezTo>
                      <a:pt x="472" y="1559"/>
                      <a:pt x="503" y="1590"/>
                      <a:pt x="523" y="1621"/>
                    </a:cubicBezTo>
                    <a:cubicBezTo>
                      <a:pt x="585" y="1170"/>
                      <a:pt x="903" y="791"/>
                      <a:pt x="1343" y="647"/>
                    </a:cubicBezTo>
                    <a:cubicBezTo>
                      <a:pt x="1619" y="544"/>
                      <a:pt x="1866" y="511"/>
                      <a:pt x="2069" y="511"/>
                    </a:cubicBezTo>
                    <a:cubicBezTo>
                      <a:pt x="2432" y="511"/>
                      <a:pt x="2656" y="616"/>
                      <a:pt x="2656" y="616"/>
                    </a:cubicBezTo>
                    <a:cubicBezTo>
                      <a:pt x="2471" y="350"/>
                      <a:pt x="2215" y="134"/>
                      <a:pt x="1928" y="1"/>
                    </a:cubicBezTo>
                    <a:cubicBezTo>
                      <a:pt x="1911" y="1"/>
                      <a:pt x="1894" y="1"/>
                      <a:pt x="18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849;p43">
                <a:extLst>
                  <a:ext uri="{FF2B5EF4-FFF2-40B4-BE49-F238E27FC236}">
                    <a16:creationId xmlns:a16="http://schemas.microsoft.com/office/drawing/2014/main" id="{1D369600-1B23-493B-94EF-F94F4CDD318E}"/>
                  </a:ext>
                </a:extLst>
              </p:cNvPr>
              <p:cNvSpPr/>
              <p:nvPr/>
            </p:nvSpPr>
            <p:spPr>
              <a:xfrm>
                <a:off x="1163876" y="2931989"/>
                <a:ext cx="529212" cy="281133"/>
              </a:xfrm>
              <a:custGeom>
                <a:avLst/>
                <a:gdLst/>
                <a:ahLst/>
                <a:cxnLst/>
                <a:rect l="l" t="t" r="r" b="b"/>
                <a:pathLst>
                  <a:path w="7936" h="4216" extrusionOk="0">
                    <a:moveTo>
                      <a:pt x="3882" y="0"/>
                    </a:moveTo>
                    <a:cubicBezTo>
                      <a:pt x="2496" y="0"/>
                      <a:pt x="688" y="64"/>
                      <a:pt x="688" y="64"/>
                    </a:cubicBezTo>
                    <a:cubicBezTo>
                      <a:pt x="688" y="64"/>
                      <a:pt x="1" y="1192"/>
                      <a:pt x="267" y="2514"/>
                    </a:cubicBezTo>
                    <a:cubicBezTo>
                      <a:pt x="544" y="3837"/>
                      <a:pt x="2041" y="4216"/>
                      <a:pt x="3363" y="4216"/>
                    </a:cubicBezTo>
                    <a:lnTo>
                      <a:pt x="6459" y="4216"/>
                    </a:lnTo>
                    <a:lnTo>
                      <a:pt x="7935" y="1069"/>
                    </a:lnTo>
                    <a:cubicBezTo>
                      <a:pt x="7935" y="1069"/>
                      <a:pt x="6244" y="279"/>
                      <a:pt x="5362" y="64"/>
                    </a:cubicBezTo>
                    <a:cubicBezTo>
                      <a:pt x="5161" y="16"/>
                      <a:pt x="4574" y="0"/>
                      <a:pt x="38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850;p43">
                <a:extLst>
                  <a:ext uri="{FF2B5EF4-FFF2-40B4-BE49-F238E27FC236}">
                    <a16:creationId xmlns:a16="http://schemas.microsoft.com/office/drawing/2014/main" id="{7B223E39-C6AB-45DD-ADFF-311B89E0DD4E}"/>
                  </a:ext>
                </a:extLst>
              </p:cNvPr>
              <p:cNvSpPr/>
              <p:nvPr/>
            </p:nvSpPr>
            <p:spPr>
              <a:xfrm>
                <a:off x="1450352" y="2938990"/>
                <a:ext cx="236598" cy="117628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1764" extrusionOk="0">
                    <a:moveTo>
                      <a:pt x="3547" y="0"/>
                    </a:moveTo>
                    <a:lnTo>
                      <a:pt x="0" y="769"/>
                    </a:lnTo>
                    <a:lnTo>
                      <a:pt x="2963" y="1763"/>
                    </a:lnTo>
                    <a:lnTo>
                      <a:pt x="3547" y="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851;p43">
                <a:extLst>
                  <a:ext uri="{FF2B5EF4-FFF2-40B4-BE49-F238E27FC236}">
                    <a16:creationId xmlns:a16="http://schemas.microsoft.com/office/drawing/2014/main" id="{385586E5-C3F2-4C4B-9D08-36763C0CEF36}"/>
                  </a:ext>
                </a:extLst>
              </p:cNvPr>
              <p:cNvSpPr/>
              <p:nvPr/>
            </p:nvSpPr>
            <p:spPr>
              <a:xfrm>
                <a:off x="1168877" y="2432263"/>
                <a:ext cx="379304" cy="545063"/>
              </a:xfrm>
              <a:custGeom>
                <a:avLst/>
                <a:gdLst/>
                <a:ahLst/>
                <a:cxnLst/>
                <a:rect l="l" t="t" r="r" b="b"/>
                <a:pathLst>
                  <a:path w="5688" h="8174" extrusionOk="0">
                    <a:moveTo>
                      <a:pt x="868" y="1"/>
                    </a:moveTo>
                    <a:cubicBezTo>
                      <a:pt x="430" y="1"/>
                      <a:pt x="1" y="350"/>
                      <a:pt x="8" y="864"/>
                    </a:cubicBezTo>
                    <a:cubicBezTo>
                      <a:pt x="39" y="2340"/>
                      <a:pt x="110" y="6174"/>
                      <a:pt x="172" y="6441"/>
                    </a:cubicBezTo>
                    <a:cubicBezTo>
                      <a:pt x="244" y="6779"/>
                      <a:pt x="5134" y="8173"/>
                      <a:pt x="5134" y="8173"/>
                    </a:cubicBezTo>
                    <a:lnTo>
                      <a:pt x="5687" y="7087"/>
                    </a:lnTo>
                    <a:lnTo>
                      <a:pt x="1884" y="5395"/>
                    </a:lnTo>
                    <a:cubicBezTo>
                      <a:pt x="1884" y="5395"/>
                      <a:pt x="1945" y="843"/>
                      <a:pt x="1484" y="300"/>
                    </a:cubicBezTo>
                    <a:lnTo>
                      <a:pt x="1474" y="280"/>
                    </a:lnTo>
                    <a:cubicBezTo>
                      <a:pt x="1304" y="86"/>
                      <a:pt x="1085" y="1"/>
                      <a:pt x="8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852;p43">
                <a:extLst>
                  <a:ext uri="{FF2B5EF4-FFF2-40B4-BE49-F238E27FC236}">
                    <a16:creationId xmlns:a16="http://schemas.microsoft.com/office/drawing/2014/main" id="{6D1BDF6B-F81D-4031-A66B-C0BEF46FA411}"/>
                  </a:ext>
                </a:extLst>
              </p:cNvPr>
              <p:cNvSpPr/>
              <p:nvPr/>
            </p:nvSpPr>
            <p:spPr>
              <a:xfrm>
                <a:off x="1510501" y="2895913"/>
                <a:ext cx="198321" cy="123096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846" extrusionOk="0">
                    <a:moveTo>
                      <a:pt x="2061" y="0"/>
                    </a:moveTo>
                    <a:lnTo>
                      <a:pt x="564" y="134"/>
                    </a:lnTo>
                    <a:cubicBezTo>
                      <a:pt x="62" y="318"/>
                      <a:pt x="0" y="1220"/>
                      <a:pt x="0" y="1220"/>
                    </a:cubicBezTo>
                    <a:cubicBezTo>
                      <a:pt x="154" y="1261"/>
                      <a:pt x="318" y="1292"/>
                      <a:pt x="472" y="1292"/>
                    </a:cubicBezTo>
                    <a:cubicBezTo>
                      <a:pt x="738" y="1312"/>
                      <a:pt x="1436" y="1323"/>
                      <a:pt x="1436" y="1323"/>
                    </a:cubicBezTo>
                    <a:lnTo>
                      <a:pt x="1559" y="1528"/>
                    </a:lnTo>
                    <a:lnTo>
                      <a:pt x="1538" y="1774"/>
                    </a:lnTo>
                    <a:lnTo>
                      <a:pt x="1774" y="1846"/>
                    </a:lnTo>
                    <a:lnTo>
                      <a:pt x="1846" y="1651"/>
                    </a:lnTo>
                    <a:lnTo>
                      <a:pt x="2163" y="1784"/>
                    </a:lnTo>
                    <a:lnTo>
                      <a:pt x="2245" y="1620"/>
                    </a:lnTo>
                    <a:lnTo>
                      <a:pt x="2471" y="1682"/>
                    </a:lnTo>
                    <a:lnTo>
                      <a:pt x="2532" y="1220"/>
                    </a:lnTo>
                    <a:lnTo>
                      <a:pt x="2358" y="708"/>
                    </a:lnTo>
                    <a:lnTo>
                      <a:pt x="2645" y="984"/>
                    </a:lnTo>
                    <a:lnTo>
                      <a:pt x="2737" y="1415"/>
                    </a:lnTo>
                    <a:lnTo>
                      <a:pt x="2973" y="1415"/>
                    </a:lnTo>
                    <a:lnTo>
                      <a:pt x="2973" y="544"/>
                    </a:lnTo>
                    <a:lnTo>
                      <a:pt x="2061" y="0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853;p43">
                <a:extLst>
                  <a:ext uri="{FF2B5EF4-FFF2-40B4-BE49-F238E27FC236}">
                    <a16:creationId xmlns:a16="http://schemas.microsoft.com/office/drawing/2014/main" id="{EF933A3F-168E-45A2-BA98-6792D6D93FFB}"/>
                  </a:ext>
                </a:extLst>
              </p:cNvPr>
              <p:cNvSpPr/>
              <p:nvPr/>
            </p:nvSpPr>
            <p:spPr>
              <a:xfrm>
                <a:off x="1647870" y="2725003"/>
                <a:ext cx="399977" cy="331612"/>
              </a:xfrm>
              <a:custGeom>
                <a:avLst/>
                <a:gdLst/>
                <a:ahLst/>
                <a:cxnLst/>
                <a:rect l="l" t="t" r="r" b="b"/>
                <a:pathLst>
                  <a:path w="5998" h="4973" extrusionOk="0">
                    <a:moveTo>
                      <a:pt x="5998" y="0"/>
                    </a:moveTo>
                    <a:lnTo>
                      <a:pt x="1600" y="154"/>
                    </a:lnTo>
                    <a:lnTo>
                      <a:pt x="1" y="4972"/>
                    </a:lnTo>
                    <a:lnTo>
                      <a:pt x="4573" y="4665"/>
                    </a:lnTo>
                    <a:lnTo>
                      <a:pt x="5998" y="0"/>
                    </a:lnTo>
                    <a:close/>
                  </a:path>
                </a:pathLst>
              </a:custGeom>
              <a:solidFill>
                <a:srgbClr val="A6A9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854;p43">
                <a:extLst>
                  <a:ext uri="{FF2B5EF4-FFF2-40B4-BE49-F238E27FC236}">
                    <a16:creationId xmlns:a16="http://schemas.microsoft.com/office/drawing/2014/main" id="{EA0FA383-F4C3-41D3-8D33-B57AD4DA8120}"/>
                  </a:ext>
                </a:extLst>
              </p:cNvPr>
              <p:cNvSpPr/>
              <p:nvPr/>
            </p:nvSpPr>
            <p:spPr>
              <a:xfrm>
                <a:off x="1616462" y="2949926"/>
                <a:ext cx="26007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390" h="893" extrusionOk="0">
                    <a:moveTo>
                      <a:pt x="62" y="0"/>
                    </a:moveTo>
                    <a:lnTo>
                      <a:pt x="0" y="41"/>
                    </a:lnTo>
                    <a:lnTo>
                      <a:pt x="246" y="338"/>
                    </a:lnTo>
                    <a:lnTo>
                      <a:pt x="287" y="718"/>
                    </a:lnTo>
                    <a:lnTo>
                      <a:pt x="257" y="831"/>
                    </a:lnTo>
                    <a:lnTo>
                      <a:pt x="390" y="892"/>
                    </a:lnTo>
                    <a:lnTo>
                      <a:pt x="359" y="287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855;p43">
                <a:extLst>
                  <a:ext uri="{FF2B5EF4-FFF2-40B4-BE49-F238E27FC236}">
                    <a16:creationId xmlns:a16="http://schemas.microsoft.com/office/drawing/2014/main" id="{B15E7648-612F-4C55-A601-378BA474BFC1}"/>
                  </a:ext>
                </a:extLst>
              </p:cNvPr>
              <p:cNvSpPr/>
              <p:nvPr/>
            </p:nvSpPr>
            <p:spPr>
              <a:xfrm>
                <a:off x="1636934" y="2938990"/>
                <a:ext cx="28808" cy="6501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975" extrusionOk="0">
                    <a:moveTo>
                      <a:pt x="83" y="0"/>
                    </a:moveTo>
                    <a:lnTo>
                      <a:pt x="1" y="41"/>
                    </a:lnTo>
                    <a:lnTo>
                      <a:pt x="298" y="420"/>
                    </a:lnTo>
                    <a:lnTo>
                      <a:pt x="349" y="974"/>
                    </a:lnTo>
                    <a:lnTo>
                      <a:pt x="431" y="974"/>
                    </a:lnTo>
                    <a:lnTo>
                      <a:pt x="380" y="37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856;p43">
                <a:extLst>
                  <a:ext uri="{FF2B5EF4-FFF2-40B4-BE49-F238E27FC236}">
                    <a16:creationId xmlns:a16="http://schemas.microsoft.com/office/drawing/2014/main" id="{248ECC63-F6A0-441F-B7F2-B30919BFAB2D}"/>
                  </a:ext>
                </a:extLst>
              </p:cNvPr>
              <p:cNvSpPr/>
              <p:nvPr/>
            </p:nvSpPr>
            <p:spPr>
              <a:xfrm>
                <a:off x="1659540" y="2923920"/>
                <a:ext cx="23940" cy="33541"/>
              </a:xfrm>
              <a:custGeom>
                <a:avLst/>
                <a:gdLst/>
                <a:ahLst/>
                <a:cxnLst/>
                <a:rect l="l" t="t" r="r" b="b"/>
                <a:pathLst>
                  <a:path w="359" h="503" extrusionOk="0">
                    <a:moveTo>
                      <a:pt x="0" y="1"/>
                    </a:moveTo>
                    <a:lnTo>
                      <a:pt x="123" y="288"/>
                    </a:lnTo>
                    <a:lnTo>
                      <a:pt x="349" y="503"/>
                    </a:lnTo>
                    <a:lnTo>
                      <a:pt x="359" y="3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857;p43">
                <a:extLst>
                  <a:ext uri="{FF2B5EF4-FFF2-40B4-BE49-F238E27FC236}">
                    <a16:creationId xmlns:a16="http://schemas.microsoft.com/office/drawing/2014/main" id="{55272609-60B5-445E-92D2-57CE225725D4}"/>
                  </a:ext>
                </a:extLst>
              </p:cNvPr>
              <p:cNvSpPr/>
              <p:nvPr/>
            </p:nvSpPr>
            <p:spPr>
              <a:xfrm>
                <a:off x="1308114" y="3830414"/>
                <a:ext cx="214726" cy="72484"/>
              </a:xfrm>
              <a:custGeom>
                <a:avLst/>
                <a:gdLst/>
                <a:ahLst/>
                <a:cxnLst/>
                <a:rect l="l" t="t" r="r" b="b"/>
                <a:pathLst>
                  <a:path w="3220" h="1087" extrusionOk="0">
                    <a:moveTo>
                      <a:pt x="698" y="0"/>
                    </a:moveTo>
                    <a:cubicBezTo>
                      <a:pt x="319" y="0"/>
                      <a:pt x="1" y="318"/>
                      <a:pt x="1" y="707"/>
                    </a:cubicBezTo>
                    <a:lnTo>
                      <a:pt x="1" y="1087"/>
                    </a:lnTo>
                    <a:lnTo>
                      <a:pt x="3220" y="1087"/>
                    </a:lnTo>
                    <a:lnTo>
                      <a:pt x="3220" y="707"/>
                    </a:lnTo>
                    <a:cubicBezTo>
                      <a:pt x="3220" y="318"/>
                      <a:pt x="2912" y="0"/>
                      <a:pt x="2523" y="0"/>
                    </a:cubicBez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858;p43">
                <a:extLst>
                  <a:ext uri="{FF2B5EF4-FFF2-40B4-BE49-F238E27FC236}">
                    <a16:creationId xmlns:a16="http://schemas.microsoft.com/office/drawing/2014/main" id="{137EA406-9D18-4A10-B842-8BD6CD4741F9}"/>
                  </a:ext>
                </a:extLst>
              </p:cNvPr>
              <p:cNvSpPr/>
              <p:nvPr/>
            </p:nvSpPr>
            <p:spPr>
              <a:xfrm>
                <a:off x="1297178" y="2389319"/>
                <a:ext cx="103295" cy="104491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67" extrusionOk="0">
                    <a:moveTo>
                      <a:pt x="401" y="1"/>
                    </a:moveTo>
                    <a:lnTo>
                      <a:pt x="1" y="391"/>
                    </a:lnTo>
                    <a:cubicBezTo>
                      <a:pt x="1" y="391"/>
                      <a:pt x="349" y="1375"/>
                      <a:pt x="718" y="1539"/>
                    </a:cubicBezTo>
                    <a:cubicBezTo>
                      <a:pt x="760" y="1558"/>
                      <a:pt x="803" y="1566"/>
                      <a:pt x="847" y="1566"/>
                    </a:cubicBezTo>
                    <a:cubicBezTo>
                      <a:pt x="1180" y="1566"/>
                      <a:pt x="1549" y="1077"/>
                      <a:pt x="1549" y="1077"/>
                    </a:cubicBezTo>
                    <a:cubicBezTo>
                      <a:pt x="1118" y="903"/>
                      <a:pt x="401" y="1"/>
                      <a:pt x="4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859;p43">
                <a:extLst>
                  <a:ext uri="{FF2B5EF4-FFF2-40B4-BE49-F238E27FC236}">
                    <a16:creationId xmlns:a16="http://schemas.microsoft.com/office/drawing/2014/main" id="{1EACF6CF-4D51-47F6-A91E-53DBAD0CDB86}"/>
                  </a:ext>
                </a:extLst>
              </p:cNvPr>
              <p:cNvSpPr/>
              <p:nvPr/>
            </p:nvSpPr>
            <p:spPr>
              <a:xfrm>
                <a:off x="1400405" y="2409191"/>
                <a:ext cx="5548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064" extrusionOk="0">
                    <a:moveTo>
                      <a:pt x="134" y="0"/>
                    </a:moveTo>
                    <a:lnTo>
                      <a:pt x="1" y="779"/>
                    </a:lnTo>
                    <a:lnTo>
                      <a:pt x="42" y="831"/>
                    </a:lnTo>
                    <a:cubicBezTo>
                      <a:pt x="42" y="831"/>
                      <a:pt x="251" y="1063"/>
                      <a:pt x="474" y="1063"/>
                    </a:cubicBezTo>
                    <a:cubicBezTo>
                      <a:pt x="508" y="1063"/>
                      <a:pt x="541" y="1058"/>
                      <a:pt x="575" y="1046"/>
                    </a:cubicBezTo>
                    <a:cubicBezTo>
                      <a:pt x="831" y="954"/>
                      <a:pt x="380" y="257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860;p43">
                <a:extLst>
                  <a:ext uri="{FF2B5EF4-FFF2-40B4-BE49-F238E27FC236}">
                    <a16:creationId xmlns:a16="http://schemas.microsoft.com/office/drawing/2014/main" id="{2A4CD3B9-94E9-4947-962B-5EBABAE89C22}"/>
                  </a:ext>
                </a:extLst>
              </p:cNvPr>
              <p:cNvSpPr/>
              <p:nvPr/>
            </p:nvSpPr>
            <p:spPr>
              <a:xfrm>
                <a:off x="4028233" y="4146894"/>
                <a:ext cx="604366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3845" extrusionOk="0">
                    <a:moveTo>
                      <a:pt x="4532" y="0"/>
                    </a:moveTo>
                    <a:cubicBezTo>
                      <a:pt x="2092" y="0"/>
                      <a:pt x="103" y="523"/>
                      <a:pt x="1" y="1169"/>
                    </a:cubicBezTo>
                    <a:lnTo>
                      <a:pt x="1" y="1220"/>
                    </a:lnTo>
                    <a:lnTo>
                      <a:pt x="1" y="2625"/>
                    </a:lnTo>
                    <a:lnTo>
                      <a:pt x="1" y="2635"/>
                    </a:lnTo>
                    <a:lnTo>
                      <a:pt x="1" y="2656"/>
                    </a:lnTo>
                    <a:cubicBezTo>
                      <a:pt x="42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76"/>
                    </a:cubicBezTo>
                    <a:lnTo>
                      <a:pt x="9063" y="2666"/>
                    </a:lnTo>
                    <a:lnTo>
                      <a:pt x="9063" y="2635"/>
                    </a:lnTo>
                    <a:cubicBezTo>
                      <a:pt x="9063" y="2625"/>
                      <a:pt x="9063" y="2604"/>
                      <a:pt x="9063" y="2594"/>
                    </a:cubicBezTo>
                    <a:lnTo>
                      <a:pt x="9063" y="1220"/>
                    </a:lnTo>
                    <a:lnTo>
                      <a:pt x="9063" y="1169"/>
                    </a:lnTo>
                    <a:cubicBezTo>
                      <a:pt x="8971" y="513"/>
                      <a:pt x="6982" y="0"/>
                      <a:pt x="4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861;p43">
                <a:extLst>
                  <a:ext uri="{FF2B5EF4-FFF2-40B4-BE49-F238E27FC236}">
                    <a16:creationId xmlns:a16="http://schemas.microsoft.com/office/drawing/2014/main" id="{04F2D341-7D9F-49F2-9057-0C035BACFE30}"/>
                  </a:ext>
                </a:extLst>
              </p:cNvPr>
              <p:cNvSpPr/>
              <p:nvPr/>
            </p:nvSpPr>
            <p:spPr>
              <a:xfrm>
                <a:off x="4028233" y="4229581"/>
                <a:ext cx="605100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2605" extrusionOk="0">
                    <a:moveTo>
                      <a:pt x="1" y="1"/>
                    </a:moveTo>
                    <a:lnTo>
                      <a:pt x="1" y="1385"/>
                    </a:lnTo>
                    <a:lnTo>
                      <a:pt x="1" y="1395"/>
                    </a:lnTo>
                    <a:lnTo>
                      <a:pt x="1" y="1405"/>
                    </a:lnTo>
                    <a:lnTo>
                      <a:pt x="1" y="1416"/>
                    </a:lnTo>
                    <a:cubicBezTo>
                      <a:pt x="42" y="2072"/>
                      <a:pt x="2061" y="2605"/>
                      <a:pt x="4542" y="2605"/>
                    </a:cubicBezTo>
                    <a:cubicBezTo>
                      <a:pt x="6992" y="2605"/>
                      <a:pt x="8981" y="2092"/>
                      <a:pt x="9073" y="1436"/>
                    </a:cubicBezTo>
                    <a:lnTo>
                      <a:pt x="9073" y="1426"/>
                    </a:lnTo>
                    <a:lnTo>
                      <a:pt x="9073" y="1395"/>
                    </a:lnTo>
                    <a:cubicBezTo>
                      <a:pt x="9073" y="1385"/>
                      <a:pt x="9073" y="1375"/>
                      <a:pt x="9073" y="1364"/>
                    </a:cubicBezTo>
                    <a:lnTo>
                      <a:pt x="9073" y="21"/>
                    </a:lnTo>
                    <a:cubicBezTo>
                      <a:pt x="8981" y="677"/>
                      <a:pt x="6992" y="1200"/>
                      <a:pt x="4542" y="1200"/>
                    </a:cubicBezTo>
                    <a:cubicBezTo>
                      <a:pt x="206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862;p43">
                <a:extLst>
                  <a:ext uri="{FF2B5EF4-FFF2-40B4-BE49-F238E27FC236}">
                    <a16:creationId xmlns:a16="http://schemas.microsoft.com/office/drawing/2014/main" id="{2137EC1A-485F-4B50-A78A-D941886458AA}"/>
                  </a:ext>
                </a:extLst>
              </p:cNvPr>
              <p:cNvSpPr/>
              <p:nvPr/>
            </p:nvSpPr>
            <p:spPr>
              <a:xfrm>
                <a:off x="4028233" y="4224847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51"/>
                    </a:lnTo>
                    <a:lnTo>
                      <a:pt x="1" y="5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863;p43">
                <a:extLst>
                  <a:ext uri="{FF2B5EF4-FFF2-40B4-BE49-F238E27FC236}">
                    <a16:creationId xmlns:a16="http://schemas.microsoft.com/office/drawing/2014/main" id="{8480F921-1CB5-4B50-9E41-E71D851577A7}"/>
                  </a:ext>
                </a:extLst>
              </p:cNvPr>
              <p:cNvSpPr/>
              <p:nvPr/>
            </p:nvSpPr>
            <p:spPr>
              <a:xfrm>
                <a:off x="4110921" y="4170833"/>
                <a:ext cx="440321" cy="111493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72" extrusionOk="0">
                    <a:moveTo>
                      <a:pt x="3302" y="0"/>
                    </a:moveTo>
                    <a:cubicBezTo>
                      <a:pt x="1477" y="0"/>
                      <a:pt x="1" y="380"/>
                      <a:pt x="1" y="841"/>
                    </a:cubicBezTo>
                    <a:cubicBezTo>
                      <a:pt x="1" y="1292"/>
                      <a:pt x="1477" y="1671"/>
                      <a:pt x="3302" y="1671"/>
                    </a:cubicBezTo>
                    <a:cubicBezTo>
                      <a:pt x="5127" y="1671"/>
                      <a:pt x="6603" y="1292"/>
                      <a:pt x="6603" y="841"/>
                    </a:cubicBezTo>
                    <a:cubicBezTo>
                      <a:pt x="6603" y="380"/>
                      <a:pt x="5127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864;p43">
                <a:extLst>
                  <a:ext uri="{FF2B5EF4-FFF2-40B4-BE49-F238E27FC236}">
                    <a16:creationId xmlns:a16="http://schemas.microsoft.com/office/drawing/2014/main" id="{EF58825F-3532-493C-95DE-BDAB0F202A31}"/>
                  </a:ext>
                </a:extLst>
              </p:cNvPr>
              <p:cNvSpPr/>
              <p:nvPr/>
            </p:nvSpPr>
            <p:spPr>
              <a:xfrm>
                <a:off x="4038502" y="4267857"/>
                <a:ext cx="16471" cy="66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6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872"/>
                    </a:lnTo>
                    <a:cubicBezTo>
                      <a:pt x="0" y="934"/>
                      <a:pt x="52" y="995"/>
                      <a:pt x="123" y="995"/>
                    </a:cubicBezTo>
                    <a:cubicBezTo>
                      <a:pt x="185" y="995"/>
                      <a:pt x="246" y="934"/>
                      <a:pt x="246" y="872"/>
                    </a:cubicBezTo>
                    <a:lnTo>
                      <a:pt x="246" y="114"/>
                    </a:lnTo>
                    <a:cubicBezTo>
                      <a:pt x="24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865;p43">
                <a:extLst>
                  <a:ext uri="{FF2B5EF4-FFF2-40B4-BE49-F238E27FC236}">
                    <a16:creationId xmlns:a16="http://schemas.microsoft.com/office/drawing/2014/main" id="{946F2716-1E96-4843-B75C-5D15E04DC9C6}"/>
                  </a:ext>
                </a:extLst>
              </p:cNvPr>
              <p:cNvSpPr/>
              <p:nvPr/>
            </p:nvSpPr>
            <p:spPr>
              <a:xfrm>
                <a:off x="4063775" y="4281527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52" y="1"/>
                      <a:pt x="1" y="62"/>
                      <a:pt x="1" y="134"/>
                    </a:cubicBezTo>
                    <a:lnTo>
                      <a:pt x="1" y="954"/>
                    </a:lnTo>
                    <a:cubicBezTo>
                      <a:pt x="11" y="1016"/>
                      <a:pt x="62" y="1067"/>
                      <a:pt x="124" y="1077"/>
                    </a:cubicBezTo>
                    <a:cubicBezTo>
                      <a:pt x="195" y="1077"/>
                      <a:pt x="247" y="1016"/>
                      <a:pt x="247" y="954"/>
                    </a:cubicBezTo>
                    <a:lnTo>
                      <a:pt x="247" y="13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866;p43">
                <a:extLst>
                  <a:ext uri="{FF2B5EF4-FFF2-40B4-BE49-F238E27FC236}">
                    <a16:creationId xmlns:a16="http://schemas.microsoft.com/office/drawing/2014/main" id="{09F272FE-2523-4A19-87D3-21C6B651D360}"/>
                  </a:ext>
                </a:extLst>
              </p:cNvPr>
              <p:cNvSpPr/>
              <p:nvPr/>
            </p:nvSpPr>
            <p:spPr>
              <a:xfrm>
                <a:off x="4091783" y="4292530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953"/>
                    </a:lnTo>
                    <a:cubicBezTo>
                      <a:pt x="1" y="1025"/>
                      <a:pt x="62" y="1076"/>
                      <a:pt x="124" y="1076"/>
                    </a:cubicBezTo>
                    <a:cubicBezTo>
                      <a:pt x="185" y="1076"/>
                      <a:pt x="237" y="1025"/>
                      <a:pt x="247" y="953"/>
                    </a:cubicBezTo>
                    <a:lnTo>
                      <a:pt x="247" y="12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867;p43">
                <a:extLst>
                  <a:ext uri="{FF2B5EF4-FFF2-40B4-BE49-F238E27FC236}">
                    <a16:creationId xmlns:a16="http://schemas.microsoft.com/office/drawing/2014/main" id="{0B37C217-D921-4062-AE7E-9C1B7963AEA4}"/>
                  </a:ext>
                </a:extLst>
              </p:cNvPr>
              <p:cNvSpPr/>
              <p:nvPr/>
            </p:nvSpPr>
            <p:spPr>
              <a:xfrm>
                <a:off x="4123258" y="4300732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953"/>
                    </a:lnTo>
                    <a:cubicBezTo>
                      <a:pt x="1" y="1015"/>
                      <a:pt x="62" y="1066"/>
                      <a:pt x="124" y="1066"/>
                    </a:cubicBezTo>
                    <a:cubicBezTo>
                      <a:pt x="185" y="1066"/>
                      <a:pt x="236" y="1015"/>
                      <a:pt x="247" y="953"/>
                    </a:cubicBezTo>
                    <a:lnTo>
                      <a:pt x="247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868;p43">
                <a:extLst>
                  <a:ext uri="{FF2B5EF4-FFF2-40B4-BE49-F238E27FC236}">
                    <a16:creationId xmlns:a16="http://schemas.microsoft.com/office/drawing/2014/main" id="{A202AA67-ED28-41FD-8B41-CCE3438C4EA0}"/>
                  </a:ext>
                </a:extLst>
              </p:cNvPr>
              <p:cNvSpPr/>
              <p:nvPr/>
            </p:nvSpPr>
            <p:spPr>
              <a:xfrm>
                <a:off x="4149931" y="4306867"/>
                <a:ext cx="171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8" extrusionOk="0">
                    <a:moveTo>
                      <a:pt x="134" y="0"/>
                    </a:moveTo>
                    <a:cubicBezTo>
                      <a:pt x="62" y="0"/>
                      <a:pt x="11" y="52"/>
                      <a:pt x="11" y="123"/>
                    </a:cubicBezTo>
                    <a:lnTo>
                      <a:pt x="11" y="984"/>
                    </a:lnTo>
                    <a:cubicBezTo>
                      <a:pt x="0" y="1056"/>
                      <a:pt x="62" y="1118"/>
                      <a:pt x="134" y="1118"/>
                    </a:cubicBezTo>
                    <a:cubicBezTo>
                      <a:pt x="205" y="1118"/>
                      <a:pt x="257" y="1056"/>
                      <a:pt x="257" y="984"/>
                    </a:cubicBezTo>
                    <a:lnTo>
                      <a:pt x="257" y="123"/>
                    </a:lnTo>
                    <a:cubicBezTo>
                      <a:pt x="257" y="62"/>
                      <a:pt x="20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869;p43">
                <a:extLst>
                  <a:ext uri="{FF2B5EF4-FFF2-40B4-BE49-F238E27FC236}">
                    <a16:creationId xmlns:a16="http://schemas.microsoft.com/office/drawing/2014/main" id="{F921A5AF-120B-4B90-BB4C-B50C554EA9E6}"/>
                  </a:ext>
                </a:extLst>
              </p:cNvPr>
              <p:cNvSpPr/>
              <p:nvPr/>
            </p:nvSpPr>
            <p:spPr>
              <a:xfrm>
                <a:off x="4183407" y="4312269"/>
                <a:ext cx="16471" cy="746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0" extrusionOk="0">
                    <a:moveTo>
                      <a:pt x="137" y="0"/>
                    </a:moveTo>
                    <a:cubicBezTo>
                      <a:pt x="133" y="0"/>
                      <a:pt x="128" y="1"/>
                      <a:pt x="124" y="1"/>
                    </a:cubicBezTo>
                    <a:cubicBezTo>
                      <a:pt x="52" y="1"/>
                      <a:pt x="1" y="53"/>
                      <a:pt x="1" y="124"/>
                    </a:cubicBezTo>
                    <a:lnTo>
                      <a:pt x="1" y="996"/>
                    </a:lnTo>
                    <a:cubicBezTo>
                      <a:pt x="1" y="1067"/>
                      <a:pt x="52" y="1119"/>
                      <a:pt x="124" y="1119"/>
                    </a:cubicBezTo>
                    <a:cubicBezTo>
                      <a:pt x="129" y="1120"/>
                      <a:pt x="134" y="1120"/>
                      <a:pt x="139" y="1120"/>
                    </a:cubicBezTo>
                    <a:cubicBezTo>
                      <a:pt x="195" y="1120"/>
                      <a:pt x="247" y="1072"/>
                      <a:pt x="247" y="1006"/>
                    </a:cubicBezTo>
                    <a:lnTo>
                      <a:pt x="247" y="124"/>
                    </a:lnTo>
                    <a:cubicBezTo>
                      <a:pt x="247" y="58"/>
                      <a:pt x="194" y="0"/>
                      <a:pt x="137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870;p43">
                <a:extLst>
                  <a:ext uri="{FF2B5EF4-FFF2-40B4-BE49-F238E27FC236}">
                    <a16:creationId xmlns:a16="http://schemas.microsoft.com/office/drawing/2014/main" id="{DD23982F-7EA2-49A7-9614-C46C9DC9D91B}"/>
                  </a:ext>
                </a:extLst>
              </p:cNvPr>
              <p:cNvSpPr/>
              <p:nvPr/>
            </p:nvSpPr>
            <p:spPr>
              <a:xfrm>
                <a:off x="4218283" y="431506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62"/>
                      <a:pt x="0" y="134"/>
                    </a:cubicBezTo>
                    <a:lnTo>
                      <a:pt x="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34"/>
                    </a:lnTo>
                    <a:cubicBezTo>
                      <a:pt x="247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871;p43">
                <a:extLst>
                  <a:ext uri="{FF2B5EF4-FFF2-40B4-BE49-F238E27FC236}">
                    <a16:creationId xmlns:a16="http://schemas.microsoft.com/office/drawing/2014/main" id="{AFDBB891-171B-44F4-93B3-9AD84ADC85EA}"/>
                  </a:ext>
                </a:extLst>
              </p:cNvPr>
              <p:cNvSpPr/>
              <p:nvPr/>
            </p:nvSpPr>
            <p:spPr>
              <a:xfrm>
                <a:off x="4251092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34" y="0"/>
                    </a:moveTo>
                    <a:cubicBezTo>
                      <a:pt x="6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" y="1077"/>
                      <a:pt x="62" y="1128"/>
                      <a:pt x="13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872;p43">
                <a:extLst>
                  <a:ext uri="{FF2B5EF4-FFF2-40B4-BE49-F238E27FC236}">
                    <a16:creationId xmlns:a16="http://schemas.microsoft.com/office/drawing/2014/main" id="{1E4FD9B4-6612-46F7-9B63-A54C2ED17B08}"/>
                  </a:ext>
                </a:extLst>
              </p:cNvPr>
              <p:cNvSpPr/>
              <p:nvPr/>
            </p:nvSpPr>
            <p:spPr>
              <a:xfrm>
                <a:off x="4289368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34" y="0"/>
                    </a:moveTo>
                    <a:cubicBezTo>
                      <a:pt x="6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1" y="1077"/>
                      <a:pt x="62" y="1128"/>
                      <a:pt x="13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873;p43">
                <a:extLst>
                  <a:ext uri="{FF2B5EF4-FFF2-40B4-BE49-F238E27FC236}">
                    <a16:creationId xmlns:a16="http://schemas.microsoft.com/office/drawing/2014/main" id="{6735EA14-1F6A-49D3-A2F8-5A1F3DD45042}"/>
                  </a:ext>
                </a:extLst>
              </p:cNvPr>
              <p:cNvSpPr/>
              <p:nvPr/>
            </p:nvSpPr>
            <p:spPr>
              <a:xfrm>
                <a:off x="4321510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23" y="1128"/>
                    </a:cubicBezTo>
                    <a:cubicBezTo>
                      <a:pt x="185" y="1118"/>
                      <a:pt x="236" y="1066"/>
                      <a:pt x="246" y="1005"/>
                    </a:cubicBezTo>
                    <a:lnTo>
                      <a:pt x="246" y="123"/>
                    </a:lnTo>
                    <a:cubicBezTo>
                      <a:pt x="246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874;p43">
                <a:extLst>
                  <a:ext uri="{FF2B5EF4-FFF2-40B4-BE49-F238E27FC236}">
                    <a16:creationId xmlns:a16="http://schemas.microsoft.com/office/drawing/2014/main" id="{1E0A51FC-3F1B-4A95-AF87-53D27ED7157A}"/>
                  </a:ext>
                </a:extLst>
              </p:cNvPr>
              <p:cNvSpPr/>
              <p:nvPr/>
            </p:nvSpPr>
            <p:spPr>
              <a:xfrm>
                <a:off x="4356386" y="4317803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1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13" y="1128"/>
                    </a:cubicBezTo>
                    <a:cubicBezTo>
                      <a:pt x="185" y="112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62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875;p43">
                <a:extLst>
                  <a:ext uri="{FF2B5EF4-FFF2-40B4-BE49-F238E27FC236}">
                    <a16:creationId xmlns:a16="http://schemas.microsoft.com/office/drawing/2014/main" id="{218ED1BC-6FAD-4B0C-A1E5-526D9BF5416D}"/>
                  </a:ext>
                </a:extLst>
              </p:cNvPr>
              <p:cNvSpPr/>
              <p:nvPr/>
            </p:nvSpPr>
            <p:spPr>
              <a:xfrm>
                <a:off x="4555305" y="4291797"/>
                <a:ext cx="15804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57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34"/>
                    </a:lnTo>
                    <a:cubicBezTo>
                      <a:pt x="0" y="995"/>
                      <a:pt x="52" y="1057"/>
                      <a:pt x="123" y="1057"/>
                    </a:cubicBezTo>
                    <a:cubicBezTo>
                      <a:pt x="185" y="1057"/>
                      <a:pt x="236" y="995"/>
                      <a:pt x="236" y="934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876;p43">
                <a:extLst>
                  <a:ext uri="{FF2B5EF4-FFF2-40B4-BE49-F238E27FC236}">
                    <a16:creationId xmlns:a16="http://schemas.microsoft.com/office/drawing/2014/main" id="{8DC875C7-FB86-4941-9A7B-A9F86BCD6C57}"/>
                  </a:ext>
                </a:extLst>
              </p:cNvPr>
              <p:cNvSpPr/>
              <p:nvPr/>
            </p:nvSpPr>
            <p:spPr>
              <a:xfrm>
                <a:off x="4523830" y="4300732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4" y="0"/>
                    </a:moveTo>
                    <a:cubicBezTo>
                      <a:pt x="62" y="0"/>
                      <a:pt x="11" y="51"/>
                      <a:pt x="1" y="123"/>
                    </a:cubicBezTo>
                    <a:lnTo>
                      <a:pt x="1" y="953"/>
                    </a:lnTo>
                    <a:cubicBezTo>
                      <a:pt x="11" y="1015"/>
                      <a:pt x="62" y="1066"/>
                      <a:pt x="124" y="1066"/>
                    </a:cubicBezTo>
                    <a:cubicBezTo>
                      <a:pt x="196" y="1066"/>
                      <a:pt x="247" y="1015"/>
                      <a:pt x="247" y="953"/>
                    </a:cubicBezTo>
                    <a:lnTo>
                      <a:pt x="247" y="123"/>
                    </a:lnTo>
                    <a:cubicBezTo>
                      <a:pt x="247" y="51"/>
                      <a:pt x="196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877;p43">
                <a:extLst>
                  <a:ext uri="{FF2B5EF4-FFF2-40B4-BE49-F238E27FC236}">
                    <a16:creationId xmlns:a16="http://schemas.microsoft.com/office/drawing/2014/main" id="{6DB31FFA-92FC-41C6-8108-8CF02E423D13}"/>
                  </a:ext>
                </a:extLst>
              </p:cNvPr>
              <p:cNvSpPr/>
              <p:nvPr/>
            </p:nvSpPr>
            <p:spPr>
              <a:xfrm>
                <a:off x="4495823" y="4306867"/>
                <a:ext cx="171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8" extrusionOk="0">
                    <a:moveTo>
                      <a:pt x="134" y="0"/>
                    </a:moveTo>
                    <a:cubicBezTo>
                      <a:pt x="62" y="0"/>
                      <a:pt x="11" y="52"/>
                      <a:pt x="11" y="123"/>
                    </a:cubicBezTo>
                    <a:lnTo>
                      <a:pt x="11" y="984"/>
                    </a:lnTo>
                    <a:cubicBezTo>
                      <a:pt x="1" y="1056"/>
                      <a:pt x="62" y="1118"/>
                      <a:pt x="134" y="1118"/>
                    </a:cubicBezTo>
                    <a:cubicBezTo>
                      <a:pt x="206" y="1118"/>
                      <a:pt x="257" y="1056"/>
                      <a:pt x="257" y="984"/>
                    </a:cubicBezTo>
                    <a:lnTo>
                      <a:pt x="257" y="123"/>
                    </a:lnTo>
                    <a:cubicBezTo>
                      <a:pt x="257" y="5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878;p43">
                <a:extLst>
                  <a:ext uri="{FF2B5EF4-FFF2-40B4-BE49-F238E27FC236}">
                    <a16:creationId xmlns:a16="http://schemas.microsoft.com/office/drawing/2014/main" id="{418E52F3-8DB0-4B4F-A80E-C0051ED3059C}"/>
                  </a:ext>
                </a:extLst>
              </p:cNvPr>
              <p:cNvSpPr/>
              <p:nvPr/>
            </p:nvSpPr>
            <p:spPr>
              <a:xfrm>
                <a:off x="4463681" y="4312335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13"/>
                    </a:cubicBezTo>
                    <a:lnTo>
                      <a:pt x="1" y="995"/>
                    </a:lnTo>
                    <a:cubicBezTo>
                      <a:pt x="1" y="1066"/>
                      <a:pt x="52" y="1118"/>
                      <a:pt x="124" y="1118"/>
                    </a:cubicBezTo>
                    <a:cubicBezTo>
                      <a:pt x="185" y="1118"/>
                      <a:pt x="237" y="1066"/>
                      <a:pt x="237" y="995"/>
                    </a:cubicBezTo>
                    <a:lnTo>
                      <a:pt x="237" y="113"/>
                    </a:lnTo>
                    <a:cubicBezTo>
                      <a:pt x="23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879;p43">
                <a:extLst>
                  <a:ext uri="{FF2B5EF4-FFF2-40B4-BE49-F238E27FC236}">
                    <a16:creationId xmlns:a16="http://schemas.microsoft.com/office/drawing/2014/main" id="{FEF1058A-46B7-4711-A162-955BE98A7AB1}"/>
                  </a:ext>
                </a:extLst>
              </p:cNvPr>
              <p:cNvSpPr/>
              <p:nvPr/>
            </p:nvSpPr>
            <p:spPr>
              <a:xfrm>
                <a:off x="4428138" y="431506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1" y="123"/>
                    </a:cubicBezTo>
                    <a:lnTo>
                      <a:pt x="11" y="1005"/>
                    </a:lnTo>
                    <a:cubicBezTo>
                      <a:pt x="1" y="1066"/>
                      <a:pt x="62" y="1128"/>
                      <a:pt x="12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880;p43">
                <a:extLst>
                  <a:ext uri="{FF2B5EF4-FFF2-40B4-BE49-F238E27FC236}">
                    <a16:creationId xmlns:a16="http://schemas.microsoft.com/office/drawing/2014/main" id="{3163A850-FA78-4ADD-8D34-7A875A24E10C}"/>
                  </a:ext>
                </a:extLst>
              </p:cNvPr>
              <p:cNvSpPr/>
              <p:nvPr/>
            </p:nvSpPr>
            <p:spPr>
              <a:xfrm>
                <a:off x="4395330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62" y="1128"/>
                      <a:pt x="124" y="1128"/>
                    </a:cubicBezTo>
                    <a:cubicBezTo>
                      <a:pt x="195" y="111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5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881;p43">
                <a:extLst>
                  <a:ext uri="{FF2B5EF4-FFF2-40B4-BE49-F238E27FC236}">
                    <a16:creationId xmlns:a16="http://schemas.microsoft.com/office/drawing/2014/main" id="{2BD0D643-199F-4FBB-911C-0C6FF0C80CFF}"/>
                  </a:ext>
                </a:extLst>
              </p:cNvPr>
              <p:cNvSpPr/>
              <p:nvPr/>
            </p:nvSpPr>
            <p:spPr>
              <a:xfrm>
                <a:off x="4019364" y="4008126"/>
                <a:ext cx="605033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5" extrusionOk="0">
                    <a:moveTo>
                      <a:pt x="4542" y="0"/>
                    </a:moveTo>
                    <a:cubicBezTo>
                      <a:pt x="2092" y="0"/>
                      <a:pt x="103" y="523"/>
                      <a:pt x="11" y="1169"/>
                    </a:cubicBezTo>
                    <a:lnTo>
                      <a:pt x="11" y="1220"/>
                    </a:lnTo>
                    <a:lnTo>
                      <a:pt x="0" y="1210"/>
                    </a:lnTo>
                    <a:lnTo>
                      <a:pt x="0" y="2625"/>
                    </a:lnTo>
                    <a:lnTo>
                      <a:pt x="0" y="2635"/>
                    </a:lnTo>
                    <a:lnTo>
                      <a:pt x="0" y="2645"/>
                    </a:lnTo>
                    <a:cubicBezTo>
                      <a:pt x="41" y="3312"/>
                      <a:pt x="2061" y="3845"/>
                      <a:pt x="4542" y="3845"/>
                    </a:cubicBezTo>
                    <a:cubicBezTo>
                      <a:pt x="6992" y="3845"/>
                      <a:pt x="8981" y="3322"/>
                      <a:pt x="9073" y="2676"/>
                    </a:cubicBezTo>
                    <a:lnTo>
                      <a:pt x="9073" y="2666"/>
                    </a:lnTo>
                    <a:cubicBezTo>
                      <a:pt x="9073" y="2656"/>
                      <a:pt x="9073" y="2635"/>
                      <a:pt x="9073" y="2625"/>
                    </a:cubicBezTo>
                    <a:lnTo>
                      <a:pt x="9073" y="2594"/>
                    </a:lnTo>
                    <a:lnTo>
                      <a:pt x="9073" y="1220"/>
                    </a:lnTo>
                    <a:lnTo>
                      <a:pt x="9073" y="1169"/>
                    </a:lnTo>
                    <a:cubicBezTo>
                      <a:pt x="8970" y="513"/>
                      <a:pt x="6982" y="0"/>
                      <a:pt x="4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882;p43">
                <a:extLst>
                  <a:ext uri="{FF2B5EF4-FFF2-40B4-BE49-F238E27FC236}">
                    <a16:creationId xmlns:a16="http://schemas.microsoft.com/office/drawing/2014/main" id="{5BA47A6D-4189-4DA4-B527-F63F14C4025C}"/>
                  </a:ext>
                </a:extLst>
              </p:cNvPr>
              <p:cNvSpPr/>
              <p:nvPr/>
            </p:nvSpPr>
            <p:spPr>
              <a:xfrm>
                <a:off x="4020031" y="4090146"/>
                <a:ext cx="604366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15" extrusionOk="0">
                    <a:moveTo>
                      <a:pt x="1" y="1"/>
                    </a:moveTo>
                    <a:lnTo>
                      <a:pt x="1" y="1385"/>
                    </a:lnTo>
                    <a:lnTo>
                      <a:pt x="1" y="1395"/>
                    </a:lnTo>
                    <a:lnTo>
                      <a:pt x="1" y="1405"/>
                    </a:lnTo>
                    <a:lnTo>
                      <a:pt x="1" y="1415"/>
                    </a:lnTo>
                    <a:cubicBezTo>
                      <a:pt x="42" y="2082"/>
                      <a:pt x="2051" y="2615"/>
                      <a:pt x="4532" y="2615"/>
                    </a:cubicBezTo>
                    <a:cubicBezTo>
                      <a:pt x="6982" y="2615"/>
                      <a:pt x="8981" y="2092"/>
                      <a:pt x="9063" y="1436"/>
                    </a:cubicBezTo>
                    <a:lnTo>
                      <a:pt x="9063" y="1426"/>
                    </a:lnTo>
                    <a:cubicBezTo>
                      <a:pt x="9063" y="1415"/>
                      <a:pt x="9063" y="1405"/>
                      <a:pt x="9063" y="1395"/>
                    </a:cubicBezTo>
                    <a:lnTo>
                      <a:pt x="9063" y="1364"/>
                    </a:lnTo>
                    <a:lnTo>
                      <a:pt x="9063" y="21"/>
                    </a:lnTo>
                    <a:cubicBezTo>
                      <a:pt x="8981" y="677"/>
                      <a:pt x="6982" y="1200"/>
                      <a:pt x="4532" y="1200"/>
                    </a:cubicBezTo>
                    <a:cubicBezTo>
                      <a:pt x="205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883;p43">
                <a:extLst>
                  <a:ext uri="{FF2B5EF4-FFF2-40B4-BE49-F238E27FC236}">
                    <a16:creationId xmlns:a16="http://schemas.microsoft.com/office/drawing/2014/main" id="{4BD26904-613A-4E4C-A1E0-C8ACC688DDA1}"/>
                  </a:ext>
                </a:extLst>
              </p:cNvPr>
              <p:cNvSpPr/>
              <p:nvPr/>
            </p:nvSpPr>
            <p:spPr>
              <a:xfrm>
                <a:off x="4020031" y="408607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51"/>
                    </a:lnTo>
                    <a:lnTo>
                      <a:pt x="1" y="5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884;p43">
                <a:extLst>
                  <a:ext uri="{FF2B5EF4-FFF2-40B4-BE49-F238E27FC236}">
                    <a16:creationId xmlns:a16="http://schemas.microsoft.com/office/drawing/2014/main" id="{FAE707D9-880C-4A82-91E9-80C4338E22D0}"/>
                  </a:ext>
                </a:extLst>
              </p:cNvPr>
              <p:cNvSpPr/>
              <p:nvPr/>
            </p:nvSpPr>
            <p:spPr>
              <a:xfrm>
                <a:off x="4102052" y="4032065"/>
                <a:ext cx="440321" cy="110760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61" extrusionOk="0">
                    <a:moveTo>
                      <a:pt x="3302" y="0"/>
                    </a:moveTo>
                    <a:cubicBezTo>
                      <a:pt x="1477" y="0"/>
                      <a:pt x="1" y="369"/>
                      <a:pt x="1" y="831"/>
                    </a:cubicBezTo>
                    <a:cubicBezTo>
                      <a:pt x="1" y="1292"/>
                      <a:pt x="1477" y="1661"/>
                      <a:pt x="3302" y="1661"/>
                    </a:cubicBezTo>
                    <a:cubicBezTo>
                      <a:pt x="5126" y="1661"/>
                      <a:pt x="6603" y="1292"/>
                      <a:pt x="6603" y="831"/>
                    </a:cubicBezTo>
                    <a:cubicBezTo>
                      <a:pt x="6603" y="369"/>
                      <a:pt x="5126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885;p43">
                <a:extLst>
                  <a:ext uri="{FF2B5EF4-FFF2-40B4-BE49-F238E27FC236}">
                    <a16:creationId xmlns:a16="http://schemas.microsoft.com/office/drawing/2014/main" id="{94EECF30-D8DF-4365-9823-5E0C731E8E51}"/>
                  </a:ext>
                </a:extLst>
              </p:cNvPr>
              <p:cNvSpPr/>
              <p:nvPr/>
            </p:nvSpPr>
            <p:spPr>
              <a:xfrm>
                <a:off x="4029633" y="4129089"/>
                <a:ext cx="16471" cy="66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6" extrusionOk="0">
                    <a:moveTo>
                      <a:pt x="123" y="1"/>
                    </a:moveTo>
                    <a:cubicBezTo>
                      <a:pt x="62" y="1"/>
                      <a:pt x="10" y="52"/>
                      <a:pt x="0" y="124"/>
                    </a:cubicBezTo>
                    <a:lnTo>
                      <a:pt x="0" y="872"/>
                    </a:lnTo>
                    <a:cubicBezTo>
                      <a:pt x="10" y="944"/>
                      <a:pt x="62" y="995"/>
                      <a:pt x="123" y="995"/>
                    </a:cubicBezTo>
                    <a:cubicBezTo>
                      <a:pt x="195" y="995"/>
                      <a:pt x="246" y="944"/>
                      <a:pt x="246" y="872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886;p43">
                <a:extLst>
                  <a:ext uri="{FF2B5EF4-FFF2-40B4-BE49-F238E27FC236}">
                    <a16:creationId xmlns:a16="http://schemas.microsoft.com/office/drawing/2014/main" id="{4F519055-F782-46DE-A5FB-2EC6D44B9CCB}"/>
                  </a:ext>
                </a:extLst>
              </p:cNvPr>
              <p:cNvSpPr/>
              <p:nvPr/>
            </p:nvSpPr>
            <p:spPr>
              <a:xfrm>
                <a:off x="4054240" y="4142693"/>
                <a:ext cx="17138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70" extrusionOk="0">
                    <a:moveTo>
                      <a:pt x="118" y="1"/>
                    </a:moveTo>
                    <a:cubicBezTo>
                      <a:pt x="53" y="1"/>
                      <a:pt x="1" y="58"/>
                      <a:pt x="10" y="125"/>
                    </a:cubicBezTo>
                    <a:lnTo>
                      <a:pt x="10" y="945"/>
                    </a:lnTo>
                    <a:cubicBezTo>
                      <a:pt x="1" y="1012"/>
                      <a:pt x="53" y="1069"/>
                      <a:pt x="118" y="1069"/>
                    </a:cubicBezTo>
                    <a:cubicBezTo>
                      <a:pt x="123" y="1069"/>
                      <a:pt x="128" y="1069"/>
                      <a:pt x="133" y="1068"/>
                    </a:cubicBezTo>
                    <a:cubicBezTo>
                      <a:pt x="205" y="1068"/>
                      <a:pt x="256" y="1017"/>
                      <a:pt x="256" y="945"/>
                    </a:cubicBezTo>
                    <a:lnTo>
                      <a:pt x="256" y="125"/>
                    </a:lnTo>
                    <a:cubicBezTo>
                      <a:pt x="256" y="53"/>
                      <a:pt x="195" y="2"/>
                      <a:pt x="133" y="2"/>
                    </a:cubicBezTo>
                    <a:cubicBezTo>
                      <a:pt x="128" y="1"/>
                      <a:pt x="123" y="1"/>
                      <a:pt x="118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887;p43">
                <a:extLst>
                  <a:ext uri="{FF2B5EF4-FFF2-40B4-BE49-F238E27FC236}">
                    <a16:creationId xmlns:a16="http://schemas.microsoft.com/office/drawing/2014/main" id="{B1933902-1685-4899-9B00-BD39C414C311}"/>
                  </a:ext>
                </a:extLst>
              </p:cNvPr>
              <p:cNvSpPr/>
              <p:nvPr/>
            </p:nvSpPr>
            <p:spPr>
              <a:xfrm>
                <a:off x="4082914" y="4152362"/>
                <a:ext cx="17138" cy="7321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9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1" y="134"/>
                    </a:cubicBezTo>
                    <a:lnTo>
                      <a:pt x="11" y="974"/>
                    </a:lnTo>
                    <a:cubicBezTo>
                      <a:pt x="1" y="1036"/>
                      <a:pt x="62" y="1097"/>
                      <a:pt x="124" y="1097"/>
                    </a:cubicBezTo>
                    <a:cubicBezTo>
                      <a:pt x="195" y="1097"/>
                      <a:pt x="257" y="1036"/>
                      <a:pt x="247" y="974"/>
                    </a:cubicBezTo>
                    <a:lnTo>
                      <a:pt x="247" y="134"/>
                    </a:lnTo>
                    <a:cubicBezTo>
                      <a:pt x="25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888;p43">
                <a:extLst>
                  <a:ext uri="{FF2B5EF4-FFF2-40B4-BE49-F238E27FC236}">
                    <a16:creationId xmlns:a16="http://schemas.microsoft.com/office/drawing/2014/main" id="{8F4BD4FE-F1EF-4602-BC61-D5DEBA29F147}"/>
                  </a:ext>
                </a:extLst>
              </p:cNvPr>
              <p:cNvSpPr/>
              <p:nvPr/>
            </p:nvSpPr>
            <p:spPr>
              <a:xfrm>
                <a:off x="4115056" y="4161897"/>
                <a:ext cx="15804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68" extrusionOk="0">
                    <a:moveTo>
                      <a:pt x="124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4" y="1067"/>
                    </a:cubicBezTo>
                    <a:cubicBezTo>
                      <a:pt x="185" y="1067"/>
                      <a:pt x="236" y="1016"/>
                      <a:pt x="236" y="944"/>
                    </a:cubicBezTo>
                    <a:lnTo>
                      <a:pt x="236" y="11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889;p43">
                <a:extLst>
                  <a:ext uri="{FF2B5EF4-FFF2-40B4-BE49-F238E27FC236}">
                    <a16:creationId xmlns:a16="http://schemas.microsoft.com/office/drawing/2014/main" id="{A462064D-8D98-4701-9C70-99F2645BA49E}"/>
                  </a:ext>
                </a:extLst>
              </p:cNvPr>
              <p:cNvSpPr/>
              <p:nvPr/>
            </p:nvSpPr>
            <p:spPr>
              <a:xfrm>
                <a:off x="4141729" y="4168766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34" y="0"/>
                    </a:moveTo>
                    <a:cubicBezTo>
                      <a:pt x="62" y="0"/>
                      <a:pt x="0" y="52"/>
                      <a:pt x="0" y="124"/>
                    </a:cubicBezTo>
                    <a:lnTo>
                      <a:pt x="0" y="985"/>
                    </a:lnTo>
                    <a:cubicBezTo>
                      <a:pt x="0" y="1056"/>
                      <a:pt x="62" y="1108"/>
                      <a:pt x="134" y="1108"/>
                    </a:cubicBezTo>
                    <a:cubicBezTo>
                      <a:pt x="195" y="1108"/>
                      <a:pt x="257" y="1046"/>
                      <a:pt x="246" y="985"/>
                    </a:cubicBezTo>
                    <a:lnTo>
                      <a:pt x="246" y="124"/>
                    </a:lnTo>
                    <a:cubicBezTo>
                      <a:pt x="246" y="5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890;p43">
                <a:extLst>
                  <a:ext uri="{FF2B5EF4-FFF2-40B4-BE49-F238E27FC236}">
                    <a16:creationId xmlns:a16="http://schemas.microsoft.com/office/drawing/2014/main" id="{23D3331F-8DC1-41BA-BCD1-D9893EDF341B}"/>
                  </a:ext>
                </a:extLst>
              </p:cNvPr>
              <p:cNvSpPr/>
              <p:nvPr/>
            </p:nvSpPr>
            <p:spPr>
              <a:xfrm>
                <a:off x="4174538" y="4172900"/>
                <a:ext cx="17138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6" y="1076"/>
                      <a:pt x="257" y="1005"/>
                    </a:cubicBezTo>
                    <a:lnTo>
                      <a:pt x="257" y="123"/>
                    </a:lnTo>
                    <a:cubicBezTo>
                      <a:pt x="257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891;p43">
                <a:extLst>
                  <a:ext uri="{FF2B5EF4-FFF2-40B4-BE49-F238E27FC236}">
                    <a16:creationId xmlns:a16="http://schemas.microsoft.com/office/drawing/2014/main" id="{D636C4B1-A749-4E30-B685-8FA7A0BCB355}"/>
                  </a:ext>
                </a:extLst>
              </p:cNvPr>
              <p:cNvSpPr/>
              <p:nvPr/>
            </p:nvSpPr>
            <p:spPr>
              <a:xfrm>
                <a:off x="4210081" y="4176968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56"/>
                      <a:pt x="52" y="1108"/>
                      <a:pt x="123" y="1118"/>
                    </a:cubicBezTo>
                    <a:cubicBezTo>
                      <a:pt x="185" y="1118"/>
                      <a:pt x="246" y="1056"/>
                      <a:pt x="246" y="995"/>
                    </a:cubicBezTo>
                    <a:lnTo>
                      <a:pt x="246" y="124"/>
                    </a:lnTo>
                    <a:cubicBezTo>
                      <a:pt x="24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892;p43">
                <a:extLst>
                  <a:ext uri="{FF2B5EF4-FFF2-40B4-BE49-F238E27FC236}">
                    <a16:creationId xmlns:a16="http://schemas.microsoft.com/office/drawing/2014/main" id="{653B799F-EB46-413D-8072-816349D811BE}"/>
                  </a:ext>
                </a:extLst>
              </p:cNvPr>
              <p:cNvSpPr/>
              <p:nvPr/>
            </p:nvSpPr>
            <p:spPr>
              <a:xfrm>
                <a:off x="4242289" y="4178902"/>
                <a:ext cx="17071" cy="75351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130" extrusionOk="0">
                    <a:moveTo>
                      <a:pt x="114" y="1"/>
                    </a:moveTo>
                    <a:cubicBezTo>
                      <a:pt x="51" y="1"/>
                      <a:pt x="0" y="49"/>
                      <a:pt x="10" y="115"/>
                    </a:cubicBezTo>
                    <a:lnTo>
                      <a:pt x="10" y="997"/>
                    </a:lnTo>
                    <a:cubicBezTo>
                      <a:pt x="10" y="1068"/>
                      <a:pt x="61" y="1130"/>
                      <a:pt x="133" y="1130"/>
                    </a:cubicBezTo>
                    <a:cubicBezTo>
                      <a:pt x="204" y="1120"/>
                      <a:pt x="256" y="1068"/>
                      <a:pt x="256" y="997"/>
                    </a:cubicBezTo>
                    <a:lnTo>
                      <a:pt x="256" y="115"/>
                    </a:lnTo>
                    <a:cubicBezTo>
                      <a:pt x="256" y="54"/>
                      <a:pt x="194" y="2"/>
                      <a:pt x="133" y="2"/>
                    </a:cubicBezTo>
                    <a:cubicBezTo>
                      <a:pt x="126" y="1"/>
                      <a:pt x="120" y="1"/>
                      <a:pt x="11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893;p43">
                <a:extLst>
                  <a:ext uri="{FF2B5EF4-FFF2-40B4-BE49-F238E27FC236}">
                    <a16:creationId xmlns:a16="http://schemas.microsoft.com/office/drawing/2014/main" id="{F2A08ED3-F766-455A-BA2A-ECA51DB4F754}"/>
                  </a:ext>
                </a:extLst>
              </p:cNvPr>
              <p:cNvSpPr/>
              <p:nvPr/>
            </p:nvSpPr>
            <p:spPr>
              <a:xfrm>
                <a:off x="4281166" y="4178968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08" y="0"/>
                    </a:moveTo>
                    <a:cubicBezTo>
                      <a:pt x="45" y="0"/>
                      <a:pt x="1" y="57"/>
                      <a:pt x="1" y="114"/>
                    </a:cubicBezTo>
                    <a:lnTo>
                      <a:pt x="1" y="996"/>
                    </a:lnTo>
                    <a:cubicBezTo>
                      <a:pt x="1" y="1067"/>
                      <a:pt x="52" y="1129"/>
                      <a:pt x="124" y="1129"/>
                    </a:cubicBezTo>
                    <a:cubicBezTo>
                      <a:pt x="195" y="1119"/>
                      <a:pt x="247" y="1067"/>
                      <a:pt x="247" y="996"/>
                    </a:cubicBezTo>
                    <a:lnTo>
                      <a:pt x="247" y="114"/>
                    </a:lnTo>
                    <a:cubicBezTo>
                      <a:pt x="247" y="53"/>
                      <a:pt x="185" y="1"/>
                      <a:pt x="124" y="1"/>
                    </a:cubicBezTo>
                    <a:cubicBezTo>
                      <a:pt x="118" y="1"/>
                      <a:pt x="113" y="0"/>
                      <a:pt x="108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894;p43">
                <a:extLst>
                  <a:ext uri="{FF2B5EF4-FFF2-40B4-BE49-F238E27FC236}">
                    <a16:creationId xmlns:a16="http://schemas.microsoft.com/office/drawing/2014/main" id="{353B7DC0-2C06-48F3-B7AE-4BF1271C3709}"/>
                  </a:ext>
                </a:extLst>
              </p:cNvPr>
              <p:cNvSpPr/>
              <p:nvPr/>
            </p:nvSpPr>
            <p:spPr>
              <a:xfrm>
                <a:off x="4312641" y="4178968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39" y="0"/>
                    </a:moveTo>
                    <a:cubicBezTo>
                      <a:pt x="134" y="0"/>
                      <a:pt x="129" y="1"/>
                      <a:pt x="123" y="1"/>
                    </a:cubicBezTo>
                    <a:cubicBezTo>
                      <a:pt x="62" y="1"/>
                      <a:pt x="0" y="53"/>
                      <a:pt x="0" y="114"/>
                    </a:cubicBezTo>
                    <a:lnTo>
                      <a:pt x="0" y="996"/>
                    </a:lnTo>
                    <a:cubicBezTo>
                      <a:pt x="0" y="1067"/>
                      <a:pt x="62" y="1119"/>
                      <a:pt x="123" y="1129"/>
                    </a:cubicBezTo>
                    <a:cubicBezTo>
                      <a:pt x="195" y="1129"/>
                      <a:pt x="256" y="1067"/>
                      <a:pt x="256" y="996"/>
                    </a:cubicBezTo>
                    <a:lnTo>
                      <a:pt x="256" y="114"/>
                    </a:lnTo>
                    <a:cubicBezTo>
                      <a:pt x="247" y="57"/>
                      <a:pt x="202" y="0"/>
                      <a:pt x="139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895;p43">
                <a:extLst>
                  <a:ext uri="{FF2B5EF4-FFF2-40B4-BE49-F238E27FC236}">
                    <a16:creationId xmlns:a16="http://schemas.microsoft.com/office/drawing/2014/main" id="{854A85EA-D73F-4682-90E0-EB04032ACBB0}"/>
                  </a:ext>
                </a:extLst>
              </p:cNvPr>
              <p:cNvSpPr/>
              <p:nvPr/>
            </p:nvSpPr>
            <p:spPr>
              <a:xfrm>
                <a:off x="4347517" y="4179035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51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6"/>
                      <a:pt x="51" y="1118"/>
                      <a:pt x="123" y="1128"/>
                    </a:cubicBezTo>
                    <a:cubicBezTo>
                      <a:pt x="185" y="1118"/>
                      <a:pt x="246" y="1066"/>
                      <a:pt x="246" y="995"/>
                    </a:cubicBezTo>
                    <a:lnTo>
                      <a:pt x="246" y="11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896;p43">
                <a:extLst>
                  <a:ext uri="{FF2B5EF4-FFF2-40B4-BE49-F238E27FC236}">
                    <a16:creationId xmlns:a16="http://schemas.microsoft.com/office/drawing/2014/main" id="{9BF18592-5E29-403F-B717-4D75002D0E75}"/>
                  </a:ext>
                </a:extLst>
              </p:cNvPr>
              <p:cNvSpPr/>
              <p:nvPr/>
            </p:nvSpPr>
            <p:spPr>
              <a:xfrm>
                <a:off x="4574444" y="4142759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4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4" y="1067"/>
                    </a:cubicBezTo>
                    <a:cubicBezTo>
                      <a:pt x="195" y="1067"/>
                      <a:pt x="247" y="1016"/>
                      <a:pt x="247" y="944"/>
                    </a:cubicBezTo>
                    <a:lnTo>
                      <a:pt x="247" y="114"/>
                    </a:lnTo>
                    <a:cubicBezTo>
                      <a:pt x="24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897;p43">
                <a:extLst>
                  <a:ext uri="{FF2B5EF4-FFF2-40B4-BE49-F238E27FC236}">
                    <a16:creationId xmlns:a16="http://schemas.microsoft.com/office/drawing/2014/main" id="{A2D6535C-7071-4AF7-A297-3DB006050C16}"/>
                  </a:ext>
                </a:extLst>
              </p:cNvPr>
              <p:cNvSpPr/>
              <p:nvPr/>
            </p:nvSpPr>
            <p:spPr>
              <a:xfrm>
                <a:off x="4546436" y="4153029"/>
                <a:ext cx="16471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57" extrusionOk="0">
                    <a:moveTo>
                      <a:pt x="123" y="1"/>
                    </a:moveTo>
                    <a:cubicBezTo>
                      <a:pt x="51" y="1"/>
                      <a:pt x="0" y="52"/>
                      <a:pt x="0" y="124"/>
                    </a:cubicBezTo>
                    <a:lnTo>
                      <a:pt x="0" y="934"/>
                    </a:lnTo>
                    <a:cubicBezTo>
                      <a:pt x="10" y="995"/>
                      <a:pt x="62" y="1046"/>
                      <a:pt x="123" y="1057"/>
                    </a:cubicBezTo>
                    <a:cubicBezTo>
                      <a:pt x="185" y="1057"/>
                      <a:pt x="246" y="995"/>
                      <a:pt x="246" y="934"/>
                    </a:cubicBezTo>
                    <a:lnTo>
                      <a:pt x="246" y="124"/>
                    </a:lnTo>
                    <a:cubicBezTo>
                      <a:pt x="246" y="6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898;p43">
                <a:extLst>
                  <a:ext uri="{FF2B5EF4-FFF2-40B4-BE49-F238E27FC236}">
                    <a16:creationId xmlns:a16="http://schemas.microsoft.com/office/drawing/2014/main" id="{EDE7EBAC-8944-42B5-A64E-25E411848A7A}"/>
                  </a:ext>
                </a:extLst>
              </p:cNvPr>
              <p:cNvSpPr/>
              <p:nvPr/>
            </p:nvSpPr>
            <p:spPr>
              <a:xfrm>
                <a:off x="4514961" y="4161231"/>
                <a:ext cx="17138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78" extrusionOk="0">
                    <a:moveTo>
                      <a:pt x="134" y="1"/>
                    </a:moveTo>
                    <a:cubicBezTo>
                      <a:pt x="62" y="1"/>
                      <a:pt x="1" y="52"/>
                      <a:pt x="1" y="124"/>
                    </a:cubicBezTo>
                    <a:lnTo>
                      <a:pt x="1" y="954"/>
                    </a:lnTo>
                    <a:cubicBezTo>
                      <a:pt x="1" y="1026"/>
                      <a:pt x="62" y="1077"/>
                      <a:pt x="134" y="1077"/>
                    </a:cubicBezTo>
                    <a:cubicBezTo>
                      <a:pt x="195" y="1077"/>
                      <a:pt x="247" y="1026"/>
                      <a:pt x="247" y="954"/>
                    </a:cubicBezTo>
                    <a:lnTo>
                      <a:pt x="247" y="124"/>
                    </a:lnTo>
                    <a:cubicBezTo>
                      <a:pt x="257" y="62"/>
                      <a:pt x="195" y="1"/>
                      <a:pt x="13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899;p43">
                <a:extLst>
                  <a:ext uri="{FF2B5EF4-FFF2-40B4-BE49-F238E27FC236}">
                    <a16:creationId xmlns:a16="http://schemas.microsoft.com/office/drawing/2014/main" id="{9F33A298-6198-437B-9CDD-E07571ECD4DB}"/>
                  </a:ext>
                </a:extLst>
              </p:cNvPr>
              <p:cNvSpPr/>
              <p:nvPr/>
            </p:nvSpPr>
            <p:spPr>
              <a:xfrm>
                <a:off x="4487621" y="4168766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4"/>
                    </a:cubicBezTo>
                    <a:lnTo>
                      <a:pt x="1" y="985"/>
                    </a:lnTo>
                    <a:cubicBezTo>
                      <a:pt x="1" y="1046"/>
                      <a:pt x="52" y="1108"/>
                      <a:pt x="124" y="1108"/>
                    </a:cubicBezTo>
                    <a:cubicBezTo>
                      <a:pt x="185" y="1108"/>
                      <a:pt x="247" y="1056"/>
                      <a:pt x="247" y="985"/>
                    </a:cubicBezTo>
                    <a:lnTo>
                      <a:pt x="247" y="124"/>
                    </a:lnTo>
                    <a:cubicBezTo>
                      <a:pt x="24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900;p43">
                <a:extLst>
                  <a:ext uri="{FF2B5EF4-FFF2-40B4-BE49-F238E27FC236}">
                    <a16:creationId xmlns:a16="http://schemas.microsoft.com/office/drawing/2014/main" id="{E5D503A2-B3F8-427C-89EB-E6D412D58FED}"/>
                  </a:ext>
                </a:extLst>
              </p:cNvPr>
              <p:cNvSpPr/>
              <p:nvPr/>
            </p:nvSpPr>
            <p:spPr>
              <a:xfrm>
                <a:off x="4454812" y="4172900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24" y="1128"/>
                    </a:cubicBezTo>
                    <a:cubicBezTo>
                      <a:pt x="18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51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901;p43">
                <a:extLst>
                  <a:ext uri="{FF2B5EF4-FFF2-40B4-BE49-F238E27FC236}">
                    <a16:creationId xmlns:a16="http://schemas.microsoft.com/office/drawing/2014/main" id="{6C654C1C-79CE-42D2-8DCA-BB74FA6320F6}"/>
                  </a:ext>
                </a:extLst>
              </p:cNvPr>
              <p:cNvSpPr/>
              <p:nvPr/>
            </p:nvSpPr>
            <p:spPr>
              <a:xfrm>
                <a:off x="4419936" y="4176968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95"/>
                    </a:lnTo>
                    <a:cubicBezTo>
                      <a:pt x="1" y="1056"/>
                      <a:pt x="52" y="1118"/>
                      <a:pt x="124" y="1118"/>
                    </a:cubicBezTo>
                    <a:cubicBezTo>
                      <a:pt x="185" y="1118"/>
                      <a:pt x="236" y="1056"/>
                      <a:pt x="236" y="995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902;p43">
                <a:extLst>
                  <a:ext uri="{FF2B5EF4-FFF2-40B4-BE49-F238E27FC236}">
                    <a16:creationId xmlns:a16="http://schemas.microsoft.com/office/drawing/2014/main" id="{E6553D22-3325-4D88-8B9B-9673FF6FFDC1}"/>
                  </a:ext>
                </a:extLst>
              </p:cNvPr>
              <p:cNvSpPr/>
              <p:nvPr/>
            </p:nvSpPr>
            <p:spPr>
              <a:xfrm>
                <a:off x="4387127" y="4178368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5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52" y="1128"/>
                      <a:pt x="124" y="1128"/>
                    </a:cubicBezTo>
                    <a:cubicBezTo>
                      <a:pt x="185" y="1128"/>
                      <a:pt x="247" y="1076"/>
                      <a:pt x="247" y="1005"/>
                    </a:cubicBezTo>
                    <a:lnTo>
                      <a:pt x="247" y="123"/>
                    </a:lnTo>
                    <a:cubicBezTo>
                      <a:pt x="236" y="62"/>
                      <a:pt x="185" y="1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903;p43">
                <a:extLst>
                  <a:ext uri="{FF2B5EF4-FFF2-40B4-BE49-F238E27FC236}">
                    <a16:creationId xmlns:a16="http://schemas.microsoft.com/office/drawing/2014/main" id="{418FB380-C55D-4011-BF6E-7DA07E369992}"/>
                  </a:ext>
                </a:extLst>
              </p:cNvPr>
              <p:cNvSpPr/>
              <p:nvPr/>
            </p:nvSpPr>
            <p:spPr>
              <a:xfrm>
                <a:off x="4169070" y="4059338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52" y="113"/>
                    </a:moveTo>
                    <a:cubicBezTo>
                      <a:pt x="3369" y="113"/>
                      <a:pt x="3387" y="113"/>
                      <a:pt x="3404" y="114"/>
                    </a:cubicBezTo>
                    <a:cubicBezTo>
                      <a:pt x="3660" y="114"/>
                      <a:pt x="3855" y="155"/>
                      <a:pt x="3927" y="237"/>
                    </a:cubicBezTo>
                    <a:lnTo>
                      <a:pt x="2809" y="258"/>
                    </a:lnTo>
                    <a:cubicBezTo>
                      <a:pt x="2978" y="164"/>
                      <a:pt x="3165" y="113"/>
                      <a:pt x="3352" y="113"/>
                    </a:cubicBezTo>
                    <a:close/>
                    <a:moveTo>
                      <a:pt x="3957" y="268"/>
                    </a:moveTo>
                    <a:cubicBezTo>
                      <a:pt x="3968" y="288"/>
                      <a:pt x="3968" y="299"/>
                      <a:pt x="3968" y="319"/>
                    </a:cubicBezTo>
                    <a:cubicBezTo>
                      <a:pt x="3968" y="340"/>
                      <a:pt x="3957" y="360"/>
                      <a:pt x="3947" y="381"/>
                    </a:cubicBezTo>
                    <a:lnTo>
                      <a:pt x="2553" y="422"/>
                    </a:lnTo>
                    <a:cubicBezTo>
                      <a:pt x="2625" y="381"/>
                      <a:pt x="2686" y="340"/>
                      <a:pt x="2738" y="299"/>
                    </a:cubicBezTo>
                    <a:lnTo>
                      <a:pt x="3957" y="268"/>
                    </a:lnTo>
                    <a:close/>
                    <a:moveTo>
                      <a:pt x="2174" y="319"/>
                    </a:moveTo>
                    <a:lnTo>
                      <a:pt x="2163" y="329"/>
                    </a:lnTo>
                    <a:cubicBezTo>
                      <a:pt x="2102" y="360"/>
                      <a:pt x="2040" y="401"/>
                      <a:pt x="1979" y="432"/>
                    </a:cubicBezTo>
                    <a:lnTo>
                      <a:pt x="667" y="463"/>
                    </a:lnTo>
                    <a:cubicBezTo>
                      <a:pt x="656" y="452"/>
                      <a:pt x="656" y="432"/>
                      <a:pt x="656" y="411"/>
                    </a:cubicBezTo>
                    <a:cubicBezTo>
                      <a:pt x="656" y="391"/>
                      <a:pt x="656" y="370"/>
                      <a:pt x="667" y="350"/>
                    </a:cubicBezTo>
                    <a:lnTo>
                      <a:pt x="2174" y="319"/>
                    </a:lnTo>
                    <a:close/>
                    <a:moveTo>
                      <a:pt x="1917" y="463"/>
                    </a:moveTo>
                    <a:lnTo>
                      <a:pt x="1917" y="463"/>
                    </a:lnTo>
                    <a:cubicBezTo>
                      <a:pt x="1723" y="565"/>
                      <a:pt x="1507" y="616"/>
                      <a:pt x="1292" y="616"/>
                    </a:cubicBezTo>
                    <a:cubicBezTo>
                      <a:pt x="1269" y="617"/>
                      <a:pt x="1246" y="617"/>
                      <a:pt x="1224" y="617"/>
                    </a:cubicBezTo>
                    <a:cubicBezTo>
                      <a:pt x="946" y="617"/>
                      <a:pt x="773" y="560"/>
                      <a:pt x="697" y="493"/>
                    </a:cubicBezTo>
                    <a:lnTo>
                      <a:pt x="1917" y="463"/>
                    </a:lnTo>
                    <a:close/>
                    <a:moveTo>
                      <a:pt x="3182" y="1"/>
                    </a:moveTo>
                    <a:cubicBezTo>
                      <a:pt x="2849" y="1"/>
                      <a:pt x="2519" y="102"/>
                      <a:pt x="2245" y="288"/>
                    </a:cubicBezTo>
                    <a:lnTo>
                      <a:pt x="687" y="319"/>
                    </a:lnTo>
                    <a:cubicBezTo>
                      <a:pt x="810" y="165"/>
                      <a:pt x="1241" y="94"/>
                      <a:pt x="1733" y="63"/>
                    </a:cubicBezTo>
                    <a:lnTo>
                      <a:pt x="1733" y="32"/>
                    </a:lnTo>
                    <a:cubicBezTo>
                      <a:pt x="1067" y="53"/>
                      <a:pt x="790" y="53"/>
                      <a:pt x="595" y="53"/>
                    </a:cubicBezTo>
                    <a:lnTo>
                      <a:pt x="595" y="94"/>
                    </a:lnTo>
                    <a:cubicBezTo>
                      <a:pt x="728" y="94"/>
                      <a:pt x="800" y="104"/>
                      <a:pt x="800" y="124"/>
                    </a:cubicBezTo>
                    <a:cubicBezTo>
                      <a:pt x="800" y="135"/>
                      <a:pt x="790" y="155"/>
                      <a:pt x="738" y="186"/>
                    </a:cubicBezTo>
                    <a:cubicBezTo>
                      <a:pt x="677" y="217"/>
                      <a:pt x="626" y="258"/>
                      <a:pt x="585" y="319"/>
                    </a:cubicBezTo>
                    <a:lnTo>
                      <a:pt x="0" y="340"/>
                    </a:lnTo>
                    <a:lnTo>
                      <a:pt x="0" y="370"/>
                    </a:lnTo>
                    <a:lnTo>
                      <a:pt x="574" y="360"/>
                    </a:lnTo>
                    <a:lnTo>
                      <a:pt x="574" y="360"/>
                    </a:lnTo>
                    <a:cubicBezTo>
                      <a:pt x="564" y="381"/>
                      <a:pt x="564" y="401"/>
                      <a:pt x="564" y="422"/>
                    </a:cubicBezTo>
                    <a:lnTo>
                      <a:pt x="564" y="463"/>
                    </a:lnTo>
                    <a:lnTo>
                      <a:pt x="0" y="483"/>
                    </a:lnTo>
                    <a:lnTo>
                      <a:pt x="0" y="514"/>
                    </a:lnTo>
                    <a:lnTo>
                      <a:pt x="574" y="504"/>
                    </a:lnTo>
                    <a:cubicBezTo>
                      <a:pt x="643" y="651"/>
                      <a:pt x="930" y="771"/>
                      <a:pt x="1416" y="771"/>
                    </a:cubicBezTo>
                    <a:cubicBezTo>
                      <a:pt x="1436" y="771"/>
                      <a:pt x="1456" y="771"/>
                      <a:pt x="1477" y="770"/>
                    </a:cubicBezTo>
                    <a:cubicBezTo>
                      <a:pt x="1835" y="770"/>
                      <a:pt x="2194" y="657"/>
                      <a:pt x="2502" y="452"/>
                    </a:cubicBezTo>
                    <a:lnTo>
                      <a:pt x="3927" y="422"/>
                    </a:lnTo>
                    <a:lnTo>
                      <a:pt x="3927" y="422"/>
                    </a:lnTo>
                    <a:cubicBezTo>
                      <a:pt x="3793" y="545"/>
                      <a:pt x="3424" y="606"/>
                      <a:pt x="3066" y="627"/>
                    </a:cubicBezTo>
                    <a:lnTo>
                      <a:pt x="3066" y="668"/>
                    </a:lnTo>
                    <a:cubicBezTo>
                      <a:pt x="3660" y="647"/>
                      <a:pt x="3865" y="647"/>
                      <a:pt x="4039" y="647"/>
                    </a:cubicBezTo>
                    <a:lnTo>
                      <a:pt x="4039" y="606"/>
                    </a:lnTo>
                    <a:cubicBezTo>
                      <a:pt x="3896" y="606"/>
                      <a:pt x="3824" y="596"/>
                      <a:pt x="3824" y="575"/>
                    </a:cubicBezTo>
                    <a:cubicBezTo>
                      <a:pt x="3824" y="565"/>
                      <a:pt x="3845" y="545"/>
                      <a:pt x="3896" y="514"/>
                    </a:cubicBezTo>
                    <a:cubicBezTo>
                      <a:pt x="3937" y="493"/>
                      <a:pt x="3988" y="463"/>
                      <a:pt x="4019" y="422"/>
                    </a:cubicBezTo>
                    <a:lnTo>
                      <a:pt x="4644" y="411"/>
                    </a:lnTo>
                    <a:lnTo>
                      <a:pt x="4644" y="370"/>
                    </a:lnTo>
                    <a:lnTo>
                      <a:pt x="4039" y="391"/>
                    </a:lnTo>
                    <a:cubicBezTo>
                      <a:pt x="4060" y="360"/>
                      <a:pt x="4060" y="329"/>
                      <a:pt x="4060" y="299"/>
                    </a:cubicBezTo>
                    <a:lnTo>
                      <a:pt x="4060" y="278"/>
                    </a:lnTo>
                    <a:lnTo>
                      <a:pt x="4644" y="268"/>
                    </a:lnTo>
                    <a:lnTo>
                      <a:pt x="4644" y="227"/>
                    </a:lnTo>
                    <a:lnTo>
                      <a:pt x="4050" y="247"/>
                    </a:lnTo>
                    <a:cubicBezTo>
                      <a:pt x="4001" y="110"/>
                      <a:pt x="3754" y="1"/>
                      <a:pt x="3292" y="1"/>
                    </a:cubicBezTo>
                    <a:cubicBezTo>
                      <a:pt x="3272" y="1"/>
                      <a:pt x="3251" y="1"/>
                      <a:pt x="3230" y="1"/>
                    </a:cubicBezTo>
                    <a:cubicBezTo>
                      <a:pt x="3214" y="1"/>
                      <a:pt x="3198" y="1"/>
                      <a:pt x="3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904;p43">
                <a:extLst>
                  <a:ext uri="{FF2B5EF4-FFF2-40B4-BE49-F238E27FC236}">
                    <a16:creationId xmlns:a16="http://schemas.microsoft.com/office/drawing/2014/main" id="{D03A4DD4-0A32-4537-BF95-6B927745EF3A}"/>
                  </a:ext>
                </a:extLst>
              </p:cNvPr>
              <p:cNvSpPr/>
              <p:nvPr/>
            </p:nvSpPr>
            <p:spPr>
              <a:xfrm>
                <a:off x="1980158" y="4088079"/>
                <a:ext cx="605033" cy="25646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6" extrusionOk="0">
                    <a:moveTo>
                      <a:pt x="4531" y="1"/>
                    </a:moveTo>
                    <a:cubicBezTo>
                      <a:pt x="2091" y="1"/>
                      <a:pt x="103" y="513"/>
                      <a:pt x="0" y="1169"/>
                    </a:cubicBezTo>
                    <a:lnTo>
                      <a:pt x="0" y="1210"/>
                    </a:lnTo>
                    <a:lnTo>
                      <a:pt x="0" y="2646"/>
                    </a:lnTo>
                    <a:cubicBezTo>
                      <a:pt x="41" y="3312"/>
                      <a:pt x="2061" y="3845"/>
                      <a:pt x="4531" y="3845"/>
                    </a:cubicBezTo>
                    <a:cubicBezTo>
                      <a:pt x="6992" y="3845"/>
                      <a:pt x="8980" y="3322"/>
                      <a:pt x="9073" y="2666"/>
                    </a:cubicBezTo>
                    <a:cubicBezTo>
                      <a:pt x="9073" y="2646"/>
                      <a:pt x="9073" y="2635"/>
                      <a:pt x="9073" y="2625"/>
                    </a:cubicBezTo>
                    <a:cubicBezTo>
                      <a:pt x="9073" y="2615"/>
                      <a:pt x="9073" y="2605"/>
                      <a:pt x="9073" y="2594"/>
                    </a:cubicBezTo>
                    <a:lnTo>
                      <a:pt x="9073" y="1210"/>
                    </a:lnTo>
                    <a:lnTo>
                      <a:pt x="9073" y="1169"/>
                    </a:lnTo>
                    <a:cubicBezTo>
                      <a:pt x="8970" y="513"/>
                      <a:pt x="6981" y="1"/>
                      <a:pt x="45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905;p43">
                <a:extLst>
                  <a:ext uri="{FF2B5EF4-FFF2-40B4-BE49-F238E27FC236}">
                    <a16:creationId xmlns:a16="http://schemas.microsoft.com/office/drawing/2014/main" id="{7ACA22EB-B221-4538-BD0C-D6927E6C88E4}"/>
                  </a:ext>
                </a:extLst>
              </p:cNvPr>
              <p:cNvSpPr/>
              <p:nvPr/>
            </p:nvSpPr>
            <p:spPr>
              <a:xfrm>
                <a:off x="1980158" y="4170100"/>
                <a:ext cx="605033" cy="17444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2616" extrusionOk="0">
                    <a:moveTo>
                      <a:pt x="0" y="1"/>
                    </a:moveTo>
                    <a:lnTo>
                      <a:pt x="0" y="1416"/>
                    </a:lnTo>
                    <a:cubicBezTo>
                      <a:pt x="41" y="2072"/>
                      <a:pt x="2061" y="2615"/>
                      <a:pt x="4542" y="2615"/>
                    </a:cubicBezTo>
                    <a:cubicBezTo>
                      <a:pt x="6992" y="2615"/>
                      <a:pt x="8980" y="2092"/>
                      <a:pt x="9073" y="1436"/>
                    </a:cubicBezTo>
                    <a:lnTo>
                      <a:pt x="9073" y="1426"/>
                    </a:lnTo>
                    <a:cubicBezTo>
                      <a:pt x="9073" y="1416"/>
                      <a:pt x="9073" y="1405"/>
                      <a:pt x="9073" y="1395"/>
                    </a:cubicBezTo>
                    <a:cubicBezTo>
                      <a:pt x="9073" y="1385"/>
                      <a:pt x="9073" y="1375"/>
                      <a:pt x="9073" y="1364"/>
                    </a:cubicBezTo>
                    <a:lnTo>
                      <a:pt x="9073" y="21"/>
                    </a:lnTo>
                    <a:cubicBezTo>
                      <a:pt x="8980" y="678"/>
                      <a:pt x="6992" y="1200"/>
                      <a:pt x="4542" y="1200"/>
                    </a:cubicBezTo>
                    <a:cubicBezTo>
                      <a:pt x="2061" y="1200"/>
                      <a:pt x="41" y="667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906;p43">
                <a:extLst>
                  <a:ext uri="{FF2B5EF4-FFF2-40B4-BE49-F238E27FC236}">
                    <a16:creationId xmlns:a16="http://schemas.microsoft.com/office/drawing/2014/main" id="{A6452258-E4ED-4FBF-839B-A4F0EFDEF422}"/>
                  </a:ext>
                </a:extLst>
              </p:cNvPr>
              <p:cNvSpPr/>
              <p:nvPr/>
            </p:nvSpPr>
            <p:spPr>
              <a:xfrm>
                <a:off x="2585118" y="4166032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1"/>
                    </a:moveTo>
                    <a:cubicBezTo>
                      <a:pt x="1" y="31"/>
                      <a:pt x="1" y="21"/>
                      <a:pt x="1" y="11"/>
                    </a:cubicBezTo>
                    <a:lnTo>
                      <a:pt x="1" y="0"/>
                    </a:lnTo>
                    <a:lnTo>
                      <a:pt x="1" y="0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907;p43">
                <a:extLst>
                  <a:ext uri="{FF2B5EF4-FFF2-40B4-BE49-F238E27FC236}">
                    <a16:creationId xmlns:a16="http://schemas.microsoft.com/office/drawing/2014/main" id="{C435C4FB-3EEE-402C-B4CB-F680F1A9B2EA}"/>
                  </a:ext>
                </a:extLst>
              </p:cNvPr>
              <p:cNvSpPr/>
              <p:nvPr/>
            </p:nvSpPr>
            <p:spPr>
              <a:xfrm>
                <a:off x="1980158" y="4166032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908;p43">
                <a:extLst>
                  <a:ext uri="{FF2B5EF4-FFF2-40B4-BE49-F238E27FC236}">
                    <a16:creationId xmlns:a16="http://schemas.microsoft.com/office/drawing/2014/main" id="{BCC37D6A-1D46-4A5A-92A2-CF24775486A7}"/>
                  </a:ext>
                </a:extLst>
              </p:cNvPr>
              <p:cNvSpPr/>
              <p:nvPr/>
            </p:nvSpPr>
            <p:spPr>
              <a:xfrm>
                <a:off x="2062847" y="4111351"/>
                <a:ext cx="440321" cy="111493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72" extrusionOk="0">
                    <a:moveTo>
                      <a:pt x="3302" y="0"/>
                    </a:moveTo>
                    <a:cubicBezTo>
                      <a:pt x="1477" y="0"/>
                      <a:pt x="1" y="380"/>
                      <a:pt x="1" y="841"/>
                    </a:cubicBezTo>
                    <a:cubicBezTo>
                      <a:pt x="1" y="1292"/>
                      <a:pt x="1477" y="1671"/>
                      <a:pt x="3302" y="1671"/>
                    </a:cubicBezTo>
                    <a:cubicBezTo>
                      <a:pt x="5126" y="1671"/>
                      <a:pt x="6602" y="1292"/>
                      <a:pt x="6602" y="841"/>
                    </a:cubicBezTo>
                    <a:cubicBezTo>
                      <a:pt x="6602" y="380"/>
                      <a:pt x="5126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909;p43">
                <a:extLst>
                  <a:ext uri="{FF2B5EF4-FFF2-40B4-BE49-F238E27FC236}">
                    <a16:creationId xmlns:a16="http://schemas.microsoft.com/office/drawing/2014/main" id="{528EBF95-A6AD-4ADD-839A-8FB562090B62}"/>
                  </a:ext>
                </a:extLst>
              </p:cNvPr>
              <p:cNvSpPr/>
              <p:nvPr/>
            </p:nvSpPr>
            <p:spPr>
              <a:xfrm>
                <a:off x="1990361" y="4209109"/>
                <a:ext cx="16471" cy="65682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85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861"/>
                    </a:lnTo>
                    <a:cubicBezTo>
                      <a:pt x="1" y="923"/>
                      <a:pt x="52" y="984"/>
                      <a:pt x="124" y="984"/>
                    </a:cubicBezTo>
                    <a:cubicBezTo>
                      <a:pt x="185" y="984"/>
                      <a:pt x="237" y="933"/>
                      <a:pt x="247" y="872"/>
                    </a:cubicBezTo>
                    <a:lnTo>
                      <a:pt x="247" y="123"/>
                    </a:lnTo>
                    <a:cubicBezTo>
                      <a:pt x="24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910;p43">
                <a:extLst>
                  <a:ext uri="{FF2B5EF4-FFF2-40B4-BE49-F238E27FC236}">
                    <a16:creationId xmlns:a16="http://schemas.microsoft.com/office/drawing/2014/main" id="{31F5068E-680E-415A-A3D5-CB8783B8EA74}"/>
                  </a:ext>
                </a:extLst>
              </p:cNvPr>
              <p:cNvSpPr/>
              <p:nvPr/>
            </p:nvSpPr>
            <p:spPr>
              <a:xfrm>
                <a:off x="2015701" y="4222779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10" y="52"/>
                      <a:pt x="0" y="123"/>
                    </a:cubicBezTo>
                    <a:lnTo>
                      <a:pt x="0" y="943"/>
                    </a:lnTo>
                    <a:cubicBezTo>
                      <a:pt x="0" y="1015"/>
                      <a:pt x="62" y="1067"/>
                      <a:pt x="123" y="1067"/>
                    </a:cubicBezTo>
                    <a:cubicBezTo>
                      <a:pt x="195" y="1067"/>
                      <a:pt x="246" y="1005"/>
                      <a:pt x="246" y="943"/>
                    </a:cubicBezTo>
                    <a:lnTo>
                      <a:pt x="246" y="12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911;p43">
                <a:extLst>
                  <a:ext uri="{FF2B5EF4-FFF2-40B4-BE49-F238E27FC236}">
                    <a16:creationId xmlns:a16="http://schemas.microsoft.com/office/drawing/2014/main" id="{9E3F3D04-E906-4D36-B321-95F25D15FBA8}"/>
                  </a:ext>
                </a:extLst>
              </p:cNvPr>
              <p:cNvSpPr/>
              <p:nvPr/>
            </p:nvSpPr>
            <p:spPr>
              <a:xfrm>
                <a:off x="2043708" y="4233049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25"/>
                      <a:pt x="62" y="1077"/>
                      <a:pt x="124" y="1077"/>
                    </a:cubicBezTo>
                    <a:cubicBezTo>
                      <a:pt x="195" y="1077"/>
                      <a:pt x="247" y="1025"/>
                      <a:pt x="247" y="954"/>
                    </a:cubicBezTo>
                    <a:lnTo>
                      <a:pt x="247" y="123"/>
                    </a:lnTo>
                    <a:cubicBezTo>
                      <a:pt x="247" y="51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912;p43">
                <a:extLst>
                  <a:ext uri="{FF2B5EF4-FFF2-40B4-BE49-F238E27FC236}">
                    <a16:creationId xmlns:a16="http://schemas.microsoft.com/office/drawing/2014/main" id="{F3EACFFB-3203-43D3-83A7-B12508BB6A7C}"/>
                  </a:ext>
                </a:extLst>
              </p:cNvPr>
              <p:cNvSpPr/>
              <p:nvPr/>
            </p:nvSpPr>
            <p:spPr>
              <a:xfrm>
                <a:off x="2075183" y="42412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1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15"/>
                      <a:pt x="51" y="1066"/>
                      <a:pt x="113" y="1066"/>
                    </a:cubicBezTo>
                    <a:cubicBezTo>
                      <a:pt x="118" y="1067"/>
                      <a:pt x="123" y="1067"/>
                      <a:pt x="129" y="1067"/>
                    </a:cubicBezTo>
                    <a:cubicBezTo>
                      <a:pt x="193" y="1067"/>
                      <a:pt x="246" y="1010"/>
                      <a:pt x="246" y="954"/>
                    </a:cubicBezTo>
                    <a:lnTo>
                      <a:pt x="246" y="123"/>
                    </a:lnTo>
                    <a:cubicBezTo>
                      <a:pt x="246" y="51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913;p43">
                <a:extLst>
                  <a:ext uri="{FF2B5EF4-FFF2-40B4-BE49-F238E27FC236}">
                    <a16:creationId xmlns:a16="http://schemas.microsoft.com/office/drawing/2014/main" id="{4A57971E-D353-46AD-9A80-42AB3AC01847}"/>
                  </a:ext>
                </a:extLst>
              </p:cNvPr>
              <p:cNvSpPr/>
              <p:nvPr/>
            </p:nvSpPr>
            <p:spPr>
              <a:xfrm>
                <a:off x="2102524" y="4247386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62" y="11"/>
                      <a:pt x="10" y="6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1" y="1118"/>
                      <a:pt x="123" y="1118"/>
                    </a:cubicBezTo>
                    <a:cubicBezTo>
                      <a:pt x="195" y="1108"/>
                      <a:pt x="246" y="1056"/>
                      <a:pt x="246" y="985"/>
                    </a:cubicBezTo>
                    <a:lnTo>
                      <a:pt x="246" y="123"/>
                    </a:lnTo>
                    <a:cubicBezTo>
                      <a:pt x="246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914;p43">
                <a:extLst>
                  <a:ext uri="{FF2B5EF4-FFF2-40B4-BE49-F238E27FC236}">
                    <a16:creationId xmlns:a16="http://schemas.microsoft.com/office/drawing/2014/main" id="{91FA316E-F85B-4A40-833C-C66300E4C42D}"/>
                  </a:ext>
                </a:extLst>
              </p:cNvPr>
              <p:cNvSpPr/>
              <p:nvPr/>
            </p:nvSpPr>
            <p:spPr>
              <a:xfrm>
                <a:off x="2135333" y="4252187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1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95" y="1128"/>
                      <a:pt x="246" y="1077"/>
                      <a:pt x="246" y="101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915;p43">
                <a:extLst>
                  <a:ext uri="{FF2B5EF4-FFF2-40B4-BE49-F238E27FC236}">
                    <a16:creationId xmlns:a16="http://schemas.microsoft.com/office/drawing/2014/main" id="{40405FE7-2C0E-430F-A26E-107242862D5E}"/>
                  </a:ext>
                </a:extLst>
              </p:cNvPr>
              <p:cNvSpPr/>
              <p:nvPr/>
            </p:nvSpPr>
            <p:spPr>
              <a:xfrm>
                <a:off x="2170875" y="4256254"/>
                <a:ext cx="15804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9" extrusionOk="0">
                    <a:moveTo>
                      <a:pt x="113" y="1"/>
                    </a:moveTo>
                    <a:cubicBezTo>
                      <a:pt x="52" y="1"/>
                      <a:pt x="0" y="62"/>
                      <a:pt x="0" y="124"/>
                    </a:cubicBezTo>
                    <a:lnTo>
                      <a:pt x="0" y="995"/>
                    </a:lnTo>
                    <a:cubicBezTo>
                      <a:pt x="0" y="1067"/>
                      <a:pt x="52" y="1118"/>
                      <a:pt x="113" y="1118"/>
                    </a:cubicBezTo>
                    <a:cubicBezTo>
                      <a:pt x="185" y="1118"/>
                      <a:pt x="236" y="1067"/>
                      <a:pt x="236" y="995"/>
                    </a:cubicBezTo>
                    <a:lnTo>
                      <a:pt x="236" y="124"/>
                    </a:lnTo>
                    <a:cubicBezTo>
                      <a:pt x="236" y="62"/>
                      <a:pt x="185" y="1"/>
                      <a:pt x="11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916;p43">
                <a:extLst>
                  <a:ext uri="{FF2B5EF4-FFF2-40B4-BE49-F238E27FC236}">
                    <a16:creationId xmlns:a16="http://schemas.microsoft.com/office/drawing/2014/main" id="{053E9941-74C6-45FE-A95C-35FFD878AEF2}"/>
                  </a:ext>
                </a:extLst>
              </p:cNvPr>
              <p:cNvSpPr/>
              <p:nvPr/>
            </p:nvSpPr>
            <p:spPr>
              <a:xfrm>
                <a:off x="2203017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2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1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917;p43">
                <a:extLst>
                  <a:ext uri="{FF2B5EF4-FFF2-40B4-BE49-F238E27FC236}">
                    <a16:creationId xmlns:a16="http://schemas.microsoft.com/office/drawing/2014/main" id="{1459CFFB-2541-43E4-BD5B-D25948CC550B}"/>
                  </a:ext>
                </a:extLst>
              </p:cNvPr>
              <p:cNvSpPr/>
              <p:nvPr/>
            </p:nvSpPr>
            <p:spPr>
              <a:xfrm>
                <a:off x="2241294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3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10" y="1067"/>
                      <a:pt x="62" y="1128"/>
                      <a:pt x="13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3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918;p43">
                <a:extLst>
                  <a:ext uri="{FF2B5EF4-FFF2-40B4-BE49-F238E27FC236}">
                    <a16:creationId xmlns:a16="http://schemas.microsoft.com/office/drawing/2014/main" id="{6CBD7A2A-7FF4-451A-973C-DFD8E87CA174}"/>
                  </a:ext>
                </a:extLst>
              </p:cNvPr>
              <p:cNvSpPr/>
              <p:nvPr/>
            </p:nvSpPr>
            <p:spPr>
              <a:xfrm>
                <a:off x="2273369" y="4258322"/>
                <a:ext cx="165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129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" y="1077"/>
                      <a:pt x="52" y="1128"/>
                      <a:pt x="124" y="1128"/>
                    </a:cubicBezTo>
                    <a:cubicBezTo>
                      <a:pt x="186" y="112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52"/>
                      <a:pt x="196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919;p43">
                <a:extLst>
                  <a:ext uri="{FF2B5EF4-FFF2-40B4-BE49-F238E27FC236}">
                    <a16:creationId xmlns:a16="http://schemas.microsoft.com/office/drawing/2014/main" id="{E3A1F3C2-9A41-4AB6-A64D-EE9A025B22A7}"/>
                  </a:ext>
                </a:extLst>
              </p:cNvPr>
              <p:cNvSpPr/>
              <p:nvPr/>
            </p:nvSpPr>
            <p:spPr>
              <a:xfrm>
                <a:off x="2307578" y="4258322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4" y="0"/>
                    </a:moveTo>
                    <a:cubicBezTo>
                      <a:pt x="62" y="0"/>
                      <a:pt x="1" y="52"/>
                      <a:pt x="11" y="123"/>
                    </a:cubicBezTo>
                    <a:lnTo>
                      <a:pt x="11" y="1005"/>
                    </a:lnTo>
                    <a:cubicBezTo>
                      <a:pt x="11" y="1067"/>
                      <a:pt x="62" y="1128"/>
                      <a:pt x="124" y="1128"/>
                    </a:cubicBezTo>
                    <a:cubicBezTo>
                      <a:pt x="195" y="111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920;p43">
                <a:extLst>
                  <a:ext uri="{FF2B5EF4-FFF2-40B4-BE49-F238E27FC236}">
                    <a16:creationId xmlns:a16="http://schemas.microsoft.com/office/drawing/2014/main" id="{60D4DE2A-C608-4155-A62A-EA89F67050B4}"/>
                  </a:ext>
                </a:extLst>
              </p:cNvPr>
              <p:cNvSpPr/>
              <p:nvPr/>
            </p:nvSpPr>
            <p:spPr>
              <a:xfrm>
                <a:off x="2560512" y="4209109"/>
                <a:ext cx="16471" cy="67749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16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902"/>
                    </a:lnTo>
                    <a:cubicBezTo>
                      <a:pt x="1" y="964"/>
                      <a:pt x="52" y="1015"/>
                      <a:pt x="124" y="1015"/>
                    </a:cubicBezTo>
                    <a:cubicBezTo>
                      <a:pt x="185" y="1015"/>
                      <a:pt x="236" y="964"/>
                      <a:pt x="247" y="892"/>
                    </a:cubicBezTo>
                    <a:lnTo>
                      <a:pt x="247" y="123"/>
                    </a:lnTo>
                    <a:cubicBezTo>
                      <a:pt x="236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921;p43">
                <a:extLst>
                  <a:ext uri="{FF2B5EF4-FFF2-40B4-BE49-F238E27FC236}">
                    <a16:creationId xmlns:a16="http://schemas.microsoft.com/office/drawing/2014/main" id="{FBBB8AFB-9DBC-4207-B2C2-3B68746956DB}"/>
                  </a:ext>
                </a:extLst>
              </p:cNvPr>
              <p:cNvSpPr/>
              <p:nvPr/>
            </p:nvSpPr>
            <p:spPr>
              <a:xfrm>
                <a:off x="2534571" y="4222779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33" y="0"/>
                    </a:moveTo>
                    <a:cubicBezTo>
                      <a:pt x="62" y="0"/>
                      <a:pt x="10" y="52"/>
                      <a:pt x="10" y="123"/>
                    </a:cubicBezTo>
                    <a:lnTo>
                      <a:pt x="10" y="943"/>
                    </a:lnTo>
                    <a:cubicBezTo>
                      <a:pt x="0" y="1005"/>
                      <a:pt x="62" y="1067"/>
                      <a:pt x="133" y="1067"/>
                    </a:cubicBezTo>
                    <a:cubicBezTo>
                      <a:pt x="195" y="1067"/>
                      <a:pt x="246" y="1015"/>
                      <a:pt x="246" y="943"/>
                    </a:cubicBezTo>
                    <a:lnTo>
                      <a:pt x="246" y="123"/>
                    </a:lnTo>
                    <a:cubicBezTo>
                      <a:pt x="246" y="52"/>
                      <a:pt x="195" y="0"/>
                      <a:pt x="13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922;p43">
                <a:extLst>
                  <a:ext uri="{FF2B5EF4-FFF2-40B4-BE49-F238E27FC236}">
                    <a16:creationId xmlns:a16="http://schemas.microsoft.com/office/drawing/2014/main" id="{A0DE306E-BB4B-4BA2-9A79-0D85C040C410}"/>
                  </a:ext>
                </a:extLst>
              </p:cNvPr>
              <p:cNvSpPr/>
              <p:nvPr/>
            </p:nvSpPr>
            <p:spPr>
              <a:xfrm>
                <a:off x="2507164" y="4232315"/>
                <a:ext cx="15804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57" extrusionOk="0">
                    <a:moveTo>
                      <a:pt x="124" y="1"/>
                    </a:moveTo>
                    <a:cubicBezTo>
                      <a:pt x="52" y="1"/>
                      <a:pt x="1" y="62"/>
                      <a:pt x="1" y="124"/>
                    </a:cubicBezTo>
                    <a:lnTo>
                      <a:pt x="1" y="934"/>
                    </a:lnTo>
                    <a:cubicBezTo>
                      <a:pt x="1" y="995"/>
                      <a:pt x="52" y="1057"/>
                      <a:pt x="124" y="1057"/>
                    </a:cubicBezTo>
                    <a:cubicBezTo>
                      <a:pt x="186" y="1057"/>
                      <a:pt x="237" y="995"/>
                      <a:pt x="237" y="934"/>
                    </a:cubicBezTo>
                    <a:lnTo>
                      <a:pt x="237" y="124"/>
                    </a:lnTo>
                    <a:cubicBezTo>
                      <a:pt x="237" y="62"/>
                      <a:pt x="18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923;p43">
                <a:extLst>
                  <a:ext uri="{FF2B5EF4-FFF2-40B4-BE49-F238E27FC236}">
                    <a16:creationId xmlns:a16="http://schemas.microsoft.com/office/drawing/2014/main" id="{950E7B93-C975-4575-9EE5-31D4D4EC06D6}"/>
                  </a:ext>
                </a:extLst>
              </p:cNvPr>
              <p:cNvSpPr/>
              <p:nvPr/>
            </p:nvSpPr>
            <p:spPr>
              <a:xfrm>
                <a:off x="2475756" y="4241251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15"/>
                      <a:pt x="62" y="1066"/>
                      <a:pt x="123" y="1066"/>
                    </a:cubicBezTo>
                    <a:cubicBezTo>
                      <a:pt x="195" y="1066"/>
                      <a:pt x="246" y="1015"/>
                      <a:pt x="246" y="954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924;p43">
                <a:extLst>
                  <a:ext uri="{FF2B5EF4-FFF2-40B4-BE49-F238E27FC236}">
                    <a16:creationId xmlns:a16="http://schemas.microsoft.com/office/drawing/2014/main" id="{9F1D8822-FBED-449F-90E0-C2BD55E43E12}"/>
                  </a:ext>
                </a:extLst>
              </p:cNvPr>
              <p:cNvSpPr/>
              <p:nvPr/>
            </p:nvSpPr>
            <p:spPr>
              <a:xfrm>
                <a:off x="2448415" y="4247386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2" y="1118"/>
                      <a:pt x="123" y="1118"/>
                    </a:cubicBezTo>
                    <a:cubicBezTo>
                      <a:pt x="195" y="1108"/>
                      <a:pt x="246" y="1056"/>
                      <a:pt x="246" y="985"/>
                    </a:cubicBezTo>
                    <a:lnTo>
                      <a:pt x="246" y="12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925;p43">
                <a:extLst>
                  <a:ext uri="{FF2B5EF4-FFF2-40B4-BE49-F238E27FC236}">
                    <a16:creationId xmlns:a16="http://schemas.microsoft.com/office/drawing/2014/main" id="{6AF60846-9B4A-4D62-AD00-10544A9ADF22}"/>
                  </a:ext>
                </a:extLst>
              </p:cNvPr>
              <p:cNvSpPr/>
              <p:nvPr/>
            </p:nvSpPr>
            <p:spPr>
              <a:xfrm>
                <a:off x="2415607" y="4252854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85" y="1118"/>
                      <a:pt x="246" y="1067"/>
                      <a:pt x="246" y="995"/>
                    </a:cubicBezTo>
                    <a:lnTo>
                      <a:pt x="246" y="11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926;p43">
                <a:extLst>
                  <a:ext uri="{FF2B5EF4-FFF2-40B4-BE49-F238E27FC236}">
                    <a16:creationId xmlns:a16="http://schemas.microsoft.com/office/drawing/2014/main" id="{21ED15E1-473F-4182-82D8-995B332A9B5B}"/>
                  </a:ext>
                </a:extLst>
              </p:cNvPr>
              <p:cNvSpPr/>
              <p:nvPr/>
            </p:nvSpPr>
            <p:spPr>
              <a:xfrm>
                <a:off x="2380064" y="4256254"/>
                <a:ext cx="17138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9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67"/>
                      <a:pt x="62" y="1118"/>
                      <a:pt x="123" y="1118"/>
                    </a:cubicBezTo>
                    <a:cubicBezTo>
                      <a:pt x="195" y="1118"/>
                      <a:pt x="257" y="1067"/>
                      <a:pt x="257" y="995"/>
                    </a:cubicBezTo>
                    <a:lnTo>
                      <a:pt x="257" y="124"/>
                    </a:lnTo>
                    <a:cubicBezTo>
                      <a:pt x="257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927;p43">
                <a:extLst>
                  <a:ext uri="{FF2B5EF4-FFF2-40B4-BE49-F238E27FC236}">
                    <a16:creationId xmlns:a16="http://schemas.microsoft.com/office/drawing/2014/main" id="{9D6DE1E1-79CF-4D87-9840-5A83A2F8C173}"/>
                  </a:ext>
                </a:extLst>
              </p:cNvPr>
              <p:cNvSpPr/>
              <p:nvPr/>
            </p:nvSpPr>
            <p:spPr>
              <a:xfrm>
                <a:off x="2347255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2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928;p43">
                <a:extLst>
                  <a:ext uri="{FF2B5EF4-FFF2-40B4-BE49-F238E27FC236}">
                    <a16:creationId xmlns:a16="http://schemas.microsoft.com/office/drawing/2014/main" id="{CD15CC37-46F1-4224-8F92-91E6FE36ECFE}"/>
                  </a:ext>
                </a:extLst>
              </p:cNvPr>
              <p:cNvSpPr/>
              <p:nvPr/>
            </p:nvSpPr>
            <p:spPr>
              <a:xfrm>
                <a:off x="2137333" y="4133157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68" y="113"/>
                    </a:moveTo>
                    <a:cubicBezTo>
                      <a:pt x="3383" y="113"/>
                      <a:pt x="3399" y="113"/>
                      <a:pt x="3415" y="114"/>
                    </a:cubicBezTo>
                    <a:cubicBezTo>
                      <a:pt x="3671" y="114"/>
                      <a:pt x="3866" y="165"/>
                      <a:pt x="3938" y="237"/>
                    </a:cubicBezTo>
                    <a:lnTo>
                      <a:pt x="2810" y="258"/>
                    </a:lnTo>
                    <a:cubicBezTo>
                      <a:pt x="2981" y="172"/>
                      <a:pt x="3170" y="113"/>
                      <a:pt x="3368" y="113"/>
                    </a:cubicBezTo>
                    <a:close/>
                    <a:moveTo>
                      <a:pt x="3958" y="278"/>
                    </a:moveTo>
                    <a:cubicBezTo>
                      <a:pt x="3968" y="288"/>
                      <a:pt x="3968" y="299"/>
                      <a:pt x="3968" y="319"/>
                    </a:cubicBezTo>
                    <a:cubicBezTo>
                      <a:pt x="3968" y="340"/>
                      <a:pt x="3968" y="360"/>
                      <a:pt x="3948" y="381"/>
                    </a:cubicBezTo>
                    <a:lnTo>
                      <a:pt x="2564" y="422"/>
                    </a:lnTo>
                    <a:lnTo>
                      <a:pt x="2564" y="422"/>
                    </a:lnTo>
                    <a:lnTo>
                      <a:pt x="2748" y="309"/>
                    </a:lnTo>
                    <a:lnTo>
                      <a:pt x="3958" y="278"/>
                    </a:lnTo>
                    <a:close/>
                    <a:moveTo>
                      <a:pt x="2185" y="319"/>
                    </a:moveTo>
                    <a:lnTo>
                      <a:pt x="2164" y="329"/>
                    </a:lnTo>
                    <a:cubicBezTo>
                      <a:pt x="2102" y="360"/>
                      <a:pt x="2051" y="401"/>
                      <a:pt x="1990" y="432"/>
                    </a:cubicBezTo>
                    <a:lnTo>
                      <a:pt x="678" y="463"/>
                    </a:lnTo>
                    <a:cubicBezTo>
                      <a:pt x="667" y="442"/>
                      <a:pt x="657" y="432"/>
                      <a:pt x="657" y="411"/>
                    </a:cubicBezTo>
                    <a:cubicBezTo>
                      <a:pt x="657" y="391"/>
                      <a:pt x="657" y="370"/>
                      <a:pt x="667" y="350"/>
                    </a:cubicBezTo>
                    <a:lnTo>
                      <a:pt x="2185" y="319"/>
                    </a:lnTo>
                    <a:close/>
                    <a:moveTo>
                      <a:pt x="1918" y="473"/>
                    </a:moveTo>
                    <a:lnTo>
                      <a:pt x="1918" y="473"/>
                    </a:lnTo>
                    <a:cubicBezTo>
                      <a:pt x="1733" y="565"/>
                      <a:pt x="1518" y="617"/>
                      <a:pt x="1303" y="617"/>
                    </a:cubicBezTo>
                    <a:cubicBezTo>
                      <a:pt x="1275" y="617"/>
                      <a:pt x="1248" y="618"/>
                      <a:pt x="1222" y="618"/>
                    </a:cubicBezTo>
                    <a:cubicBezTo>
                      <a:pt x="944" y="618"/>
                      <a:pt x="783" y="569"/>
                      <a:pt x="708" y="493"/>
                    </a:cubicBezTo>
                    <a:lnTo>
                      <a:pt x="1918" y="473"/>
                    </a:lnTo>
                    <a:close/>
                    <a:moveTo>
                      <a:pt x="3182" y="1"/>
                    </a:moveTo>
                    <a:cubicBezTo>
                      <a:pt x="2850" y="1"/>
                      <a:pt x="2520" y="103"/>
                      <a:pt x="2246" y="288"/>
                    </a:cubicBezTo>
                    <a:lnTo>
                      <a:pt x="698" y="329"/>
                    </a:lnTo>
                    <a:cubicBezTo>
                      <a:pt x="811" y="165"/>
                      <a:pt x="1252" y="94"/>
                      <a:pt x="1744" y="73"/>
                    </a:cubicBezTo>
                    <a:lnTo>
                      <a:pt x="1744" y="32"/>
                    </a:lnTo>
                    <a:cubicBezTo>
                      <a:pt x="1067" y="53"/>
                      <a:pt x="790" y="53"/>
                      <a:pt x="596" y="53"/>
                    </a:cubicBezTo>
                    <a:lnTo>
                      <a:pt x="596" y="94"/>
                    </a:lnTo>
                    <a:cubicBezTo>
                      <a:pt x="739" y="94"/>
                      <a:pt x="811" y="104"/>
                      <a:pt x="811" y="124"/>
                    </a:cubicBezTo>
                    <a:cubicBezTo>
                      <a:pt x="811" y="135"/>
                      <a:pt x="790" y="155"/>
                      <a:pt x="739" y="186"/>
                    </a:cubicBezTo>
                    <a:cubicBezTo>
                      <a:pt x="678" y="217"/>
                      <a:pt x="626" y="258"/>
                      <a:pt x="596" y="319"/>
                    </a:cubicBezTo>
                    <a:lnTo>
                      <a:pt x="11" y="340"/>
                    </a:lnTo>
                    <a:lnTo>
                      <a:pt x="11" y="370"/>
                    </a:lnTo>
                    <a:lnTo>
                      <a:pt x="575" y="360"/>
                    </a:lnTo>
                    <a:lnTo>
                      <a:pt x="575" y="360"/>
                    </a:lnTo>
                    <a:cubicBezTo>
                      <a:pt x="575" y="381"/>
                      <a:pt x="565" y="401"/>
                      <a:pt x="565" y="422"/>
                    </a:cubicBezTo>
                    <a:cubicBezTo>
                      <a:pt x="565" y="432"/>
                      <a:pt x="565" y="452"/>
                      <a:pt x="565" y="463"/>
                    </a:cubicBezTo>
                    <a:lnTo>
                      <a:pt x="1" y="483"/>
                    </a:lnTo>
                    <a:lnTo>
                      <a:pt x="1" y="514"/>
                    </a:lnTo>
                    <a:lnTo>
                      <a:pt x="585" y="504"/>
                    </a:lnTo>
                    <a:cubicBezTo>
                      <a:pt x="654" y="652"/>
                      <a:pt x="931" y="771"/>
                      <a:pt x="1417" y="771"/>
                    </a:cubicBezTo>
                    <a:cubicBezTo>
                      <a:pt x="1437" y="771"/>
                      <a:pt x="1457" y="771"/>
                      <a:pt x="1477" y="770"/>
                    </a:cubicBezTo>
                    <a:cubicBezTo>
                      <a:pt x="1846" y="770"/>
                      <a:pt x="2205" y="658"/>
                      <a:pt x="2502" y="452"/>
                    </a:cubicBezTo>
                    <a:lnTo>
                      <a:pt x="3927" y="422"/>
                    </a:lnTo>
                    <a:lnTo>
                      <a:pt x="3927" y="422"/>
                    </a:lnTo>
                    <a:cubicBezTo>
                      <a:pt x="3794" y="534"/>
                      <a:pt x="3425" y="596"/>
                      <a:pt x="3066" y="617"/>
                    </a:cubicBezTo>
                    <a:lnTo>
                      <a:pt x="3066" y="668"/>
                    </a:lnTo>
                    <a:cubicBezTo>
                      <a:pt x="3671" y="647"/>
                      <a:pt x="3876" y="647"/>
                      <a:pt x="4040" y="647"/>
                    </a:cubicBezTo>
                    <a:lnTo>
                      <a:pt x="4040" y="606"/>
                    </a:lnTo>
                    <a:cubicBezTo>
                      <a:pt x="3897" y="606"/>
                      <a:pt x="3835" y="596"/>
                      <a:pt x="3825" y="575"/>
                    </a:cubicBezTo>
                    <a:cubicBezTo>
                      <a:pt x="3825" y="565"/>
                      <a:pt x="3845" y="545"/>
                      <a:pt x="3897" y="514"/>
                    </a:cubicBezTo>
                    <a:cubicBezTo>
                      <a:pt x="3938" y="493"/>
                      <a:pt x="3989" y="463"/>
                      <a:pt x="4020" y="422"/>
                    </a:cubicBezTo>
                    <a:lnTo>
                      <a:pt x="4645" y="411"/>
                    </a:lnTo>
                    <a:lnTo>
                      <a:pt x="4645" y="370"/>
                    </a:lnTo>
                    <a:lnTo>
                      <a:pt x="4050" y="391"/>
                    </a:lnTo>
                    <a:cubicBezTo>
                      <a:pt x="4061" y="360"/>
                      <a:pt x="4071" y="329"/>
                      <a:pt x="4061" y="299"/>
                    </a:cubicBezTo>
                    <a:lnTo>
                      <a:pt x="4061" y="278"/>
                    </a:lnTo>
                    <a:lnTo>
                      <a:pt x="4645" y="268"/>
                    </a:lnTo>
                    <a:lnTo>
                      <a:pt x="4645" y="227"/>
                    </a:lnTo>
                    <a:lnTo>
                      <a:pt x="4061" y="247"/>
                    </a:lnTo>
                    <a:cubicBezTo>
                      <a:pt x="4002" y="110"/>
                      <a:pt x="3755" y="1"/>
                      <a:pt x="3293" y="1"/>
                    </a:cubicBezTo>
                    <a:cubicBezTo>
                      <a:pt x="3272" y="1"/>
                      <a:pt x="3251" y="1"/>
                      <a:pt x="3230" y="1"/>
                    </a:cubicBezTo>
                    <a:cubicBezTo>
                      <a:pt x="3214" y="1"/>
                      <a:pt x="3198" y="1"/>
                      <a:pt x="3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929;p43">
                <a:extLst>
                  <a:ext uri="{FF2B5EF4-FFF2-40B4-BE49-F238E27FC236}">
                    <a16:creationId xmlns:a16="http://schemas.microsoft.com/office/drawing/2014/main" id="{6D16EB5B-EC79-480F-9915-1312C11D7606}"/>
                  </a:ext>
                </a:extLst>
              </p:cNvPr>
              <p:cNvSpPr/>
              <p:nvPr/>
            </p:nvSpPr>
            <p:spPr>
              <a:xfrm>
                <a:off x="2785438" y="3975317"/>
                <a:ext cx="604366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3845" extrusionOk="0">
                    <a:moveTo>
                      <a:pt x="4532" y="0"/>
                    </a:moveTo>
                    <a:cubicBezTo>
                      <a:pt x="2092" y="0"/>
                      <a:pt x="93" y="513"/>
                      <a:pt x="0" y="1169"/>
                    </a:cubicBezTo>
                    <a:lnTo>
                      <a:pt x="0" y="1210"/>
                    </a:lnTo>
                    <a:lnTo>
                      <a:pt x="0" y="2645"/>
                    </a:lnTo>
                    <a:cubicBezTo>
                      <a:pt x="41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66"/>
                    </a:cubicBezTo>
                    <a:lnTo>
                      <a:pt x="9063" y="2655"/>
                    </a:lnTo>
                    <a:cubicBezTo>
                      <a:pt x="9063" y="2645"/>
                      <a:pt x="9063" y="2635"/>
                      <a:pt x="9063" y="2625"/>
                    </a:cubicBezTo>
                    <a:cubicBezTo>
                      <a:pt x="9063" y="2614"/>
                      <a:pt x="9063" y="2604"/>
                      <a:pt x="9063" y="2594"/>
                    </a:cubicBezTo>
                    <a:lnTo>
                      <a:pt x="9063" y="1210"/>
                    </a:lnTo>
                    <a:lnTo>
                      <a:pt x="9063" y="1169"/>
                    </a:lnTo>
                    <a:cubicBezTo>
                      <a:pt x="8970" y="513"/>
                      <a:pt x="6971" y="0"/>
                      <a:pt x="4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930;p43">
                <a:extLst>
                  <a:ext uri="{FF2B5EF4-FFF2-40B4-BE49-F238E27FC236}">
                    <a16:creationId xmlns:a16="http://schemas.microsoft.com/office/drawing/2014/main" id="{0FFE397D-8A64-484C-AAF8-5997DD1D5795}"/>
                  </a:ext>
                </a:extLst>
              </p:cNvPr>
              <p:cNvSpPr/>
              <p:nvPr/>
            </p:nvSpPr>
            <p:spPr>
              <a:xfrm>
                <a:off x="2785438" y="4058005"/>
                <a:ext cx="604366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05" extrusionOk="0">
                    <a:moveTo>
                      <a:pt x="0" y="1"/>
                    </a:moveTo>
                    <a:lnTo>
                      <a:pt x="0" y="1405"/>
                    </a:lnTo>
                    <a:cubicBezTo>
                      <a:pt x="41" y="2072"/>
                      <a:pt x="2051" y="2605"/>
                      <a:pt x="4532" y="2605"/>
                    </a:cubicBezTo>
                    <a:cubicBezTo>
                      <a:pt x="6982" y="2605"/>
                      <a:pt x="8981" y="2082"/>
                      <a:pt x="9063" y="1436"/>
                    </a:cubicBezTo>
                    <a:lnTo>
                      <a:pt x="9063" y="1426"/>
                    </a:lnTo>
                    <a:cubicBezTo>
                      <a:pt x="9063" y="1415"/>
                      <a:pt x="9063" y="1395"/>
                      <a:pt x="9063" y="1385"/>
                    </a:cubicBezTo>
                    <a:cubicBezTo>
                      <a:pt x="9063" y="1374"/>
                      <a:pt x="9063" y="1364"/>
                      <a:pt x="9063" y="1354"/>
                    </a:cubicBezTo>
                    <a:lnTo>
                      <a:pt x="9063" y="21"/>
                    </a:lnTo>
                    <a:cubicBezTo>
                      <a:pt x="8981" y="667"/>
                      <a:pt x="6982" y="1190"/>
                      <a:pt x="4532" y="1190"/>
                    </a:cubicBezTo>
                    <a:cubicBezTo>
                      <a:pt x="2051" y="1190"/>
                      <a:pt x="41" y="657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931;p43">
                <a:extLst>
                  <a:ext uri="{FF2B5EF4-FFF2-40B4-BE49-F238E27FC236}">
                    <a16:creationId xmlns:a16="http://schemas.microsoft.com/office/drawing/2014/main" id="{8E42F46D-B766-41FE-8CA7-A8595F030EDF}"/>
                  </a:ext>
                </a:extLst>
              </p:cNvPr>
              <p:cNvSpPr/>
              <p:nvPr/>
            </p:nvSpPr>
            <p:spPr>
              <a:xfrm>
                <a:off x="3390397" y="4053203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2"/>
                    </a:moveTo>
                    <a:cubicBezTo>
                      <a:pt x="1" y="32"/>
                      <a:pt x="1" y="22"/>
                      <a:pt x="1" y="11"/>
                    </a:cubicBezTo>
                    <a:lnTo>
                      <a:pt x="1" y="1"/>
                    </a:lnTo>
                    <a:lnTo>
                      <a:pt x="1" y="1"/>
                    </a:lnTo>
                    <a:lnTo>
                      <a:pt x="1" y="42"/>
                    </a:lnTo>
                    <a:lnTo>
                      <a:pt x="1" y="42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932;p43">
                <a:extLst>
                  <a:ext uri="{FF2B5EF4-FFF2-40B4-BE49-F238E27FC236}">
                    <a16:creationId xmlns:a16="http://schemas.microsoft.com/office/drawing/2014/main" id="{384D4A6E-5F11-4E39-AA17-FD40D2595BB7}"/>
                  </a:ext>
                </a:extLst>
              </p:cNvPr>
              <p:cNvSpPr/>
              <p:nvPr/>
            </p:nvSpPr>
            <p:spPr>
              <a:xfrm>
                <a:off x="2785438" y="4053203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0" y="1"/>
                    </a:moveTo>
                    <a:lnTo>
                      <a:pt x="0" y="42"/>
                    </a:lnTo>
                    <a:lnTo>
                      <a:pt x="0" y="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933;p43">
                <a:extLst>
                  <a:ext uri="{FF2B5EF4-FFF2-40B4-BE49-F238E27FC236}">
                    <a16:creationId xmlns:a16="http://schemas.microsoft.com/office/drawing/2014/main" id="{4655AFEE-8D9F-4A4A-80DC-9B9DF7A652C7}"/>
                  </a:ext>
                </a:extLst>
              </p:cNvPr>
              <p:cNvSpPr/>
              <p:nvPr/>
            </p:nvSpPr>
            <p:spPr>
              <a:xfrm>
                <a:off x="2868126" y="3999257"/>
                <a:ext cx="439654" cy="110760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1661" extrusionOk="0">
                    <a:moveTo>
                      <a:pt x="3292" y="0"/>
                    </a:moveTo>
                    <a:cubicBezTo>
                      <a:pt x="1477" y="0"/>
                      <a:pt x="1" y="369"/>
                      <a:pt x="1" y="831"/>
                    </a:cubicBezTo>
                    <a:cubicBezTo>
                      <a:pt x="1" y="1292"/>
                      <a:pt x="1477" y="1661"/>
                      <a:pt x="3292" y="1661"/>
                    </a:cubicBezTo>
                    <a:cubicBezTo>
                      <a:pt x="5116" y="1661"/>
                      <a:pt x="6592" y="1292"/>
                      <a:pt x="6592" y="831"/>
                    </a:cubicBezTo>
                    <a:cubicBezTo>
                      <a:pt x="6592" y="369"/>
                      <a:pt x="5116" y="0"/>
                      <a:pt x="3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934;p43">
                <a:extLst>
                  <a:ext uri="{FF2B5EF4-FFF2-40B4-BE49-F238E27FC236}">
                    <a16:creationId xmlns:a16="http://schemas.microsoft.com/office/drawing/2014/main" id="{B3B98444-3187-4E48-81C6-441AD6FEE18E}"/>
                  </a:ext>
                </a:extLst>
              </p:cNvPr>
              <p:cNvSpPr/>
              <p:nvPr/>
            </p:nvSpPr>
            <p:spPr>
              <a:xfrm>
                <a:off x="2795707" y="4095614"/>
                <a:ext cx="16471" cy="670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06" extrusionOk="0">
                    <a:moveTo>
                      <a:pt x="113" y="1"/>
                    </a:moveTo>
                    <a:cubicBezTo>
                      <a:pt x="51" y="1"/>
                      <a:pt x="0" y="62"/>
                      <a:pt x="0" y="124"/>
                    </a:cubicBezTo>
                    <a:lnTo>
                      <a:pt x="0" y="882"/>
                    </a:lnTo>
                    <a:cubicBezTo>
                      <a:pt x="0" y="944"/>
                      <a:pt x="51" y="1005"/>
                      <a:pt x="113" y="1005"/>
                    </a:cubicBezTo>
                    <a:cubicBezTo>
                      <a:pt x="185" y="1005"/>
                      <a:pt x="236" y="944"/>
                      <a:pt x="246" y="882"/>
                    </a:cubicBezTo>
                    <a:lnTo>
                      <a:pt x="246" y="124"/>
                    </a:lnTo>
                    <a:cubicBezTo>
                      <a:pt x="246" y="52"/>
                      <a:pt x="185" y="1"/>
                      <a:pt x="11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935;p43">
                <a:extLst>
                  <a:ext uri="{FF2B5EF4-FFF2-40B4-BE49-F238E27FC236}">
                    <a16:creationId xmlns:a16="http://schemas.microsoft.com/office/drawing/2014/main" id="{7F15C270-D7F8-4ECE-B0A4-480292854059}"/>
                  </a:ext>
                </a:extLst>
              </p:cNvPr>
              <p:cNvSpPr/>
              <p:nvPr/>
            </p:nvSpPr>
            <p:spPr>
              <a:xfrm>
                <a:off x="2820980" y="41099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3" y="1067"/>
                    </a:cubicBezTo>
                    <a:cubicBezTo>
                      <a:pt x="185" y="1067"/>
                      <a:pt x="236" y="1016"/>
                      <a:pt x="246" y="944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936;p43">
                <a:extLst>
                  <a:ext uri="{FF2B5EF4-FFF2-40B4-BE49-F238E27FC236}">
                    <a16:creationId xmlns:a16="http://schemas.microsoft.com/office/drawing/2014/main" id="{31870AC6-DD44-4A5E-8538-EBFF5F4779CF}"/>
                  </a:ext>
                </a:extLst>
              </p:cNvPr>
              <p:cNvSpPr/>
              <p:nvPr/>
            </p:nvSpPr>
            <p:spPr>
              <a:xfrm>
                <a:off x="2848321" y="4120220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34" y="1"/>
                    </a:moveTo>
                    <a:cubicBezTo>
                      <a:pt x="62" y="1"/>
                      <a:pt x="11" y="52"/>
                      <a:pt x="0" y="124"/>
                    </a:cubicBezTo>
                    <a:lnTo>
                      <a:pt x="0" y="964"/>
                    </a:lnTo>
                    <a:cubicBezTo>
                      <a:pt x="11" y="1026"/>
                      <a:pt x="62" y="1077"/>
                      <a:pt x="134" y="1077"/>
                    </a:cubicBezTo>
                    <a:cubicBezTo>
                      <a:pt x="195" y="1077"/>
                      <a:pt x="247" y="1026"/>
                      <a:pt x="247" y="964"/>
                    </a:cubicBezTo>
                    <a:lnTo>
                      <a:pt x="247" y="124"/>
                    </a:lnTo>
                    <a:cubicBezTo>
                      <a:pt x="247" y="52"/>
                      <a:pt x="195" y="1"/>
                      <a:pt x="13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937;p43">
                <a:extLst>
                  <a:ext uri="{FF2B5EF4-FFF2-40B4-BE49-F238E27FC236}">
                    <a16:creationId xmlns:a16="http://schemas.microsoft.com/office/drawing/2014/main" id="{EF59DAF5-C6EF-4B2E-9430-D704632690C5}"/>
                  </a:ext>
                </a:extLst>
              </p:cNvPr>
              <p:cNvSpPr/>
              <p:nvPr/>
            </p:nvSpPr>
            <p:spPr>
              <a:xfrm>
                <a:off x="2879796" y="4128422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62" y="1077"/>
                      <a:pt x="123" y="1077"/>
                    </a:cubicBezTo>
                    <a:cubicBezTo>
                      <a:pt x="195" y="1077"/>
                      <a:pt x="246" y="1016"/>
                      <a:pt x="246" y="954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938;p43">
                <a:extLst>
                  <a:ext uri="{FF2B5EF4-FFF2-40B4-BE49-F238E27FC236}">
                    <a16:creationId xmlns:a16="http://schemas.microsoft.com/office/drawing/2014/main" id="{793DC91C-E144-49E0-9BE4-BEBA96D9939A}"/>
                  </a:ext>
                </a:extLst>
              </p:cNvPr>
              <p:cNvSpPr/>
              <p:nvPr/>
            </p:nvSpPr>
            <p:spPr>
              <a:xfrm>
                <a:off x="2907803" y="4135291"/>
                <a:ext cx="15804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08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52" y="1107"/>
                      <a:pt x="123" y="1107"/>
                    </a:cubicBezTo>
                    <a:cubicBezTo>
                      <a:pt x="185" y="1107"/>
                      <a:pt x="236" y="1056"/>
                      <a:pt x="236" y="984"/>
                    </a:cubicBezTo>
                    <a:lnTo>
                      <a:pt x="236" y="123"/>
                    </a:lnTo>
                    <a:cubicBezTo>
                      <a:pt x="236" y="6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939;p43">
                <a:extLst>
                  <a:ext uri="{FF2B5EF4-FFF2-40B4-BE49-F238E27FC236}">
                    <a16:creationId xmlns:a16="http://schemas.microsoft.com/office/drawing/2014/main" id="{86064DC6-DAD7-42B1-9FCE-90480076934B}"/>
                  </a:ext>
                </a:extLst>
              </p:cNvPr>
              <p:cNvSpPr/>
              <p:nvPr/>
            </p:nvSpPr>
            <p:spPr>
              <a:xfrm>
                <a:off x="2940612" y="4140759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52" y="1107"/>
                      <a:pt x="123" y="1118"/>
                    </a:cubicBezTo>
                    <a:cubicBezTo>
                      <a:pt x="185" y="1107"/>
                      <a:pt x="236" y="1056"/>
                      <a:pt x="236" y="99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940;p43">
                <a:extLst>
                  <a:ext uri="{FF2B5EF4-FFF2-40B4-BE49-F238E27FC236}">
                    <a16:creationId xmlns:a16="http://schemas.microsoft.com/office/drawing/2014/main" id="{C8072616-1523-4539-9F2B-DDDF13934140}"/>
                  </a:ext>
                </a:extLst>
              </p:cNvPr>
              <p:cNvSpPr/>
              <p:nvPr/>
            </p:nvSpPr>
            <p:spPr>
              <a:xfrm>
                <a:off x="2975488" y="4144160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56"/>
                      <a:pt x="52" y="1108"/>
                      <a:pt x="123" y="1108"/>
                    </a:cubicBezTo>
                    <a:cubicBezTo>
                      <a:pt x="185" y="1108"/>
                      <a:pt x="236" y="1056"/>
                      <a:pt x="246" y="995"/>
                    </a:cubicBezTo>
                    <a:lnTo>
                      <a:pt x="246" y="113"/>
                    </a:lnTo>
                    <a:cubicBezTo>
                      <a:pt x="23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941;p43">
                <a:extLst>
                  <a:ext uri="{FF2B5EF4-FFF2-40B4-BE49-F238E27FC236}">
                    <a16:creationId xmlns:a16="http://schemas.microsoft.com/office/drawing/2014/main" id="{1B44F2CA-2567-4077-984D-DF2647EBC2C6}"/>
                  </a:ext>
                </a:extLst>
              </p:cNvPr>
              <p:cNvSpPr/>
              <p:nvPr/>
            </p:nvSpPr>
            <p:spPr>
              <a:xfrm>
                <a:off x="3008297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52" y="1118"/>
                      <a:pt x="123" y="1118"/>
                    </a:cubicBezTo>
                    <a:cubicBezTo>
                      <a:pt x="185" y="1118"/>
                      <a:pt x="236" y="1066"/>
                      <a:pt x="246" y="995"/>
                    </a:cubicBezTo>
                    <a:lnTo>
                      <a:pt x="24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942;p43">
                <a:extLst>
                  <a:ext uri="{FF2B5EF4-FFF2-40B4-BE49-F238E27FC236}">
                    <a16:creationId xmlns:a16="http://schemas.microsoft.com/office/drawing/2014/main" id="{4FBBADE5-AD18-4D1F-94C7-CC41D75D7D88}"/>
                  </a:ext>
                </a:extLst>
              </p:cNvPr>
              <p:cNvSpPr/>
              <p:nvPr/>
            </p:nvSpPr>
            <p:spPr>
              <a:xfrm>
                <a:off x="3046573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62" y="1118"/>
                      <a:pt x="123" y="1118"/>
                    </a:cubicBezTo>
                    <a:cubicBezTo>
                      <a:pt x="185" y="1118"/>
                      <a:pt x="236" y="1066"/>
                      <a:pt x="246" y="995"/>
                    </a:cubicBezTo>
                    <a:lnTo>
                      <a:pt x="24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943;p43">
                <a:extLst>
                  <a:ext uri="{FF2B5EF4-FFF2-40B4-BE49-F238E27FC236}">
                    <a16:creationId xmlns:a16="http://schemas.microsoft.com/office/drawing/2014/main" id="{8F577652-4D49-4DD1-8854-24AC6072C83D}"/>
                  </a:ext>
                </a:extLst>
              </p:cNvPr>
              <p:cNvSpPr/>
              <p:nvPr/>
            </p:nvSpPr>
            <p:spPr>
              <a:xfrm>
                <a:off x="3078715" y="4146227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51" y="1118"/>
                      <a:pt x="123" y="1118"/>
                    </a:cubicBezTo>
                    <a:cubicBezTo>
                      <a:pt x="185" y="1118"/>
                      <a:pt x="236" y="1066"/>
                      <a:pt x="236" y="99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944;p43">
                <a:extLst>
                  <a:ext uri="{FF2B5EF4-FFF2-40B4-BE49-F238E27FC236}">
                    <a16:creationId xmlns:a16="http://schemas.microsoft.com/office/drawing/2014/main" id="{74B500A2-F703-4EE5-B67D-992B99091A3C}"/>
                  </a:ext>
                </a:extLst>
              </p:cNvPr>
              <p:cNvSpPr/>
              <p:nvPr/>
            </p:nvSpPr>
            <p:spPr>
              <a:xfrm>
                <a:off x="3112857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4" y="0"/>
                    </a:moveTo>
                    <a:cubicBezTo>
                      <a:pt x="62" y="0"/>
                      <a:pt x="11" y="51"/>
                      <a:pt x="1" y="123"/>
                    </a:cubicBezTo>
                    <a:lnTo>
                      <a:pt x="1" y="995"/>
                    </a:lnTo>
                    <a:cubicBezTo>
                      <a:pt x="11" y="1066"/>
                      <a:pt x="62" y="1118"/>
                      <a:pt x="124" y="1118"/>
                    </a:cubicBezTo>
                    <a:cubicBezTo>
                      <a:pt x="185" y="1118"/>
                      <a:pt x="247" y="1066"/>
                      <a:pt x="247" y="995"/>
                    </a:cubicBezTo>
                    <a:lnTo>
                      <a:pt x="247" y="123"/>
                    </a:lnTo>
                    <a:cubicBezTo>
                      <a:pt x="24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945;p43">
                <a:extLst>
                  <a:ext uri="{FF2B5EF4-FFF2-40B4-BE49-F238E27FC236}">
                    <a16:creationId xmlns:a16="http://schemas.microsoft.com/office/drawing/2014/main" id="{4AAC684D-5241-42F4-A00E-48F1BC362CE0}"/>
                  </a:ext>
                </a:extLst>
              </p:cNvPr>
              <p:cNvSpPr/>
              <p:nvPr/>
            </p:nvSpPr>
            <p:spPr>
              <a:xfrm>
                <a:off x="3365124" y="4095614"/>
                <a:ext cx="16471" cy="68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26" extrusionOk="0">
                    <a:moveTo>
                      <a:pt x="124" y="1"/>
                    </a:moveTo>
                    <a:cubicBezTo>
                      <a:pt x="62" y="1"/>
                      <a:pt x="1" y="62"/>
                      <a:pt x="11" y="124"/>
                    </a:cubicBezTo>
                    <a:lnTo>
                      <a:pt x="11" y="913"/>
                    </a:lnTo>
                    <a:cubicBezTo>
                      <a:pt x="11" y="974"/>
                      <a:pt x="62" y="1026"/>
                      <a:pt x="124" y="1026"/>
                    </a:cubicBezTo>
                    <a:cubicBezTo>
                      <a:pt x="195" y="1026"/>
                      <a:pt x="247" y="974"/>
                      <a:pt x="247" y="913"/>
                    </a:cubicBezTo>
                    <a:lnTo>
                      <a:pt x="247" y="12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946;p43">
                <a:extLst>
                  <a:ext uri="{FF2B5EF4-FFF2-40B4-BE49-F238E27FC236}">
                    <a16:creationId xmlns:a16="http://schemas.microsoft.com/office/drawing/2014/main" id="{DA7E8086-2F96-40CD-AF31-9984416FCB4C}"/>
                  </a:ext>
                </a:extLst>
              </p:cNvPr>
              <p:cNvSpPr/>
              <p:nvPr/>
            </p:nvSpPr>
            <p:spPr>
              <a:xfrm>
                <a:off x="3339851" y="41099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44"/>
                    </a:lnTo>
                    <a:cubicBezTo>
                      <a:pt x="0" y="1016"/>
                      <a:pt x="62" y="1067"/>
                      <a:pt x="123" y="1067"/>
                    </a:cubicBezTo>
                    <a:cubicBezTo>
                      <a:pt x="195" y="1067"/>
                      <a:pt x="246" y="1016"/>
                      <a:pt x="246" y="944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947;p43">
                <a:extLst>
                  <a:ext uri="{FF2B5EF4-FFF2-40B4-BE49-F238E27FC236}">
                    <a16:creationId xmlns:a16="http://schemas.microsoft.com/office/drawing/2014/main" id="{DCC7BE5D-7789-4C6E-B34D-22A118870F62}"/>
                  </a:ext>
                </a:extLst>
              </p:cNvPr>
              <p:cNvSpPr/>
              <p:nvPr/>
            </p:nvSpPr>
            <p:spPr>
              <a:xfrm>
                <a:off x="3311777" y="4120220"/>
                <a:ext cx="16538" cy="69817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047" extrusionOk="0">
                    <a:moveTo>
                      <a:pt x="124" y="1"/>
                    </a:moveTo>
                    <a:cubicBezTo>
                      <a:pt x="63" y="1"/>
                      <a:pt x="1" y="52"/>
                      <a:pt x="1" y="124"/>
                    </a:cubicBezTo>
                    <a:lnTo>
                      <a:pt x="1" y="923"/>
                    </a:lnTo>
                    <a:cubicBezTo>
                      <a:pt x="1" y="995"/>
                      <a:pt x="63" y="1046"/>
                      <a:pt x="124" y="1046"/>
                    </a:cubicBezTo>
                    <a:cubicBezTo>
                      <a:pt x="196" y="1046"/>
                      <a:pt x="247" y="995"/>
                      <a:pt x="247" y="923"/>
                    </a:cubicBezTo>
                    <a:lnTo>
                      <a:pt x="247" y="124"/>
                    </a:lnTo>
                    <a:cubicBezTo>
                      <a:pt x="247" y="52"/>
                      <a:pt x="19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948;p43">
                <a:extLst>
                  <a:ext uri="{FF2B5EF4-FFF2-40B4-BE49-F238E27FC236}">
                    <a16:creationId xmlns:a16="http://schemas.microsoft.com/office/drawing/2014/main" id="{8A23EA33-78B1-45F0-AFC8-A6A2D4133ABE}"/>
                  </a:ext>
                </a:extLst>
              </p:cNvPr>
              <p:cNvSpPr/>
              <p:nvPr/>
            </p:nvSpPr>
            <p:spPr>
              <a:xfrm>
                <a:off x="3281035" y="4128422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54"/>
                    </a:lnTo>
                    <a:cubicBezTo>
                      <a:pt x="1" y="1016"/>
                      <a:pt x="52" y="1077"/>
                      <a:pt x="124" y="1077"/>
                    </a:cubicBezTo>
                    <a:cubicBezTo>
                      <a:pt x="185" y="1067"/>
                      <a:pt x="236" y="1016"/>
                      <a:pt x="247" y="954"/>
                    </a:cubicBezTo>
                    <a:lnTo>
                      <a:pt x="247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949;p43">
                <a:extLst>
                  <a:ext uri="{FF2B5EF4-FFF2-40B4-BE49-F238E27FC236}">
                    <a16:creationId xmlns:a16="http://schemas.microsoft.com/office/drawing/2014/main" id="{E2AB8BA1-6507-4502-83D8-9B4342086014}"/>
                  </a:ext>
                </a:extLst>
              </p:cNvPr>
              <p:cNvSpPr/>
              <p:nvPr/>
            </p:nvSpPr>
            <p:spPr>
              <a:xfrm>
                <a:off x="3253028" y="4135291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62" y="1107"/>
                      <a:pt x="123" y="1107"/>
                    </a:cubicBezTo>
                    <a:cubicBezTo>
                      <a:pt x="195" y="1107"/>
                      <a:pt x="246" y="1056"/>
                      <a:pt x="246" y="984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950;p43">
                <a:extLst>
                  <a:ext uri="{FF2B5EF4-FFF2-40B4-BE49-F238E27FC236}">
                    <a16:creationId xmlns:a16="http://schemas.microsoft.com/office/drawing/2014/main" id="{AE8CE0C1-B737-4195-BF84-4861B00DB8E0}"/>
                  </a:ext>
                </a:extLst>
              </p:cNvPr>
              <p:cNvSpPr/>
              <p:nvPr/>
            </p:nvSpPr>
            <p:spPr>
              <a:xfrm>
                <a:off x="3220219" y="4139358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3" y="1"/>
                    </a:moveTo>
                    <a:cubicBezTo>
                      <a:pt x="62" y="1"/>
                      <a:pt x="0" y="6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4"/>
                    </a:lnTo>
                    <a:cubicBezTo>
                      <a:pt x="246" y="6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951;p43">
                <a:extLst>
                  <a:ext uri="{FF2B5EF4-FFF2-40B4-BE49-F238E27FC236}">
                    <a16:creationId xmlns:a16="http://schemas.microsoft.com/office/drawing/2014/main" id="{25B73371-844B-4919-A015-200470C220B3}"/>
                  </a:ext>
                </a:extLst>
              </p:cNvPr>
              <p:cNvSpPr/>
              <p:nvPr/>
            </p:nvSpPr>
            <p:spPr>
              <a:xfrm>
                <a:off x="3184676" y="4144093"/>
                <a:ext cx="17138" cy="739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9" extrusionOk="0">
                    <a:moveTo>
                      <a:pt x="118" y="0"/>
                    </a:moveTo>
                    <a:cubicBezTo>
                      <a:pt x="54" y="0"/>
                      <a:pt x="10" y="57"/>
                      <a:pt x="0" y="114"/>
                    </a:cubicBezTo>
                    <a:lnTo>
                      <a:pt x="0" y="996"/>
                    </a:lnTo>
                    <a:cubicBezTo>
                      <a:pt x="10" y="1057"/>
                      <a:pt x="62" y="1109"/>
                      <a:pt x="133" y="1109"/>
                    </a:cubicBezTo>
                    <a:cubicBezTo>
                      <a:pt x="195" y="1109"/>
                      <a:pt x="257" y="1057"/>
                      <a:pt x="257" y="996"/>
                    </a:cubicBezTo>
                    <a:lnTo>
                      <a:pt x="257" y="114"/>
                    </a:lnTo>
                    <a:cubicBezTo>
                      <a:pt x="257" y="53"/>
                      <a:pt x="195" y="1"/>
                      <a:pt x="133" y="1"/>
                    </a:cubicBezTo>
                    <a:cubicBezTo>
                      <a:pt x="128" y="1"/>
                      <a:pt x="123" y="0"/>
                      <a:pt x="118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952;p43">
                <a:extLst>
                  <a:ext uri="{FF2B5EF4-FFF2-40B4-BE49-F238E27FC236}">
                    <a16:creationId xmlns:a16="http://schemas.microsoft.com/office/drawing/2014/main" id="{70436DD0-6212-43A7-B5CD-FC892A4DA187}"/>
                  </a:ext>
                </a:extLst>
              </p:cNvPr>
              <p:cNvSpPr/>
              <p:nvPr/>
            </p:nvSpPr>
            <p:spPr>
              <a:xfrm>
                <a:off x="3152535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13"/>
                    </a:cubicBezTo>
                    <a:lnTo>
                      <a:pt x="0" y="995"/>
                    </a:lnTo>
                    <a:cubicBezTo>
                      <a:pt x="0" y="1066"/>
                      <a:pt x="52" y="1118"/>
                      <a:pt x="123" y="1118"/>
                    </a:cubicBezTo>
                    <a:cubicBezTo>
                      <a:pt x="185" y="1118"/>
                      <a:pt x="246" y="1066"/>
                      <a:pt x="246" y="995"/>
                    </a:cubicBezTo>
                    <a:lnTo>
                      <a:pt x="246" y="113"/>
                    </a:lnTo>
                    <a:cubicBezTo>
                      <a:pt x="24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953;p43">
                <a:extLst>
                  <a:ext uri="{FF2B5EF4-FFF2-40B4-BE49-F238E27FC236}">
                    <a16:creationId xmlns:a16="http://schemas.microsoft.com/office/drawing/2014/main" id="{5F006D2A-D0F5-407C-BD70-6D3B4A092927}"/>
                  </a:ext>
                </a:extLst>
              </p:cNvPr>
              <p:cNvSpPr/>
              <p:nvPr/>
            </p:nvSpPr>
            <p:spPr>
              <a:xfrm>
                <a:off x="2934477" y="4036133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52" y="112"/>
                    </a:moveTo>
                    <a:cubicBezTo>
                      <a:pt x="3369" y="112"/>
                      <a:pt x="3386" y="113"/>
                      <a:pt x="3404" y="113"/>
                    </a:cubicBezTo>
                    <a:cubicBezTo>
                      <a:pt x="3660" y="113"/>
                      <a:pt x="3865" y="165"/>
                      <a:pt x="3937" y="236"/>
                    </a:cubicBezTo>
                    <a:lnTo>
                      <a:pt x="2809" y="257"/>
                    </a:lnTo>
                    <a:cubicBezTo>
                      <a:pt x="2978" y="163"/>
                      <a:pt x="3164" y="112"/>
                      <a:pt x="3352" y="112"/>
                    </a:cubicBezTo>
                    <a:close/>
                    <a:moveTo>
                      <a:pt x="3957" y="278"/>
                    </a:moveTo>
                    <a:cubicBezTo>
                      <a:pt x="3967" y="288"/>
                      <a:pt x="3967" y="298"/>
                      <a:pt x="3967" y="319"/>
                    </a:cubicBezTo>
                    <a:cubicBezTo>
                      <a:pt x="3967" y="339"/>
                      <a:pt x="3957" y="360"/>
                      <a:pt x="3947" y="380"/>
                    </a:cubicBezTo>
                    <a:lnTo>
                      <a:pt x="2563" y="421"/>
                    </a:lnTo>
                    <a:lnTo>
                      <a:pt x="2748" y="298"/>
                    </a:lnTo>
                    <a:lnTo>
                      <a:pt x="3957" y="278"/>
                    </a:lnTo>
                    <a:close/>
                    <a:moveTo>
                      <a:pt x="2173" y="319"/>
                    </a:moveTo>
                    <a:lnTo>
                      <a:pt x="2163" y="329"/>
                    </a:lnTo>
                    <a:cubicBezTo>
                      <a:pt x="2102" y="360"/>
                      <a:pt x="2050" y="401"/>
                      <a:pt x="1989" y="431"/>
                    </a:cubicBezTo>
                    <a:lnTo>
                      <a:pt x="677" y="462"/>
                    </a:lnTo>
                    <a:cubicBezTo>
                      <a:pt x="667" y="442"/>
                      <a:pt x="656" y="431"/>
                      <a:pt x="656" y="411"/>
                    </a:cubicBezTo>
                    <a:cubicBezTo>
                      <a:pt x="656" y="390"/>
                      <a:pt x="656" y="370"/>
                      <a:pt x="667" y="349"/>
                    </a:cubicBezTo>
                    <a:lnTo>
                      <a:pt x="2173" y="319"/>
                    </a:lnTo>
                    <a:close/>
                    <a:moveTo>
                      <a:pt x="1917" y="472"/>
                    </a:moveTo>
                    <a:cubicBezTo>
                      <a:pt x="1722" y="565"/>
                      <a:pt x="1517" y="616"/>
                      <a:pt x="1302" y="616"/>
                    </a:cubicBezTo>
                    <a:cubicBezTo>
                      <a:pt x="1274" y="617"/>
                      <a:pt x="1247" y="617"/>
                      <a:pt x="1221" y="617"/>
                    </a:cubicBezTo>
                    <a:cubicBezTo>
                      <a:pt x="942" y="617"/>
                      <a:pt x="773" y="568"/>
                      <a:pt x="708" y="493"/>
                    </a:cubicBezTo>
                    <a:lnTo>
                      <a:pt x="1917" y="472"/>
                    </a:lnTo>
                    <a:close/>
                    <a:moveTo>
                      <a:pt x="3182" y="0"/>
                    </a:moveTo>
                    <a:cubicBezTo>
                      <a:pt x="2849" y="0"/>
                      <a:pt x="2519" y="102"/>
                      <a:pt x="2245" y="288"/>
                    </a:cubicBezTo>
                    <a:lnTo>
                      <a:pt x="687" y="319"/>
                    </a:lnTo>
                    <a:cubicBezTo>
                      <a:pt x="810" y="165"/>
                      <a:pt x="1241" y="93"/>
                      <a:pt x="1743" y="62"/>
                    </a:cubicBezTo>
                    <a:lnTo>
                      <a:pt x="1743" y="31"/>
                    </a:lnTo>
                    <a:cubicBezTo>
                      <a:pt x="1066" y="52"/>
                      <a:pt x="790" y="52"/>
                      <a:pt x="595" y="52"/>
                    </a:cubicBezTo>
                    <a:lnTo>
                      <a:pt x="595" y="83"/>
                    </a:lnTo>
                    <a:cubicBezTo>
                      <a:pt x="728" y="93"/>
                      <a:pt x="800" y="103"/>
                      <a:pt x="800" y="124"/>
                    </a:cubicBezTo>
                    <a:cubicBezTo>
                      <a:pt x="810" y="134"/>
                      <a:pt x="790" y="154"/>
                      <a:pt x="738" y="185"/>
                    </a:cubicBezTo>
                    <a:cubicBezTo>
                      <a:pt x="677" y="216"/>
                      <a:pt x="626" y="257"/>
                      <a:pt x="585" y="319"/>
                    </a:cubicBezTo>
                    <a:lnTo>
                      <a:pt x="0" y="339"/>
                    </a:lnTo>
                    <a:lnTo>
                      <a:pt x="0" y="370"/>
                    </a:lnTo>
                    <a:lnTo>
                      <a:pt x="574" y="360"/>
                    </a:lnTo>
                    <a:lnTo>
                      <a:pt x="574" y="360"/>
                    </a:lnTo>
                    <a:cubicBezTo>
                      <a:pt x="564" y="380"/>
                      <a:pt x="564" y="401"/>
                      <a:pt x="564" y="421"/>
                    </a:cubicBezTo>
                    <a:cubicBezTo>
                      <a:pt x="564" y="431"/>
                      <a:pt x="564" y="452"/>
                      <a:pt x="564" y="462"/>
                    </a:cubicBezTo>
                    <a:lnTo>
                      <a:pt x="0" y="483"/>
                    </a:lnTo>
                    <a:lnTo>
                      <a:pt x="0" y="513"/>
                    </a:lnTo>
                    <a:lnTo>
                      <a:pt x="574" y="503"/>
                    </a:lnTo>
                    <a:cubicBezTo>
                      <a:pt x="653" y="651"/>
                      <a:pt x="931" y="770"/>
                      <a:pt x="1416" y="770"/>
                    </a:cubicBezTo>
                    <a:cubicBezTo>
                      <a:pt x="1436" y="770"/>
                      <a:pt x="1456" y="770"/>
                      <a:pt x="1476" y="770"/>
                    </a:cubicBezTo>
                    <a:cubicBezTo>
                      <a:pt x="1845" y="770"/>
                      <a:pt x="2194" y="657"/>
                      <a:pt x="2502" y="452"/>
                    </a:cubicBezTo>
                    <a:lnTo>
                      <a:pt x="3916" y="421"/>
                    </a:lnTo>
                    <a:lnTo>
                      <a:pt x="3916" y="421"/>
                    </a:lnTo>
                    <a:cubicBezTo>
                      <a:pt x="3793" y="544"/>
                      <a:pt x="3424" y="606"/>
                      <a:pt x="3065" y="626"/>
                    </a:cubicBezTo>
                    <a:lnTo>
                      <a:pt x="3065" y="667"/>
                    </a:lnTo>
                    <a:cubicBezTo>
                      <a:pt x="3660" y="647"/>
                      <a:pt x="3865" y="647"/>
                      <a:pt x="4039" y="647"/>
                    </a:cubicBezTo>
                    <a:lnTo>
                      <a:pt x="4039" y="606"/>
                    </a:lnTo>
                    <a:cubicBezTo>
                      <a:pt x="3896" y="606"/>
                      <a:pt x="3824" y="595"/>
                      <a:pt x="3824" y="575"/>
                    </a:cubicBezTo>
                    <a:cubicBezTo>
                      <a:pt x="3824" y="565"/>
                      <a:pt x="3844" y="544"/>
                      <a:pt x="3896" y="513"/>
                    </a:cubicBezTo>
                    <a:cubicBezTo>
                      <a:pt x="3937" y="493"/>
                      <a:pt x="3978" y="462"/>
                      <a:pt x="4019" y="421"/>
                    </a:cubicBezTo>
                    <a:lnTo>
                      <a:pt x="4644" y="411"/>
                    </a:lnTo>
                    <a:lnTo>
                      <a:pt x="4644" y="370"/>
                    </a:lnTo>
                    <a:lnTo>
                      <a:pt x="4039" y="390"/>
                    </a:lnTo>
                    <a:cubicBezTo>
                      <a:pt x="4060" y="360"/>
                      <a:pt x="4060" y="329"/>
                      <a:pt x="4060" y="298"/>
                    </a:cubicBezTo>
                    <a:lnTo>
                      <a:pt x="4060" y="278"/>
                    </a:lnTo>
                    <a:lnTo>
                      <a:pt x="4644" y="267"/>
                    </a:lnTo>
                    <a:lnTo>
                      <a:pt x="4644" y="226"/>
                    </a:lnTo>
                    <a:lnTo>
                      <a:pt x="4050" y="247"/>
                    </a:lnTo>
                    <a:cubicBezTo>
                      <a:pt x="4000" y="109"/>
                      <a:pt x="3754" y="0"/>
                      <a:pt x="3292" y="0"/>
                    </a:cubicBezTo>
                    <a:cubicBezTo>
                      <a:pt x="3272" y="0"/>
                      <a:pt x="3251" y="0"/>
                      <a:pt x="3229" y="1"/>
                    </a:cubicBezTo>
                    <a:cubicBezTo>
                      <a:pt x="3213" y="0"/>
                      <a:pt x="3198" y="0"/>
                      <a:pt x="31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954;p43">
                <a:extLst>
                  <a:ext uri="{FF2B5EF4-FFF2-40B4-BE49-F238E27FC236}">
                    <a16:creationId xmlns:a16="http://schemas.microsoft.com/office/drawing/2014/main" id="{3D8890D6-4F57-4616-B0BF-B722452DE357}"/>
                  </a:ext>
                </a:extLst>
              </p:cNvPr>
              <p:cNvSpPr/>
              <p:nvPr/>
            </p:nvSpPr>
            <p:spPr>
              <a:xfrm>
                <a:off x="781041" y="4071008"/>
                <a:ext cx="604433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4" h="3845" extrusionOk="0">
                    <a:moveTo>
                      <a:pt x="4532" y="1"/>
                    </a:moveTo>
                    <a:cubicBezTo>
                      <a:pt x="2092" y="1"/>
                      <a:pt x="93" y="513"/>
                      <a:pt x="1" y="1169"/>
                    </a:cubicBezTo>
                    <a:lnTo>
                      <a:pt x="1" y="1210"/>
                    </a:lnTo>
                    <a:lnTo>
                      <a:pt x="1" y="2645"/>
                    </a:lnTo>
                    <a:cubicBezTo>
                      <a:pt x="52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66"/>
                    </a:cubicBezTo>
                    <a:lnTo>
                      <a:pt x="9063" y="2656"/>
                    </a:lnTo>
                    <a:cubicBezTo>
                      <a:pt x="9063" y="2645"/>
                      <a:pt x="9063" y="2635"/>
                      <a:pt x="9063" y="2625"/>
                    </a:cubicBezTo>
                    <a:cubicBezTo>
                      <a:pt x="9063" y="2615"/>
                      <a:pt x="9063" y="2604"/>
                      <a:pt x="9063" y="2594"/>
                    </a:cubicBezTo>
                    <a:lnTo>
                      <a:pt x="9063" y="1210"/>
                    </a:lnTo>
                    <a:lnTo>
                      <a:pt x="9063" y="1169"/>
                    </a:lnTo>
                    <a:cubicBezTo>
                      <a:pt x="8971" y="513"/>
                      <a:pt x="6972" y="1"/>
                      <a:pt x="45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955;p43">
                <a:extLst>
                  <a:ext uri="{FF2B5EF4-FFF2-40B4-BE49-F238E27FC236}">
                    <a16:creationId xmlns:a16="http://schemas.microsoft.com/office/drawing/2014/main" id="{42D85588-DCF4-4EAB-902C-DBFBD677ABFE}"/>
                  </a:ext>
                </a:extLst>
              </p:cNvPr>
              <p:cNvSpPr/>
              <p:nvPr/>
            </p:nvSpPr>
            <p:spPr>
              <a:xfrm>
                <a:off x="781041" y="4153029"/>
                <a:ext cx="604433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9064" h="2615" extrusionOk="0">
                    <a:moveTo>
                      <a:pt x="1" y="1"/>
                    </a:moveTo>
                    <a:lnTo>
                      <a:pt x="1" y="1415"/>
                    </a:lnTo>
                    <a:cubicBezTo>
                      <a:pt x="52" y="2082"/>
                      <a:pt x="2062" y="2615"/>
                      <a:pt x="4532" y="2615"/>
                    </a:cubicBezTo>
                    <a:cubicBezTo>
                      <a:pt x="6982" y="2615"/>
                      <a:pt x="8981" y="2092"/>
                      <a:pt x="9063" y="1436"/>
                    </a:cubicBezTo>
                    <a:cubicBezTo>
                      <a:pt x="9063" y="1415"/>
                      <a:pt x="9063" y="1405"/>
                      <a:pt x="9063" y="1395"/>
                    </a:cubicBezTo>
                    <a:cubicBezTo>
                      <a:pt x="9063" y="1385"/>
                      <a:pt x="9063" y="1374"/>
                      <a:pt x="9063" y="1364"/>
                    </a:cubicBezTo>
                    <a:lnTo>
                      <a:pt x="9063" y="31"/>
                    </a:lnTo>
                    <a:cubicBezTo>
                      <a:pt x="8981" y="677"/>
                      <a:pt x="6982" y="1200"/>
                      <a:pt x="4532" y="1200"/>
                    </a:cubicBezTo>
                    <a:cubicBezTo>
                      <a:pt x="205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956;p43">
                <a:extLst>
                  <a:ext uri="{FF2B5EF4-FFF2-40B4-BE49-F238E27FC236}">
                    <a16:creationId xmlns:a16="http://schemas.microsoft.com/office/drawing/2014/main" id="{75205FA8-3AFB-45EE-8615-AC2B5E18C299}"/>
                  </a:ext>
                </a:extLst>
              </p:cNvPr>
              <p:cNvSpPr/>
              <p:nvPr/>
            </p:nvSpPr>
            <p:spPr>
              <a:xfrm>
                <a:off x="1386068" y="4148961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1"/>
                    </a:moveTo>
                    <a:cubicBezTo>
                      <a:pt x="1" y="31"/>
                      <a:pt x="1" y="21"/>
                      <a:pt x="1" y="10"/>
                    </a:cubicBez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957;p43">
                <a:extLst>
                  <a:ext uri="{FF2B5EF4-FFF2-40B4-BE49-F238E27FC236}">
                    <a16:creationId xmlns:a16="http://schemas.microsoft.com/office/drawing/2014/main" id="{64999956-6628-4DD7-B8C5-680DD1F623D4}"/>
                  </a:ext>
                </a:extLst>
              </p:cNvPr>
              <p:cNvSpPr/>
              <p:nvPr/>
            </p:nvSpPr>
            <p:spPr>
              <a:xfrm>
                <a:off x="781041" y="4148961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958;p43">
                <a:extLst>
                  <a:ext uri="{FF2B5EF4-FFF2-40B4-BE49-F238E27FC236}">
                    <a16:creationId xmlns:a16="http://schemas.microsoft.com/office/drawing/2014/main" id="{133FB227-A502-483B-B2C7-CA8A35472924}"/>
                  </a:ext>
                </a:extLst>
              </p:cNvPr>
              <p:cNvSpPr/>
              <p:nvPr/>
            </p:nvSpPr>
            <p:spPr>
              <a:xfrm>
                <a:off x="863797" y="4094947"/>
                <a:ext cx="439654" cy="110826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1662" extrusionOk="0">
                    <a:moveTo>
                      <a:pt x="3301" y="0"/>
                    </a:moveTo>
                    <a:cubicBezTo>
                      <a:pt x="1477" y="0"/>
                      <a:pt x="0" y="369"/>
                      <a:pt x="0" y="831"/>
                    </a:cubicBezTo>
                    <a:cubicBezTo>
                      <a:pt x="0" y="1292"/>
                      <a:pt x="1477" y="1661"/>
                      <a:pt x="3301" y="1661"/>
                    </a:cubicBezTo>
                    <a:cubicBezTo>
                      <a:pt x="5116" y="1661"/>
                      <a:pt x="6592" y="1292"/>
                      <a:pt x="6592" y="831"/>
                    </a:cubicBezTo>
                    <a:cubicBezTo>
                      <a:pt x="6592" y="369"/>
                      <a:pt x="5116" y="0"/>
                      <a:pt x="33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959;p43">
                <a:extLst>
                  <a:ext uri="{FF2B5EF4-FFF2-40B4-BE49-F238E27FC236}">
                    <a16:creationId xmlns:a16="http://schemas.microsoft.com/office/drawing/2014/main" id="{07242F7B-D4C5-42B8-BC26-3307C2990AAC}"/>
                  </a:ext>
                </a:extLst>
              </p:cNvPr>
              <p:cNvSpPr/>
              <p:nvPr/>
            </p:nvSpPr>
            <p:spPr>
              <a:xfrm>
                <a:off x="790644" y="4192038"/>
                <a:ext cx="16471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5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871"/>
                    </a:lnTo>
                    <a:cubicBezTo>
                      <a:pt x="1" y="933"/>
                      <a:pt x="62" y="994"/>
                      <a:pt x="124" y="994"/>
                    </a:cubicBezTo>
                    <a:cubicBezTo>
                      <a:pt x="185" y="984"/>
                      <a:pt x="236" y="933"/>
                      <a:pt x="247" y="871"/>
                    </a:cubicBezTo>
                    <a:lnTo>
                      <a:pt x="247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960;p43">
                <a:extLst>
                  <a:ext uri="{FF2B5EF4-FFF2-40B4-BE49-F238E27FC236}">
                    <a16:creationId xmlns:a16="http://schemas.microsoft.com/office/drawing/2014/main" id="{73452B2B-DC8B-4976-B3B1-5A8ACA8663F2}"/>
                  </a:ext>
                </a:extLst>
              </p:cNvPr>
              <p:cNvSpPr/>
              <p:nvPr/>
            </p:nvSpPr>
            <p:spPr>
              <a:xfrm>
                <a:off x="816651" y="4204975"/>
                <a:ext cx="15738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078" extrusionOk="0">
                    <a:moveTo>
                      <a:pt x="123" y="1"/>
                    </a:moveTo>
                    <a:cubicBezTo>
                      <a:pt x="51" y="1"/>
                      <a:pt x="0" y="6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51" y="1077"/>
                      <a:pt x="123" y="1077"/>
                    </a:cubicBezTo>
                    <a:cubicBezTo>
                      <a:pt x="185" y="1077"/>
                      <a:pt x="236" y="1016"/>
                      <a:pt x="236" y="954"/>
                    </a:cubicBezTo>
                    <a:lnTo>
                      <a:pt x="236" y="124"/>
                    </a:lnTo>
                    <a:cubicBezTo>
                      <a:pt x="236" y="6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961;p43">
                <a:extLst>
                  <a:ext uri="{FF2B5EF4-FFF2-40B4-BE49-F238E27FC236}">
                    <a16:creationId xmlns:a16="http://schemas.microsoft.com/office/drawing/2014/main" id="{27515057-6998-4897-A15D-E2D2D8482832}"/>
                  </a:ext>
                </a:extLst>
              </p:cNvPr>
              <p:cNvSpPr/>
              <p:nvPr/>
            </p:nvSpPr>
            <p:spPr>
              <a:xfrm>
                <a:off x="843991" y="4215244"/>
                <a:ext cx="17138" cy="72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88" extrusionOk="0">
                    <a:moveTo>
                      <a:pt x="133" y="1"/>
                    </a:moveTo>
                    <a:cubicBezTo>
                      <a:pt x="62" y="1"/>
                      <a:pt x="10" y="62"/>
                      <a:pt x="0" y="124"/>
                    </a:cubicBezTo>
                    <a:lnTo>
                      <a:pt x="0" y="964"/>
                    </a:lnTo>
                    <a:cubicBezTo>
                      <a:pt x="0" y="1036"/>
                      <a:pt x="62" y="1087"/>
                      <a:pt x="133" y="1087"/>
                    </a:cubicBezTo>
                    <a:cubicBezTo>
                      <a:pt x="195" y="1087"/>
                      <a:pt x="256" y="1026"/>
                      <a:pt x="256" y="964"/>
                    </a:cubicBezTo>
                    <a:lnTo>
                      <a:pt x="256" y="124"/>
                    </a:lnTo>
                    <a:cubicBezTo>
                      <a:pt x="256" y="62"/>
                      <a:pt x="195" y="1"/>
                      <a:pt x="13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962;p43">
                <a:extLst>
                  <a:ext uri="{FF2B5EF4-FFF2-40B4-BE49-F238E27FC236}">
                    <a16:creationId xmlns:a16="http://schemas.microsoft.com/office/drawing/2014/main" id="{D0BFAA09-778C-41DA-A298-9AF5E77F5320}"/>
                  </a:ext>
                </a:extLst>
              </p:cNvPr>
              <p:cNvSpPr/>
              <p:nvPr/>
            </p:nvSpPr>
            <p:spPr>
              <a:xfrm>
                <a:off x="875400" y="4224113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62" y="11"/>
                      <a:pt x="11" y="62"/>
                      <a:pt x="1" y="124"/>
                    </a:cubicBezTo>
                    <a:lnTo>
                      <a:pt x="1" y="954"/>
                    </a:lnTo>
                    <a:cubicBezTo>
                      <a:pt x="11" y="1016"/>
                      <a:pt x="62" y="1067"/>
                      <a:pt x="124" y="1077"/>
                    </a:cubicBezTo>
                    <a:cubicBezTo>
                      <a:pt x="195" y="1077"/>
                      <a:pt x="247" y="1016"/>
                      <a:pt x="247" y="954"/>
                    </a:cubicBezTo>
                    <a:lnTo>
                      <a:pt x="247" y="12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963;p43">
                <a:extLst>
                  <a:ext uri="{FF2B5EF4-FFF2-40B4-BE49-F238E27FC236}">
                    <a16:creationId xmlns:a16="http://schemas.microsoft.com/office/drawing/2014/main" id="{9EFF454E-0C43-4FAB-A44C-6CFC5FCC3046}"/>
                  </a:ext>
                </a:extLst>
              </p:cNvPr>
              <p:cNvSpPr/>
              <p:nvPr/>
            </p:nvSpPr>
            <p:spPr>
              <a:xfrm>
                <a:off x="903407" y="4230981"/>
                <a:ext cx="165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108" extrusionOk="0">
                    <a:moveTo>
                      <a:pt x="124" y="0"/>
                    </a:moveTo>
                    <a:cubicBezTo>
                      <a:pt x="52" y="11"/>
                      <a:pt x="1" y="62"/>
                      <a:pt x="1" y="123"/>
                    </a:cubicBezTo>
                    <a:lnTo>
                      <a:pt x="1" y="985"/>
                    </a:lnTo>
                    <a:cubicBezTo>
                      <a:pt x="1" y="1056"/>
                      <a:pt x="52" y="1108"/>
                      <a:pt x="124" y="1108"/>
                    </a:cubicBezTo>
                    <a:cubicBezTo>
                      <a:pt x="186" y="1108"/>
                      <a:pt x="247" y="1056"/>
                      <a:pt x="247" y="985"/>
                    </a:cubicBezTo>
                    <a:lnTo>
                      <a:pt x="247" y="123"/>
                    </a:lnTo>
                    <a:cubicBezTo>
                      <a:pt x="237" y="62"/>
                      <a:pt x="186" y="11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964;p43">
                <a:extLst>
                  <a:ext uri="{FF2B5EF4-FFF2-40B4-BE49-F238E27FC236}">
                    <a16:creationId xmlns:a16="http://schemas.microsoft.com/office/drawing/2014/main" id="{764E8C32-D5C5-479B-981C-4C340E3704A3}"/>
                  </a:ext>
                </a:extLst>
              </p:cNvPr>
              <p:cNvSpPr/>
              <p:nvPr/>
            </p:nvSpPr>
            <p:spPr>
              <a:xfrm>
                <a:off x="936282" y="4236449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1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7"/>
                      <a:pt x="51" y="1118"/>
                      <a:pt x="123" y="1118"/>
                    </a:cubicBezTo>
                    <a:cubicBezTo>
                      <a:pt x="185" y="1118"/>
                      <a:pt x="246" y="1056"/>
                      <a:pt x="236" y="995"/>
                    </a:cubicBezTo>
                    <a:lnTo>
                      <a:pt x="236" y="113"/>
                    </a:lnTo>
                    <a:cubicBezTo>
                      <a:pt x="23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965;p43">
                <a:extLst>
                  <a:ext uri="{FF2B5EF4-FFF2-40B4-BE49-F238E27FC236}">
                    <a16:creationId xmlns:a16="http://schemas.microsoft.com/office/drawing/2014/main" id="{6E023B4B-AE6C-4237-94D2-C1F8F189C59A}"/>
                  </a:ext>
                </a:extLst>
              </p:cNvPr>
              <p:cNvSpPr/>
              <p:nvPr/>
            </p:nvSpPr>
            <p:spPr>
              <a:xfrm>
                <a:off x="971092" y="4239850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4" y="1"/>
                    </a:moveTo>
                    <a:cubicBezTo>
                      <a:pt x="62" y="1"/>
                      <a:pt x="11" y="52"/>
                      <a:pt x="1" y="113"/>
                    </a:cubicBezTo>
                    <a:lnTo>
                      <a:pt x="1" y="995"/>
                    </a:lnTo>
                    <a:cubicBezTo>
                      <a:pt x="1" y="1057"/>
                      <a:pt x="52" y="1108"/>
                      <a:pt x="124" y="1108"/>
                    </a:cubicBezTo>
                    <a:cubicBezTo>
                      <a:pt x="185" y="1108"/>
                      <a:pt x="247" y="1057"/>
                      <a:pt x="247" y="995"/>
                    </a:cubicBezTo>
                    <a:lnTo>
                      <a:pt x="247" y="113"/>
                    </a:lnTo>
                    <a:cubicBezTo>
                      <a:pt x="24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966;p43">
                <a:extLst>
                  <a:ext uri="{FF2B5EF4-FFF2-40B4-BE49-F238E27FC236}">
                    <a16:creationId xmlns:a16="http://schemas.microsoft.com/office/drawing/2014/main" id="{FE437690-987D-4213-807B-D84DA2E437FB}"/>
                  </a:ext>
                </a:extLst>
              </p:cNvPr>
              <p:cNvSpPr/>
              <p:nvPr/>
            </p:nvSpPr>
            <p:spPr>
              <a:xfrm>
                <a:off x="1004634" y="4241251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2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85" y="112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967;p43">
                <a:extLst>
                  <a:ext uri="{FF2B5EF4-FFF2-40B4-BE49-F238E27FC236}">
                    <a16:creationId xmlns:a16="http://schemas.microsoft.com/office/drawing/2014/main" id="{4063673A-7F30-48BD-A1C1-34A913796716}"/>
                  </a:ext>
                </a:extLst>
              </p:cNvPr>
              <p:cNvSpPr/>
              <p:nvPr/>
            </p:nvSpPr>
            <p:spPr>
              <a:xfrm>
                <a:off x="1042244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10" y="51"/>
                      <a:pt x="10" y="123"/>
                    </a:cubicBezTo>
                    <a:lnTo>
                      <a:pt x="1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968;p43">
                <a:extLst>
                  <a:ext uri="{FF2B5EF4-FFF2-40B4-BE49-F238E27FC236}">
                    <a16:creationId xmlns:a16="http://schemas.microsoft.com/office/drawing/2014/main" id="{FCE9B081-94C9-4AB4-A1E9-5893B556A2BD}"/>
                  </a:ext>
                </a:extLst>
              </p:cNvPr>
              <p:cNvSpPr/>
              <p:nvPr/>
            </p:nvSpPr>
            <p:spPr>
              <a:xfrm>
                <a:off x="1074319" y="4241251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24" y="0"/>
                    </a:moveTo>
                    <a:cubicBezTo>
                      <a:pt x="52" y="0"/>
                      <a:pt x="1" y="51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52" y="1128"/>
                      <a:pt x="124" y="1128"/>
                    </a:cubicBezTo>
                    <a:cubicBezTo>
                      <a:pt x="185" y="1128"/>
                      <a:pt x="237" y="1066"/>
                      <a:pt x="237" y="1005"/>
                    </a:cubicBezTo>
                    <a:lnTo>
                      <a:pt x="237" y="12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969;p43">
                <a:extLst>
                  <a:ext uri="{FF2B5EF4-FFF2-40B4-BE49-F238E27FC236}">
                    <a16:creationId xmlns:a16="http://schemas.microsoft.com/office/drawing/2014/main" id="{9DE91955-742C-4460-866A-26D6494DE2CF}"/>
                  </a:ext>
                </a:extLst>
              </p:cNvPr>
              <p:cNvSpPr/>
              <p:nvPr/>
            </p:nvSpPr>
            <p:spPr>
              <a:xfrm>
                <a:off x="1108528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77"/>
                      <a:pt x="52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970;p43">
                <a:extLst>
                  <a:ext uri="{FF2B5EF4-FFF2-40B4-BE49-F238E27FC236}">
                    <a16:creationId xmlns:a16="http://schemas.microsoft.com/office/drawing/2014/main" id="{839E6C2B-9BB9-474B-B2DD-C7C43A13D3D0}"/>
                  </a:ext>
                </a:extLst>
              </p:cNvPr>
              <p:cNvSpPr/>
              <p:nvPr/>
            </p:nvSpPr>
            <p:spPr>
              <a:xfrm>
                <a:off x="1361461" y="4192038"/>
                <a:ext cx="16471" cy="676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15" extrusionOk="0">
                    <a:moveTo>
                      <a:pt x="124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02"/>
                    </a:lnTo>
                    <a:cubicBezTo>
                      <a:pt x="0" y="964"/>
                      <a:pt x="52" y="1015"/>
                      <a:pt x="124" y="1015"/>
                    </a:cubicBezTo>
                    <a:cubicBezTo>
                      <a:pt x="185" y="1015"/>
                      <a:pt x="247" y="953"/>
                      <a:pt x="236" y="892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971;p43">
                <a:extLst>
                  <a:ext uri="{FF2B5EF4-FFF2-40B4-BE49-F238E27FC236}">
                    <a16:creationId xmlns:a16="http://schemas.microsoft.com/office/drawing/2014/main" id="{38C43790-AA9B-44E3-BC4A-60D6DE0BBB8E}"/>
                  </a:ext>
                </a:extLst>
              </p:cNvPr>
              <p:cNvSpPr/>
              <p:nvPr/>
            </p:nvSpPr>
            <p:spPr>
              <a:xfrm>
                <a:off x="1335455" y="4204975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62" y="1"/>
                      <a:pt x="11" y="62"/>
                      <a:pt x="11" y="124"/>
                    </a:cubicBezTo>
                    <a:lnTo>
                      <a:pt x="11" y="954"/>
                    </a:lnTo>
                    <a:cubicBezTo>
                      <a:pt x="1" y="1016"/>
                      <a:pt x="62" y="1077"/>
                      <a:pt x="124" y="1077"/>
                    </a:cubicBezTo>
                    <a:cubicBezTo>
                      <a:pt x="196" y="1077"/>
                      <a:pt x="247" y="1016"/>
                      <a:pt x="247" y="954"/>
                    </a:cubicBezTo>
                    <a:lnTo>
                      <a:pt x="247" y="124"/>
                    </a:lnTo>
                    <a:cubicBezTo>
                      <a:pt x="247" y="62"/>
                      <a:pt x="19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972;p43">
                <a:extLst>
                  <a:ext uri="{FF2B5EF4-FFF2-40B4-BE49-F238E27FC236}">
                    <a16:creationId xmlns:a16="http://schemas.microsoft.com/office/drawing/2014/main" id="{BF4FC8D2-766C-45BA-B873-B6FBA9ED35FB}"/>
                  </a:ext>
                </a:extLst>
              </p:cNvPr>
              <p:cNvSpPr/>
              <p:nvPr/>
            </p:nvSpPr>
            <p:spPr>
              <a:xfrm>
                <a:off x="1307447" y="4215244"/>
                <a:ext cx="16471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57" extrusionOk="0">
                    <a:moveTo>
                      <a:pt x="124" y="1"/>
                    </a:moveTo>
                    <a:cubicBezTo>
                      <a:pt x="52" y="1"/>
                      <a:pt x="1" y="62"/>
                      <a:pt x="11" y="134"/>
                    </a:cubicBezTo>
                    <a:lnTo>
                      <a:pt x="11" y="944"/>
                    </a:lnTo>
                    <a:cubicBezTo>
                      <a:pt x="11" y="1005"/>
                      <a:pt x="62" y="1056"/>
                      <a:pt x="124" y="1056"/>
                    </a:cubicBezTo>
                    <a:cubicBezTo>
                      <a:pt x="195" y="1056"/>
                      <a:pt x="247" y="1005"/>
                      <a:pt x="247" y="944"/>
                    </a:cubicBezTo>
                    <a:lnTo>
                      <a:pt x="247" y="134"/>
                    </a:lnTo>
                    <a:cubicBezTo>
                      <a:pt x="247" y="62"/>
                      <a:pt x="195" y="1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973;p43">
                <a:extLst>
                  <a:ext uri="{FF2B5EF4-FFF2-40B4-BE49-F238E27FC236}">
                    <a16:creationId xmlns:a16="http://schemas.microsoft.com/office/drawing/2014/main" id="{A76E7147-39CE-41F3-885B-2E6A73E7F294}"/>
                  </a:ext>
                </a:extLst>
              </p:cNvPr>
              <p:cNvSpPr/>
              <p:nvPr/>
            </p:nvSpPr>
            <p:spPr>
              <a:xfrm>
                <a:off x="1276706" y="4224113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52" y="1077"/>
                      <a:pt x="123" y="1077"/>
                    </a:cubicBezTo>
                    <a:cubicBezTo>
                      <a:pt x="185" y="1067"/>
                      <a:pt x="236" y="1016"/>
                      <a:pt x="246" y="954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974;p43">
                <a:extLst>
                  <a:ext uri="{FF2B5EF4-FFF2-40B4-BE49-F238E27FC236}">
                    <a16:creationId xmlns:a16="http://schemas.microsoft.com/office/drawing/2014/main" id="{E4B8E63F-25C4-4853-BBCD-52018A78BBE2}"/>
                  </a:ext>
                </a:extLst>
              </p:cNvPr>
              <p:cNvSpPr/>
              <p:nvPr/>
            </p:nvSpPr>
            <p:spPr>
              <a:xfrm>
                <a:off x="1249365" y="4230981"/>
                <a:ext cx="15804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08" extrusionOk="0">
                    <a:moveTo>
                      <a:pt x="113" y="0"/>
                    </a:moveTo>
                    <a:cubicBezTo>
                      <a:pt x="52" y="0"/>
                      <a:pt x="0" y="5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2" y="1108"/>
                      <a:pt x="113" y="1108"/>
                    </a:cubicBezTo>
                    <a:cubicBezTo>
                      <a:pt x="185" y="1108"/>
                      <a:pt x="236" y="1056"/>
                      <a:pt x="236" y="985"/>
                    </a:cubicBezTo>
                    <a:lnTo>
                      <a:pt x="236" y="123"/>
                    </a:lnTo>
                    <a:cubicBezTo>
                      <a:pt x="236" y="52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975;p43">
                <a:extLst>
                  <a:ext uri="{FF2B5EF4-FFF2-40B4-BE49-F238E27FC236}">
                    <a16:creationId xmlns:a16="http://schemas.microsoft.com/office/drawing/2014/main" id="{02B0F6A4-0975-416E-8925-58E423EE1991}"/>
                  </a:ext>
                </a:extLst>
              </p:cNvPr>
              <p:cNvSpPr/>
              <p:nvPr/>
            </p:nvSpPr>
            <p:spPr>
              <a:xfrm>
                <a:off x="1216556" y="4235783"/>
                <a:ext cx="157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118" extrusionOk="0">
                    <a:moveTo>
                      <a:pt x="11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18"/>
                      <a:pt x="113" y="1118"/>
                    </a:cubicBezTo>
                    <a:cubicBezTo>
                      <a:pt x="185" y="111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976;p43">
                <a:extLst>
                  <a:ext uri="{FF2B5EF4-FFF2-40B4-BE49-F238E27FC236}">
                    <a16:creationId xmlns:a16="http://schemas.microsoft.com/office/drawing/2014/main" id="{1B635878-ADF5-442D-9349-19631A388DE1}"/>
                  </a:ext>
                </a:extLst>
              </p:cNvPr>
              <p:cNvSpPr/>
              <p:nvPr/>
            </p:nvSpPr>
            <p:spPr>
              <a:xfrm>
                <a:off x="1181014" y="4239784"/>
                <a:ext cx="16471" cy="739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9" extrusionOk="0">
                    <a:moveTo>
                      <a:pt x="108" y="1"/>
                    </a:moveTo>
                    <a:cubicBezTo>
                      <a:pt x="44" y="1"/>
                      <a:pt x="0" y="57"/>
                      <a:pt x="0" y="114"/>
                    </a:cubicBezTo>
                    <a:lnTo>
                      <a:pt x="0" y="996"/>
                    </a:lnTo>
                    <a:cubicBezTo>
                      <a:pt x="0" y="1058"/>
                      <a:pt x="51" y="1109"/>
                      <a:pt x="123" y="1109"/>
                    </a:cubicBezTo>
                    <a:cubicBezTo>
                      <a:pt x="185" y="1109"/>
                      <a:pt x="246" y="1058"/>
                      <a:pt x="246" y="996"/>
                    </a:cubicBezTo>
                    <a:lnTo>
                      <a:pt x="246" y="114"/>
                    </a:lnTo>
                    <a:cubicBezTo>
                      <a:pt x="246" y="53"/>
                      <a:pt x="185" y="2"/>
                      <a:pt x="123" y="2"/>
                    </a:cubicBezTo>
                    <a:cubicBezTo>
                      <a:pt x="118" y="1"/>
                      <a:pt x="113" y="1"/>
                      <a:pt x="108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977;p43">
                <a:extLst>
                  <a:ext uri="{FF2B5EF4-FFF2-40B4-BE49-F238E27FC236}">
                    <a16:creationId xmlns:a16="http://schemas.microsoft.com/office/drawing/2014/main" id="{7E34E9F0-746F-4C3A-81EB-7B8B1F235622}"/>
                  </a:ext>
                </a:extLst>
              </p:cNvPr>
              <p:cNvSpPr/>
              <p:nvPr/>
            </p:nvSpPr>
            <p:spPr>
              <a:xfrm>
                <a:off x="1148205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978;p43">
                <a:extLst>
                  <a:ext uri="{FF2B5EF4-FFF2-40B4-BE49-F238E27FC236}">
                    <a16:creationId xmlns:a16="http://schemas.microsoft.com/office/drawing/2014/main" id="{604DB776-9504-46FC-8785-D5D82664ED93}"/>
                  </a:ext>
                </a:extLst>
              </p:cNvPr>
              <p:cNvSpPr/>
              <p:nvPr/>
            </p:nvSpPr>
            <p:spPr>
              <a:xfrm>
                <a:off x="754434" y="3938375"/>
                <a:ext cx="605033" cy="25646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6" extrusionOk="0">
                    <a:moveTo>
                      <a:pt x="4542" y="1"/>
                    </a:moveTo>
                    <a:cubicBezTo>
                      <a:pt x="2102" y="1"/>
                      <a:pt x="103" y="513"/>
                      <a:pt x="10" y="1169"/>
                    </a:cubicBezTo>
                    <a:lnTo>
                      <a:pt x="10" y="1221"/>
                    </a:lnTo>
                    <a:lnTo>
                      <a:pt x="0" y="1221"/>
                    </a:lnTo>
                    <a:lnTo>
                      <a:pt x="0" y="2625"/>
                    </a:lnTo>
                    <a:lnTo>
                      <a:pt x="0" y="2635"/>
                    </a:lnTo>
                    <a:lnTo>
                      <a:pt x="0" y="2646"/>
                    </a:lnTo>
                    <a:cubicBezTo>
                      <a:pt x="51" y="3312"/>
                      <a:pt x="2061" y="3845"/>
                      <a:pt x="4542" y="3845"/>
                    </a:cubicBezTo>
                    <a:cubicBezTo>
                      <a:pt x="6992" y="3845"/>
                      <a:pt x="8991" y="3322"/>
                      <a:pt x="9073" y="2666"/>
                    </a:cubicBezTo>
                    <a:cubicBezTo>
                      <a:pt x="9073" y="2646"/>
                      <a:pt x="9073" y="2635"/>
                      <a:pt x="9073" y="2625"/>
                    </a:cubicBezTo>
                    <a:cubicBezTo>
                      <a:pt x="9073" y="2615"/>
                      <a:pt x="9073" y="2605"/>
                      <a:pt x="9073" y="2594"/>
                    </a:cubicBezTo>
                    <a:lnTo>
                      <a:pt x="9073" y="1210"/>
                    </a:lnTo>
                    <a:lnTo>
                      <a:pt x="9073" y="1169"/>
                    </a:lnTo>
                    <a:cubicBezTo>
                      <a:pt x="8970" y="513"/>
                      <a:pt x="6981" y="1"/>
                      <a:pt x="45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979;p43">
                <a:extLst>
                  <a:ext uri="{FF2B5EF4-FFF2-40B4-BE49-F238E27FC236}">
                    <a16:creationId xmlns:a16="http://schemas.microsoft.com/office/drawing/2014/main" id="{8C7F09D8-4CCF-44E9-85E1-44E0E29C570D}"/>
                  </a:ext>
                </a:extLst>
              </p:cNvPr>
              <p:cNvSpPr/>
              <p:nvPr/>
            </p:nvSpPr>
            <p:spPr>
              <a:xfrm>
                <a:off x="755101" y="4021129"/>
                <a:ext cx="604366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05" extrusionOk="0">
                    <a:moveTo>
                      <a:pt x="0" y="0"/>
                    </a:moveTo>
                    <a:lnTo>
                      <a:pt x="0" y="1384"/>
                    </a:lnTo>
                    <a:lnTo>
                      <a:pt x="0" y="1394"/>
                    </a:lnTo>
                    <a:lnTo>
                      <a:pt x="0" y="1405"/>
                    </a:lnTo>
                    <a:lnTo>
                      <a:pt x="0" y="1415"/>
                    </a:lnTo>
                    <a:cubicBezTo>
                      <a:pt x="41" y="2071"/>
                      <a:pt x="2051" y="2604"/>
                      <a:pt x="4532" y="2604"/>
                    </a:cubicBezTo>
                    <a:cubicBezTo>
                      <a:pt x="6982" y="2604"/>
                      <a:pt x="8981" y="2081"/>
                      <a:pt x="9063" y="1435"/>
                    </a:cubicBezTo>
                    <a:lnTo>
                      <a:pt x="9063" y="1425"/>
                    </a:lnTo>
                    <a:cubicBezTo>
                      <a:pt x="9063" y="1415"/>
                      <a:pt x="9063" y="1394"/>
                      <a:pt x="9063" y="1384"/>
                    </a:cubicBezTo>
                    <a:cubicBezTo>
                      <a:pt x="9063" y="1374"/>
                      <a:pt x="9063" y="1364"/>
                      <a:pt x="9063" y="1353"/>
                    </a:cubicBezTo>
                    <a:lnTo>
                      <a:pt x="9063" y="21"/>
                    </a:lnTo>
                    <a:cubicBezTo>
                      <a:pt x="8981" y="667"/>
                      <a:pt x="6982" y="1189"/>
                      <a:pt x="4532" y="1189"/>
                    </a:cubicBezTo>
                    <a:cubicBezTo>
                      <a:pt x="2051" y="1189"/>
                      <a:pt x="41" y="656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980;p43">
                <a:extLst>
                  <a:ext uri="{FF2B5EF4-FFF2-40B4-BE49-F238E27FC236}">
                    <a16:creationId xmlns:a16="http://schemas.microsoft.com/office/drawing/2014/main" id="{E7123A4F-E184-4146-B7C1-A5150409DAE5}"/>
                  </a:ext>
                </a:extLst>
              </p:cNvPr>
              <p:cNvSpPr/>
              <p:nvPr/>
            </p:nvSpPr>
            <p:spPr>
              <a:xfrm>
                <a:off x="1360061" y="401632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52"/>
                    </a:moveTo>
                    <a:cubicBezTo>
                      <a:pt x="1" y="31"/>
                      <a:pt x="1" y="21"/>
                      <a:pt x="1" y="11"/>
                    </a:cubicBezTo>
                    <a:lnTo>
                      <a:pt x="1" y="0"/>
                    </a:lnTo>
                    <a:lnTo>
                      <a:pt x="1" y="0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981;p43">
                <a:extLst>
                  <a:ext uri="{FF2B5EF4-FFF2-40B4-BE49-F238E27FC236}">
                    <a16:creationId xmlns:a16="http://schemas.microsoft.com/office/drawing/2014/main" id="{996DEC27-F033-4851-9F65-377C5C8F1511}"/>
                  </a:ext>
                </a:extLst>
              </p:cNvPr>
              <p:cNvSpPr/>
              <p:nvPr/>
            </p:nvSpPr>
            <p:spPr>
              <a:xfrm>
                <a:off x="755101" y="401632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982;p43">
                <a:extLst>
                  <a:ext uri="{FF2B5EF4-FFF2-40B4-BE49-F238E27FC236}">
                    <a16:creationId xmlns:a16="http://schemas.microsoft.com/office/drawing/2014/main" id="{4C9B68F2-0337-499B-B603-EEB8103A08D1}"/>
                  </a:ext>
                </a:extLst>
              </p:cNvPr>
              <p:cNvSpPr/>
              <p:nvPr/>
            </p:nvSpPr>
            <p:spPr>
              <a:xfrm>
                <a:off x="837123" y="3962314"/>
                <a:ext cx="440321" cy="110826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62" extrusionOk="0">
                    <a:moveTo>
                      <a:pt x="3302" y="1"/>
                    </a:moveTo>
                    <a:cubicBezTo>
                      <a:pt x="1477" y="1"/>
                      <a:pt x="1" y="370"/>
                      <a:pt x="1" y="831"/>
                    </a:cubicBezTo>
                    <a:cubicBezTo>
                      <a:pt x="1" y="1292"/>
                      <a:pt x="1477" y="1661"/>
                      <a:pt x="3302" y="1661"/>
                    </a:cubicBezTo>
                    <a:cubicBezTo>
                      <a:pt x="5126" y="1661"/>
                      <a:pt x="6603" y="1292"/>
                      <a:pt x="6603" y="831"/>
                    </a:cubicBezTo>
                    <a:cubicBezTo>
                      <a:pt x="6603" y="370"/>
                      <a:pt x="5126" y="1"/>
                      <a:pt x="33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983;p43">
                <a:extLst>
                  <a:ext uri="{FF2B5EF4-FFF2-40B4-BE49-F238E27FC236}">
                    <a16:creationId xmlns:a16="http://schemas.microsoft.com/office/drawing/2014/main" id="{B486935B-66E2-4C51-A74D-30674F4BE312}"/>
                  </a:ext>
                </a:extLst>
              </p:cNvPr>
              <p:cNvSpPr/>
              <p:nvPr/>
            </p:nvSpPr>
            <p:spPr>
              <a:xfrm>
                <a:off x="764637" y="4058738"/>
                <a:ext cx="17205" cy="67016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5" extrusionOk="0">
                    <a:moveTo>
                      <a:pt x="13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871"/>
                    </a:lnTo>
                    <a:cubicBezTo>
                      <a:pt x="1" y="943"/>
                      <a:pt x="62" y="1005"/>
                      <a:pt x="134" y="1005"/>
                    </a:cubicBezTo>
                    <a:cubicBezTo>
                      <a:pt x="196" y="1005"/>
                      <a:pt x="257" y="943"/>
                      <a:pt x="247" y="871"/>
                    </a:cubicBezTo>
                    <a:lnTo>
                      <a:pt x="247" y="123"/>
                    </a:lnTo>
                    <a:cubicBezTo>
                      <a:pt x="247" y="51"/>
                      <a:pt x="196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984;p43">
                <a:extLst>
                  <a:ext uri="{FF2B5EF4-FFF2-40B4-BE49-F238E27FC236}">
                    <a16:creationId xmlns:a16="http://schemas.microsoft.com/office/drawing/2014/main" id="{431395A6-62E6-4A84-8BB9-D1CE365B66E2}"/>
                  </a:ext>
                </a:extLst>
              </p:cNvPr>
              <p:cNvSpPr/>
              <p:nvPr/>
            </p:nvSpPr>
            <p:spPr>
              <a:xfrm>
                <a:off x="790644" y="4073008"/>
                <a:ext cx="17138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68" extrusionOk="0">
                    <a:moveTo>
                      <a:pt x="139" y="0"/>
                    </a:moveTo>
                    <a:cubicBezTo>
                      <a:pt x="134" y="0"/>
                      <a:pt x="129" y="1"/>
                      <a:pt x="124" y="1"/>
                    </a:cubicBezTo>
                    <a:cubicBezTo>
                      <a:pt x="62" y="1"/>
                      <a:pt x="1" y="53"/>
                      <a:pt x="1" y="114"/>
                    </a:cubicBezTo>
                    <a:lnTo>
                      <a:pt x="1" y="944"/>
                    </a:lnTo>
                    <a:cubicBezTo>
                      <a:pt x="1" y="1006"/>
                      <a:pt x="52" y="1067"/>
                      <a:pt x="124" y="1067"/>
                    </a:cubicBezTo>
                    <a:cubicBezTo>
                      <a:pt x="195" y="1067"/>
                      <a:pt x="257" y="1016"/>
                      <a:pt x="257" y="944"/>
                    </a:cubicBezTo>
                    <a:lnTo>
                      <a:pt x="257" y="114"/>
                    </a:lnTo>
                    <a:cubicBezTo>
                      <a:pt x="257" y="57"/>
                      <a:pt x="204" y="0"/>
                      <a:pt x="139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985;p43">
                <a:extLst>
                  <a:ext uri="{FF2B5EF4-FFF2-40B4-BE49-F238E27FC236}">
                    <a16:creationId xmlns:a16="http://schemas.microsoft.com/office/drawing/2014/main" id="{0AEB260E-9491-40A1-9581-BE4DD95D68C8}"/>
                  </a:ext>
                </a:extLst>
              </p:cNvPr>
              <p:cNvSpPr/>
              <p:nvPr/>
            </p:nvSpPr>
            <p:spPr>
              <a:xfrm>
                <a:off x="818651" y="4083344"/>
                <a:ext cx="15804" cy="724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87" extrusionOk="0">
                    <a:moveTo>
                      <a:pt x="124" y="0"/>
                    </a:moveTo>
                    <a:cubicBezTo>
                      <a:pt x="52" y="0"/>
                      <a:pt x="1" y="51"/>
                      <a:pt x="1" y="113"/>
                    </a:cubicBezTo>
                    <a:lnTo>
                      <a:pt x="1" y="953"/>
                    </a:lnTo>
                    <a:cubicBezTo>
                      <a:pt x="1" y="1025"/>
                      <a:pt x="52" y="1076"/>
                      <a:pt x="124" y="1087"/>
                    </a:cubicBezTo>
                    <a:cubicBezTo>
                      <a:pt x="185" y="1076"/>
                      <a:pt x="237" y="1025"/>
                      <a:pt x="237" y="953"/>
                    </a:cubicBezTo>
                    <a:lnTo>
                      <a:pt x="237" y="11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986;p43">
                <a:extLst>
                  <a:ext uri="{FF2B5EF4-FFF2-40B4-BE49-F238E27FC236}">
                    <a16:creationId xmlns:a16="http://schemas.microsoft.com/office/drawing/2014/main" id="{AE85770A-9B1F-436E-88B6-98F8CD196DC2}"/>
                  </a:ext>
                </a:extLst>
              </p:cNvPr>
              <p:cNvSpPr/>
              <p:nvPr/>
            </p:nvSpPr>
            <p:spPr>
              <a:xfrm>
                <a:off x="849459" y="4092213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13"/>
                    </a:cubicBezTo>
                    <a:lnTo>
                      <a:pt x="0" y="943"/>
                    </a:lnTo>
                    <a:cubicBezTo>
                      <a:pt x="0" y="1015"/>
                      <a:pt x="62" y="1066"/>
                      <a:pt x="123" y="1066"/>
                    </a:cubicBezTo>
                    <a:cubicBezTo>
                      <a:pt x="195" y="1066"/>
                      <a:pt x="246" y="1015"/>
                      <a:pt x="246" y="943"/>
                    </a:cubicBezTo>
                    <a:lnTo>
                      <a:pt x="246" y="11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987;p43">
                <a:extLst>
                  <a:ext uri="{FF2B5EF4-FFF2-40B4-BE49-F238E27FC236}">
                    <a16:creationId xmlns:a16="http://schemas.microsoft.com/office/drawing/2014/main" id="{5B4601DC-2017-4EC1-991C-5D8E5F994A0D}"/>
                  </a:ext>
                </a:extLst>
              </p:cNvPr>
              <p:cNvSpPr/>
              <p:nvPr/>
            </p:nvSpPr>
            <p:spPr>
              <a:xfrm>
                <a:off x="876800" y="4098348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33" y="1"/>
                    </a:moveTo>
                    <a:cubicBezTo>
                      <a:pt x="62" y="1"/>
                      <a:pt x="10" y="52"/>
                      <a:pt x="10" y="124"/>
                    </a:cubicBezTo>
                    <a:lnTo>
                      <a:pt x="10" y="985"/>
                    </a:lnTo>
                    <a:cubicBezTo>
                      <a:pt x="0" y="1056"/>
                      <a:pt x="62" y="1108"/>
                      <a:pt x="133" y="1108"/>
                    </a:cubicBezTo>
                    <a:cubicBezTo>
                      <a:pt x="205" y="1108"/>
                      <a:pt x="256" y="1056"/>
                      <a:pt x="256" y="985"/>
                    </a:cubicBezTo>
                    <a:lnTo>
                      <a:pt x="256" y="124"/>
                    </a:lnTo>
                    <a:cubicBezTo>
                      <a:pt x="256" y="52"/>
                      <a:pt x="195" y="1"/>
                      <a:pt x="13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988;p43">
                <a:extLst>
                  <a:ext uri="{FF2B5EF4-FFF2-40B4-BE49-F238E27FC236}">
                    <a16:creationId xmlns:a16="http://schemas.microsoft.com/office/drawing/2014/main" id="{9C1EA5CD-D439-43F7-9323-1E776FA6C72C}"/>
                  </a:ext>
                </a:extLst>
              </p:cNvPr>
              <p:cNvSpPr/>
              <p:nvPr/>
            </p:nvSpPr>
            <p:spPr>
              <a:xfrm>
                <a:off x="910276" y="410314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7"/>
                      <a:pt x="62" y="1128"/>
                      <a:pt x="124" y="1128"/>
                    </a:cubicBezTo>
                    <a:cubicBezTo>
                      <a:pt x="185" y="1118"/>
                      <a:pt x="236" y="1067"/>
                      <a:pt x="247" y="1005"/>
                    </a:cubicBezTo>
                    <a:lnTo>
                      <a:pt x="247" y="123"/>
                    </a:lnTo>
                    <a:cubicBezTo>
                      <a:pt x="236" y="62"/>
                      <a:pt x="185" y="11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989;p43">
                <a:extLst>
                  <a:ext uri="{FF2B5EF4-FFF2-40B4-BE49-F238E27FC236}">
                    <a16:creationId xmlns:a16="http://schemas.microsoft.com/office/drawing/2014/main" id="{628199E6-01E3-4C13-8A20-B91144E40E54}"/>
                  </a:ext>
                </a:extLst>
              </p:cNvPr>
              <p:cNvSpPr/>
              <p:nvPr/>
            </p:nvSpPr>
            <p:spPr>
              <a:xfrm>
                <a:off x="945151" y="4107217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57"/>
                      <a:pt x="52" y="1118"/>
                      <a:pt x="123" y="1118"/>
                    </a:cubicBezTo>
                    <a:cubicBezTo>
                      <a:pt x="185" y="1108"/>
                      <a:pt x="236" y="1057"/>
                      <a:pt x="246" y="995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990;p43">
                <a:extLst>
                  <a:ext uri="{FF2B5EF4-FFF2-40B4-BE49-F238E27FC236}">
                    <a16:creationId xmlns:a16="http://schemas.microsoft.com/office/drawing/2014/main" id="{B1640AB6-A246-4723-889C-D740512F2DF8}"/>
                  </a:ext>
                </a:extLst>
              </p:cNvPr>
              <p:cNvSpPr/>
              <p:nvPr/>
            </p:nvSpPr>
            <p:spPr>
              <a:xfrm>
                <a:off x="977960" y="4109284"/>
                <a:ext cx="16471" cy="746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0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29" y="1119"/>
                      <a:pt x="134" y="1119"/>
                      <a:pt x="139" y="1119"/>
                    </a:cubicBezTo>
                    <a:cubicBezTo>
                      <a:pt x="203" y="1119"/>
                      <a:pt x="246" y="1062"/>
                      <a:pt x="246" y="1005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991;p43">
                <a:extLst>
                  <a:ext uri="{FF2B5EF4-FFF2-40B4-BE49-F238E27FC236}">
                    <a16:creationId xmlns:a16="http://schemas.microsoft.com/office/drawing/2014/main" id="{67F5C55D-DD76-4C45-B8F9-935E3A61AF41}"/>
                  </a:ext>
                </a:extLst>
              </p:cNvPr>
              <p:cNvSpPr/>
              <p:nvPr/>
            </p:nvSpPr>
            <p:spPr>
              <a:xfrm>
                <a:off x="1016237" y="4109284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62" y="1118"/>
                      <a:pt x="124" y="1118"/>
                    </a:cubicBezTo>
                    <a:cubicBezTo>
                      <a:pt x="195" y="1118"/>
                      <a:pt x="247" y="1067"/>
                      <a:pt x="247" y="1005"/>
                    </a:cubicBezTo>
                    <a:lnTo>
                      <a:pt x="247" y="124"/>
                    </a:lnTo>
                    <a:cubicBezTo>
                      <a:pt x="247" y="5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992;p43">
                <a:extLst>
                  <a:ext uri="{FF2B5EF4-FFF2-40B4-BE49-F238E27FC236}">
                    <a16:creationId xmlns:a16="http://schemas.microsoft.com/office/drawing/2014/main" id="{66B16BD8-5A7E-4563-97B9-4EC42A1F5304}"/>
                  </a:ext>
                </a:extLst>
              </p:cNvPr>
              <p:cNvSpPr/>
              <p:nvPr/>
            </p:nvSpPr>
            <p:spPr>
              <a:xfrm>
                <a:off x="1048379" y="4109284"/>
                <a:ext cx="15804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9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85" y="1118"/>
                      <a:pt x="236" y="1067"/>
                      <a:pt x="236" y="1005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993;p43">
                <a:extLst>
                  <a:ext uri="{FF2B5EF4-FFF2-40B4-BE49-F238E27FC236}">
                    <a16:creationId xmlns:a16="http://schemas.microsoft.com/office/drawing/2014/main" id="{99066D83-2998-4120-95D5-270DB6E679C4}"/>
                  </a:ext>
                </a:extLst>
              </p:cNvPr>
              <p:cNvSpPr/>
              <p:nvPr/>
            </p:nvSpPr>
            <p:spPr>
              <a:xfrm>
                <a:off x="1082521" y="4109284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62" y="1"/>
                      <a:pt x="11" y="52"/>
                      <a:pt x="1" y="124"/>
                    </a:cubicBezTo>
                    <a:lnTo>
                      <a:pt x="1" y="1005"/>
                    </a:lnTo>
                    <a:cubicBezTo>
                      <a:pt x="1" y="1067"/>
                      <a:pt x="62" y="1118"/>
                      <a:pt x="124" y="1118"/>
                    </a:cubicBezTo>
                    <a:cubicBezTo>
                      <a:pt x="185" y="1118"/>
                      <a:pt x="247" y="1067"/>
                      <a:pt x="247" y="1005"/>
                    </a:cubicBezTo>
                    <a:lnTo>
                      <a:pt x="247" y="124"/>
                    </a:lnTo>
                    <a:cubicBezTo>
                      <a:pt x="23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994;p43">
                <a:extLst>
                  <a:ext uri="{FF2B5EF4-FFF2-40B4-BE49-F238E27FC236}">
                    <a16:creationId xmlns:a16="http://schemas.microsoft.com/office/drawing/2014/main" id="{F55528A6-4752-4470-8351-E30E474865FA}"/>
                  </a:ext>
                </a:extLst>
              </p:cNvPr>
              <p:cNvSpPr/>
              <p:nvPr/>
            </p:nvSpPr>
            <p:spPr>
              <a:xfrm>
                <a:off x="1335455" y="4058738"/>
                <a:ext cx="15804" cy="690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36" extrusionOk="0">
                    <a:moveTo>
                      <a:pt x="114" y="0"/>
                    </a:moveTo>
                    <a:cubicBezTo>
                      <a:pt x="52" y="0"/>
                      <a:pt x="1" y="51"/>
                      <a:pt x="1" y="123"/>
                    </a:cubicBezTo>
                    <a:lnTo>
                      <a:pt x="1" y="902"/>
                    </a:lnTo>
                    <a:cubicBezTo>
                      <a:pt x="1" y="974"/>
                      <a:pt x="52" y="1025"/>
                      <a:pt x="114" y="1035"/>
                    </a:cubicBezTo>
                    <a:cubicBezTo>
                      <a:pt x="185" y="1025"/>
                      <a:pt x="237" y="974"/>
                      <a:pt x="237" y="902"/>
                    </a:cubicBezTo>
                    <a:lnTo>
                      <a:pt x="237" y="123"/>
                    </a:lnTo>
                    <a:cubicBezTo>
                      <a:pt x="237" y="51"/>
                      <a:pt x="185" y="0"/>
                      <a:pt x="11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995;p43">
                <a:extLst>
                  <a:ext uri="{FF2B5EF4-FFF2-40B4-BE49-F238E27FC236}">
                    <a16:creationId xmlns:a16="http://schemas.microsoft.com/office/drawing/2014/main" id="{42EAA84E-E1D8-4514-AB73-26D605940EE7}"/>
                  </a:ext>
                </a:extLst>
              </p:cNvPr>
              <p:cNvSpPr/>
              <p:nvPr/>
            </p:nvSpPr>
            <p:spPr>
              <a:xfrm>
                <a:off x="1309514" y="4073075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13"/>
                    </a:cubicBezTo>
                    <a:lnTo>
                      <a:pt x="0" y="943"/>
                    </a:lnTo>
                    <a:cubicBezTo>
                      <a:pt x="0" y="1005"/>
                      <a:pt x="62" y="1066"/>
                      <a:pt x="123" y="1066"/>
                    </a:cubicBezTo>
                    <a:cubicBezTo>
                      <a:pt x="195" y="1066"/>
                      <a:pt x="246" y="1005"/>
                      <a:pt x="246" y="943"/>
                    </a:cubicBezTo>
                    <a:lnTo>
                      <a:pt x="246" y="11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996;p43">
                <a:extLst>
                  <a:ext uri="{FF2B5EF4-FFF2-40B4-BE49-F238E27FC236}">
                    <a16:creationId xmlns:a16="http://schemas.microsoft.com/office/drawing/2014/main" id="{4F26887D-0CE1-4B95-B4DD-B4236A9AC1E3}"/>
                  </a:ext>
                </a:extLst>
              </p:cNvPr>
              <p:cNvSpPr/>
              <p:nvPr/>
            </p:nvSpPr>
            <p:spPr>
              <a:xfrm>
                <a:off x="1280773" y="4083211"/>
                <a:ext cx="1720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58" extrusionOk="0">
                    <a:moveTo>
                      <a:pt x="116" y="1"/>
                    </a:moveTo>
                    <a:cubicBezTo>
                      <a:pt x="54" y="1"/>
                      <a:pt x="11" y="49"/>
                      <a:pt x="11" y="115"/>
                    </a:cubicBezTo>
                    <a:lnTo>
                      <a:pt x="11" y="925"/>
                    </a:lnTo>
                    <a:cubicBezTo>
                      <a:pt x="1" y="996"/>
                      <a:pt x="62" y="1058"/>
                      <a:pt x="134" y="1058"/>
                    </a:cubicBezTo>
                    <a:cubicBezTo>
                      <a:pt x="206" y="1058"/>
                      <a:pt x="257" y="996"/>
                      <a:pt x="257" y="925"/>
                    </a:cubicBezTo>
                    <a:lnTo>
                      <a:pt x="257" y="115"/>
                    </a:lnTo>
                    <a:cubicBezTo>
                      <a:pt x="257" y="53"/>
                      <a:pt x="206" y="2"/>
                      <a:pt x="134" y="2"/>
                    </a:cubicBezTo>
                    <a:cubicBezTo>
                      <a:pt x="128" y="1"/>
                      <a:pt x="122" y="1"/>
                      <a:pt x="116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997;p43">
                <a:extLst>
                  <a:ext uri="{FF2B5EF4-FFF2-40B4-BE49-F238E27FC236}">
                    <a16:creationId xmlns:a16="http://schemas.microsoft.com/office/drawing/2014/main" id="{4859F5DA-53AC-4616-A1DC-548D4956AA19}"/>
                  </a:ext>
                </a:extLst>
              </p:cNvPr>
              <p:cNvSpPr/>
              <p:nvPr/>
            </p:nvSpPr>
            <p:spPr>
              <a:xfrm>
                <a:off x="1250699" y="4091546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52" y="0"/>
                      <a:pt x="1" y="62"/>
                      <a:pt x="1" y="123"/>
                    </a:cubicBezTo>
                    <a:lnTo>
                      <a:pt x="1" y="953"/>
                    </a:lnTo>
                    <a:cubicBezTo>
                      <a:pt x="1" y="1025"/>
                      <a:pt x="52" y="1076"/>
                      <a:pt x="124" y="1076"/>
                    </a:cubicBezTo>
                    <a:cubicBezTo>
                      <a:pt x="185" y="1076"/>
                      <a:pt x="247" y="1015"/>
                      <a:pt x="247" y="953"/>
                    </a:cubicBezTo>
                    <a:lnTo>
                      <a:pt x="247" y="123"/>
                    </a:lnTo>
                    <a:cubicBezTo>
                      <a:pt x="247" y="6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998;p43">
                <a:extLst>
                  <a:ext uri="{FF2B5EF4-FFF2-40B4-BE49-F238E27FC236}">
                    <a16:creationId xmlns:a16="http://schemas.microsoft.com/office/drawing/2014/main" id="{3AC698A0-C756-4B55-8B97-6D572E1A0070}"/>
                  </a:ext>
                </a:extLst>
              </p:cNvPr>
              <p:cNvSpPr/>
              <p:nvPr/>
            </p:nvSpPr>
            <p:spPr>
              <a:xfrm>
                <a:off x="1222691" y="4098348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23" y="1"/>
                    </a:moveTo>
                    <a:cubicBezTo>
                      <a:pt x="62" y="11"/>
                      <a:pt x="11" y="62"/>
                      <a:pt x="0" y="124"/>
                    </a:cubicBezTo>
                    <a:lnTo>
                      <a:pt x="0" y="995"/>
                    </a:lnTo>
                    <a:cubicBezTo>
                      <a:pt x="0" y="1056"/>
                      <a:pt x="62" y="1108"/>
                      <a:pt x="123" y="1108"/>
                    </a:cubicBezTo>
                    <a:cubicBezTo>
                      <a:pt x="195" y="1108"/>
                      <a:pt x="246" y="1056"/>
                      <a:pt x="257" y="995"/>
                    </a:cubicBezTo>
                    <a:lnTo>
                      <a:pt x="257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999;p43">
                <a:extLst>
                  <a:ext uri="{FF2B5EF4-FFF2-40B4-BE49-F238E27FC236}">
                    <a16:creationId xmlns:a16="http://schemas.microsoft.com/office/drawing/2014/main" id="{23F4C990-AEC4-45C5-A176-97F02F5267B7}"/>
                  </a:ext>
                </a:extLst>
              </p:cNvPr>
              <p:cNvSpPr/>
              <p:nvPr/>
            </p:nvSpPr>
            <p:spPr>
              <a:xfrm>
                <a:off x="1189883" y="4103149"/>
                <a:ext cx="17138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8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23"/>
                    </a:cubicBezTo>
                    <a:lnTo>
                      <a:pt x="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57" y="1005"/>
                    </a:cubicBezTo>
                    <a:lnTo>
                      <a:pt x="257" y="12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1000;p43">
                <a:extLst>
                  <a:ext uri="{FF2B5EF4-FFF2-40B4-BE49-F238E27FC236}">
                    <a16:creationId xmlns:a16="http://schemas.microsoft.com/office/drawing/2014/main" id="{F7285832-C8A0-4969-8292-625903387FB3}"/>
                  </a:ext>
                </a:extLst>
              </p:cNvPr>
              <p:cNvSpPr/>
              <p:nvPr/>
            </p:nvSpPr>
            <p:spPr>
              <a:xfrm>
                <a:off x="1155007" y="4107217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95"/>
                    </a:lnTo>
                    <a:cubicBezTo>
                      <a:pt x="1" y="1057"/>
                      <a:pt x="52" y="1118"/>
                      <a:pt x="124" y="1118"/>
                    </a:cubicBezTo>
                    <a:cubicBezTo>
                      <a:pt x="185" y="1118"/>
                      <a:pt x="247" y="1057"/>
                      <a:pt x="247" y="995"/>
                    </a:cubicBezTo>
                    <a:lnTo>
                      <a:pt x="247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1001;p43">
                <a:extLst>
                  <a:ext uri="{FF2B5EF4-FFF2-40B4-BE49-F238E27FC236}">
                    <a16:creationId xmlns:a16="http://schemas.microsoft.com/office/drawing/2014/main" id="{BAB05762-20EC-431C-8194-F3A6123FF489}"/>
                  </a:ext>
                </a:extLst>
              </p:cNvPr>
              <p:cNvSpPr/>
              <p:nvPr/>
            </p:nvSpPr>
            <p:spPr>
              <a:xfrm>
                <a:off x="1122198" y="4108617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7"/>
                      <a:pt x="52" y="1128"/>
                      <a:pt x="123" y="1128"/>
                    </a:cubicBezTo>
                    <a:cubicBezTo>
                      <a:pt x="185" y="112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1002;p43">
                <a:extLst>
                  <a:ext uri="{FF2B5EF4-FFF2-40B4-BE49-F238E27FC236}">
                    <a16:creationId xmlns:a16="http://schemas.microsoft.com/office/drawing/2014/main" id="{0C0BF56B-0228-43A3-B2ED-36945398E46E}"/>
                  </a:ext>
                </a:extLst>
              </p:cNvPr>
              <p:cNvSpPr/>
              <p:nvPr/>
            </p:nvSpPr>
            <p:spPr>
              <a:xfrm>
                <a:off x="902073" y="3976651"/>
                <a:ext cx="309752" cy="520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80" extrusionOk="0">
                    <a:moveTo>
                      <a:pt x="3331" y="221"/>
                    </a:moveTo>
                    <a:cubicBezTo>
                      <a:pt x="3365" y="221"/>
                      <a:pt x="3400" y="223"/>
                      <a:pt x="3435" y="226"/>
                    </a:cubicBezTo>
                    <a:cubicBezTo>
                      <a:pt x="3691" y="226"/>
                      <a:pt x="3886" y="288"/>
                      <a:pt x="3947" y="370"/>
                    </a:cubicBezTo>
                    <a:lnTo>
                      <a:pt x="2830" y="339"/>
                    </a:lnTo>
                    <a:cubicBezTo>
                      <a:pt x="2992" y="262"/>
                      <a:pt x="3161" y="221"/>
                      <a:pt x="3331" y="221"/>
                    </a:cubicBezTo>
                    <a:close/>
                    <a:moveTo>
                      <a:pt x="677" y="319"/>
                    </a:moveTo>
                    <a:lnTo>
                      <a:pt x="2184" y="360"/>
                    </a:lnTo>
                    <a:lnTo>
                      <a:pt x="2174" y="370"/>
                    </a:lnTo>
                    <a:cubicBezTo>
                      <a:pt x="2112" y="401"/>
                      <a:pt x="2051" y="431"/>
                      <a:pt x="1989" y="462"/>
                    </a:cubicBezTo>
                    <a:lnTo>
                      <a:pt x="677" y="421"/>
                    </a:lnTo>
                    <a:cubicBezTo>
                      <a:pt x="667" y="411"/>
                      <a:pt x="667" y="390"/>
                      <a:pt x="667" y="370"/>
                    </a:cubicBezTo>
                    <a:cubicBezTo>
                      <a:pt x="667" y="349"/>
                      <a:pt x="667" y="329"/>
                      <a:pt x="677" y="319"/>
                    </a:cubicBezTo>
                    <a:close/>
                    <a:moveTo>
                      <a:pt x="2758" y="370"/>
                    </a:moveTo>
                    <a:lnTo>
                      <a:pt x="3968" y="411"/>
                    </a:lnTo>
                    <a:cubicBezTo>
                      <a:pt x="3978" y="421"/>
                      <a:pt x="3978" y="431"/>
                      <a:pt x="3978" y="452"/>
                    </a:cubicBezTo>
                    <a:cubicBezTo>
                      <a:pt x="3978" y="472"/>
                      <a:pt x="3968" y="493"/>
                      <a:pt x="3947" y="513"/>
                    </a:cubicBezTo>
                    <a:lnTo>
                      <a:pt x="2563" y="483"/>
                    </a:lnTo>
                    <a:lnTo>
                      <a:pt x="2758" y="370"/>
                    </a:lnTo>
                    <a:close/>
                    <a:moveTo>
                      <a:pt x="708" y="462"/>
                    </a:moveTo>
                    <a:lnTo>
                      <a:pt x="1918" y="493"/>
                    </a:lnTo>
                    <a:cubicBezTo>
                      <a:pt x="1746" y="574"/>
                      <a:pt x="1559" y="608"/>
                      <a:pt x="1371" y="608"/>
                    </a:cubicBezTo>
                    <a:cubicBezTo>
                      <a:pt x="1344" y="608"/>
                      <a:pt x="1318" y="607"/>
                      <a:pt x="1292" y="606"/>
                    </a:cubicBezTo>
                    <a:cubicBezTo>
                      <a:pt x="974" y="606"/>
                      <a:pt x="780" y="534"/>
                      <a:pt x="708" y="462"/>
                    </a:cubicBezTo>
                    <a:close/>
                    <a:moveTo>
                      <a:pt x="616" y="1"/>
                    </a:moveTo>
                    <a:lnTo>
                      <a:pt x="616" y="42"/>
                    </a:lnTo>
                    <a:cubicBezTo>
                      <a:pt x="749" y="52"/>
                      <a:pt x="821" y="73"/>
                      <a:pt x="821" y="93"/>
                    </a:cubicBezTo>
                    <a:cubicBezTo>
                      <a:pt x="821" y="103"/>
                      <a:pt x="800" y="124"/>
                      <a:pt x="759" y="144"/>
                    </a:cubicBezTo>
                    <a:cubicBezTo>
                      <a:pt x="687" y="175"/>
                      <a:pt x="636" y="216"/>
                      <a:pt x="595" y="278"/>
                    </a:cubicBezTo>
                    <a:lnTo>
                      <a:pt x="11" y="257"/>
                    </a:lnTo>
                    <a:lnTo>
                      <a:pt x="11" y="288"/>
                    </a:lnTo>
                    <a:lnTo>
                      <a:pt x="585" y="308"/>
                    </a:lnTo>
                    <a:cubicBezTo>
                      <a:pt x="575" y="329"/>
                      <a:pt x="575" y="349"/>
                      <a:pt x="575" y="370"/>
                    </a:cubicBezTo>
                    <a:cubicBezTo>
                      <a:pt x="564" y="390"/>
                      <a:pt x="564" y="401"/>
                      <a:pt x="575" y="421"/>
                    </a:cubicBezTo>
                    <a:lnTo>
                      <a:pt x="0" y="401"/>
                    </a:lnTo>
                    <a:lnTo>
                      <a:pt x="0" y="442"/>
                    </a:lnTo>
                    <a:lnTo>
                      <a:pt x="585" y="452"/>
                    </a:lnTo>
                    <a:cubicBezTo>
                      <a:pt x="646" y="616"/>
                      <a:pt x="944" y="749"/>
                      <a:pt x="1466" y="770"/>
                    </a:cubicBezTo>
                    <a:cubicBezTo>
                      <a:pt x="1499" y="772"/>
                      <a:pt x="1532" y="773"/>
                      <a:pt x="1565" y="773"/>
                    </a:cubicBezTo>
                    <a:cubicBezTo>
                      <a:pt x="1892" y="773"/>
                      <a:pt x="2223" y="681"/>
                      <a:pt x="2502" y="513"/>
                    </a:cubicBezTo>
                    <a:lnTo>
                      <a:pt x="3927" y="554"/>
                    </a:lnTo>
                    <a:cubicBezTo>
                      <a:pt x="3783" y="667"/>
                      <a:pt x="3414" y="708"/>
                      <a:pt x="3055" y="708"/>
                    </a:cubicBezTo>
                    <a:lnTo>
                      <a:pt x="3055" y="749"/>
                    </a:lnTo>
                    <a:cubicBezTo>
                      <a:pt x="3650" y="759"/>
                      <a:pt x="3855" y="770"/>
                      <a:pt x="4029" y="780"/>
                    </a:cubicBezTo>
                    <a:lnTo>
                      <a:pt x="4029" y="739"/>
                    </a:lnTo>
                    <a:cubicBezTo>
                      <a:pt x="3886" y="729"/>
                      <a:pt x="3814" y="718"/>
                      <a:pt x="3814" y="698"/>
                    </a:cubicBezTo>
                    <a:cubicBezTo>
                      <a:pt x="3814" y="688"/>
                      <a:pt x="3835" y="667"/>
                      <a:pt x="3886" y="647"/>
                    </a:cubicBezTo>
                    <a:cubicBezTo>
                      <a:pt x="3937" y="616"/>
                      <a:pt x="3978" y="585"/>
                      <a:pt x="4019" y="554"/>
                    </a:cubicBezTo>
                    <a:lnTo>
                      <a:pt x="4644" y="575"/>
                    </a:lnTo>
                    <a:lnTo>
                      <a:pt x="4644" y="534"/>
                    </a:lnTo>
                    <a:lnTo>
                      <a:pt x="4050" y="524"/>
                    </a:lnTo>
                    <a:cubicBezTo>
                      <a:pt x="4060" y="493"/>
                      <a:pt x="4070" y="462"/>
                      <a:pt x="4070" y="431"/>
                    </a:cubicBezTo>
                    <a:lnTo>
                      <a:pt x="4070" y="411"/>
                    </a:lnTo>
                    <a:lnTo>
                      <a:pt x="4644" y="431"/>
                    </a:lnTo>
                    <a:lnTo>
                      <a:pt x="4644" y="390"/>
                    </a:lnTo>
                    <a:lnTo>
                      <a:pt x="4060" y="380"/>
                    </a:lnTo>
                    <a:cubicBezTo>
                      <a:pt x="4009" y="226"/>
                      <a:pt x="3753" y="103"/>
                      <a:pt x="3250" y="93"/>
                    </a:cubicBezTo>
                    <a:cubicBezTo>
                      <a:pt x="3202" y="89"/>
                      <a:pt x="3155" y="87"/>
                      <a:pt x="3107" y="87"/>
                    </a:cubicBezTo>
                    <a:cubicBezTo>
                      <a:pt x="2807" y="87"/>
                      <a:pt x="2511" y="170"/>
                      <a:pt x="2246" y="329"/>
                    </a:cubicBezTo>
                    <a:lnTo>
                      <a:pt x="698" y="278"/>
                    </a:lnTo>
                    <a:cubicBezTo>
                      <a:pt x="821" y="124"/>
                      <a:pt x="1261" y="83"/>
                      <a:pt x="1754" y="83"/>
                    </a:cubicBezTo>
                    <a:lnTo>
                      <a:pt x="1754" y="42"/>
                    </a:lnTo>
                    <a:cubicBezTo>
                      <a:pt x="1087" y="21"/>
                      <a:pt x="810" y="11"/>
                      <a:pt x="6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1003;p43">
                <a:extLst>
                  <a:ext uri="{FF2B5EF4-FFF2-40B4-BE49-F238E27FC236}">
                    <a16:creationId xmlns:a16="http://schemas.microsoft.com/office/drawing/2014/main" id="{CC296632-C2A5-4D92-8353-8C8AA703A9C2}"/>
                  </a:ext>
                </a:extLst>
              </p:cNvPr>
              <p:cNvSpPr/>
              <p:nvPr/>
            </p:nvSpPr>
            <p:spPr>
              <a:xfrm>
                <a:off x="3193545" y="3726455"/>
                <a:ext cx="578426" cy="575003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8623" extrusionOk="0">
                    <a:moveTo>
                      <a:pt x="4337" y="1"/>
                    </a:moveTo>
                    <a:cubicBezTo>
                      <a:pt x="1938" y="1"/>
                      <a:pt x="0" y="1928"/>
                      <a:pt x="0" y="4306"/>
                    </a:cubicBezTo>
                    <a:cubicBezTo>
                      <a:pt x="0" y="6685"/>
                      <a:pt x="1938" y="8622"/>
                      <a:pt x="4337" y="8622"/>
                    </a:cubicBezTo>
                    <a:cubicBezTo>
                      <a:pt x="6736" y="8622"/>
                      <a:pt x="8673" y="6685"/>
                      <a:pt x="8673" y="4306"/>
                    </a:cubicBezTo>
                    <a:cubicBezTo>
                      <a:pt x="8673" y="1928"/>
                      <a:pt x="6736" y="1"/>
                      <a:pt x="43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1004;p43">
                <a:extLst>
                  <a:ext uri="{FF2B5EF4-FFF2-40B4-BE49-F238E27FC236}">
                    <a16:creationId xmlns:a16="http://schemas.microsoft.com/office/drawing/2014/main" id="{62F30540-136F-4629-AD43-9F041A741946}"/>
                  </a:ext>
                </a:extLst>
              </p:cNvPr>
              <p:cNvSpPr/>
              <p:nvPr/>
            </p:nvSpPr>
            <p:spPr>
              <a:xfrm>
                <a:off x="3236624" y="3757263"/>
                <a:ext cx="563355" cy="563334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8448" extrusionOk="0">
                    <a:moveTo>
                      <a:pt x="4224" y="0"/>
                    </a:moveTo>
                    <a:cubicBezTo>
                      <a:pt x="1887" y="0"/>
                      <a:pt x="0" y="1897"/>
                      <a:pt x="0" y="4224"/>
                    </a:cubicBezTo>
                    <a:cubicBezTo>
                      <a:pt x="0" y="6561"/>
                      <a:pt x="1887" y="8447"/>
                      <a:pt x="4224" y="8447"/>
                    </a:cubicBezTo>
                    <a:cubicBezTo>
                      <a:pt x="6551" y="8447"/>
                      <a:pt x="8448" y="6561"/>
                      <a:pt x="8448" y="4224"/>
                    </a:cubicBezTo>
                    <a:cubicBezTo>
                      <a:pt x="8448" y="1897"/>
                      <a:pt x="6551" y="0"/>
                      <a:pt x="42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1005;p43">
                <a:extLst>
                  <a:ext uri="{FF2B5EF4-FFF2-40B4-BE49-F238E27FC236}">
                    <a16:creationId xmlns:a16="http://schemas.microsoft.com/office/drawing/2014/main" id="{8F7BE203-4D84-4EEF-89DE-2E50C6D3202C}"/>
                  </a:ext>
                </a:extLst>
              </p:cNvPr>
              <p:cNvSpPr/>
              <p:nvPr/>
            </p:nvSpPr>
            <p:spPr>
              <a:xfrm>
                <a:off x="3328248" y="3848819"/>
                <a:ext cx="380838" cy="380824"/>
              </a:xfrm>
              <a:custGeom>
                <a:avLst/>
                <a:gdLst/>
                <a:ahLst/>
                <a:cxnLst/>
                <a:rect l="l" t="t" r="r" b="b"/>
                <a:pathLst>
                  <a:path w="5711" h="5711" extrusionOk="0">
                    <a:moveTo>
                      <a:pt x="2850" y="1"/>
                    </a:moveTo>
                    <a:cubicBezTo>
                      <a:pt x="1281" y="1"/>
                      <a:pt x="0" y="1282"/>
                      <a:pt x="0" y="2851"/>
                    </a:cubicBezTo>
                    <a:cubicBezTo>
                      <a:pt x="0" y="4429"/>
                      <a:pt x="1281" y="5711"/>
                      <a:pt x="2850" y="5711"/>
                    </a:cubicBezTo>
                    <a:cubicBezTo>
                      <a:pt x="4429" y="5711"/>
                      <a:pt x="5710" y="4429"/>
                      <a:pt x="5710" y="2851"/>
                    </a:cubicBezTo>
                    <a:cubicBezTo>
                      <a:pt x="5710" y="1282"/>
                      <a:pt x="4429" y="1"/>
                      <a:pt x="28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1006;p43">
                <a:extLst>
                  <a:ext uri="{FF2B5EF4-FFF2-40B4-BE49-F238E27FC236}">
                    <a16:creationId xmlns:a16="http://schemas.microsoft.com/office/drawing/2014/main" id="{D0ED0F71-CCA7-4171-A97F-79A3394DEA96}"/>
                  </a:ext>
                </a:extLst>
              </p:cNvPr>
              <p:cNvSpPr/>
              <p:nvPr/>
            </p:nvSpPr>
            <p:spPr>
              <a:xfrm>
                <a:off x="3454681" y="3878226"/>
                <a:ext cx="136104" cy="309073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4635" extrusionOk="0">
                    <a:moveTo>
                      <a:pt x="759" y="698"/>
                    </a:moveTo>
                    <a:lnTo>
                      <a:pt x="759" y="1825"/>
                    </a:lnTo>
                    <a:cubicBezTo>
                      <a:pt x="534" y="1661"/>
                      <a:pt x="380" y="1497"/>
                      <a:pt x="380" y="1221"/>
                    </a:cubicBezTo>
                    <a:cubicBezTo>
                      <a:pt x="370" y="975"/>
                      <a:pt x="523" y="759"/>
                      <a:pt x="759" y="698"/>
                    </a:cubicBezTo>
                    <a:close/>
                    <a:moveTo>
                      <a:pt x="926" y="662"/>
                    </a:moveTo>
                    <a:cubicBezTo>
                      <a:pt x="938" y="662"/>
                      <a:pt x="951" y="664"/>
                      <a:pt x="964" y="667"/>
                    </a:cubicBezTo>
                    <a:cubicBezTo>
                      <a:pt x="981" y="664"/>
                      <a:pt x="998" y="663"/>
                      <a:pt x="1015" y="663"/>
                    </a:cubicBezTo>
                    <a:cubicBezTo>
                      <a:pt x="1063" y="663"/>
                      <a:pt x="1114" y="672"/>
                      <a:pt x="1159" y="687"/>
                    </a:cubicBezTo>
                    <a:lnTo>
                      <a:pt x="1159" y="2071"/>
                    </a:lnTo>
                    <a:cubicBezTo>
                      <a:pt x="1046" y="2010"/>
                      <a:pt x="944" y="1948"/>
                      <a:pt x="851" y="1887"/>
                    </a:cubicBezTo>
                    <a:lnTo>
                      <a:pt x="851" y="667"/>
                    </a:lnTo>
                    <a:cubicBezTo>
                      <a:pt x="879" y="667"/>
                      <a:pt x="902" y="662"/>
                      <a:pt x="926" y="662"/>
                    </a:cubicBezTo>
                    <a:close/>
                    <a:moveTo>
                      <a:pt x="1251" y="2717"/>
                    </a:moveTo>
                    <a:cubicBezTo>
                      <a:pt x="1477" y="2892"/>
                      <a:pt x="1620" y="3076"/>
                      <a:pt x="1620" y="3343"/>
                    </a:cubicBezTo>
                    <a:cubicBezTo>
                      <a:pt x="1641" y="3599"/>
                      <a:pt x="1487" y="3835"/>
                      <a:pt x="1251" y="3937"/>
                    </a:cubicBezTo>
                    <a:lnTo>
                      <a:pt x="1251" y="2717"/>
                    </a:lnTo>
                    <a:close/>
                    <a:moveTo>
                      <a:pt x="851" y="2451"/>
                    </a:moveTo>
                    <a:lnTo>
                      <a:pt x="872" y="2471"/>
                    </a:lnTo>
                    <a:cubicBezTo>
                      <a:pt x="974" y="2533"/>
                      <a:pt x="1067" y="2584"/>
                      <a:pt x="1159" y="2646"/>
                    </a:cubicBezTo>
                    <a:lnTo>
                      <a:pt x="1159" y="3958"/>
                    </a:lnTo>
                    <a:cubicBezTo>
                      <a:pt x="1108" y="3968"/>
                      <a:pt x="1056" y="3978"/>
                      <a:pt x="1005" y="3978"/>
                    </a:cubicBezTo>
                    <a:cubicBezTo>
                      <a:pt x="954" y="3978"/>
                      <a:pt x="903" y="3968"/>
                      <a:pt x="851" y="3968"/>
                    </a:cubicBezTo>
                    <a:lnTo>
                      <a:pt x="851" y="2451"/>
                    </a:lnTo>
                    <a:close/>
                    <a:moveTo>
                      <a:pt x="749" y="1"/>
                    </a:moveTo>
                    <a:lnTo>
                      <a:pt x="749" y="585"/>
                    </a:lnTo>
                    <a:cubicBezTo>
                      <a:pt x="349" y="646"/>
                      <a:pt x="21" y="923"/>
                      <a:pt x="21" y="1405"/>
                    </a:cubicBezTo>
                    <a:cubicBezTo>
                      <a:pt x="21" y="1887"/>
                      <a:pt x="349" y="2153"/>
                      <a:pt x="749" y="2399"/>
                    </a:cubicBezTo>
                    <a:lnTo>
                      <a:pt x="749" y="3958"/>
                    </a:lnTo>
                    <a:cubicBezTo>
                      <a:pt x="318" y="3835"/>
                      <a:pt x="154" y="3394"/>
                      <a:pt x="124" y="2902"/>
                    </a:cubicBezTo>
                    <a:lnTo>
                      <a:pt x="11" y="2902"/>
                    </a:lnTo>
                    <a:cubicBezTo>
                      <a:pt x="11" y="3568"/>
                      <a:pt x="11" y="3845"/>
                      <a:pt x="1" y="4040"/>
                    </a:cubicBezTo>
                    <a:lnTo>
                      <a:pt x="103" y="4040"/>
                    </a:lnTo>
                    <a:cubicBezTo>
                      <a:pt x="124" y="3906"/>
                      <a:pt x="154" y="3835"/>
                      <a:pt x="216" y="3835"/>
                    </a:cubicBezTo>
                    <a:cubicBezTo>
                      <a:pt x="267" y="3845"/>
                      <a:pt x="329" y="3865"/>
                      <a:pt x="370" y="3906"/>
                    </a:cubicBezTo>
                    <a:cubicBezTo>
                      <a:pt x="493" y="3978"/>
                      <a:pt x="616" y="4029"/>
                      <a:pt x="749" y="4060"/>
                    </a:cubicBezTo>
                    <a:lnTo>
                      <a:pt x="749" y="4624"/>
                    </a:lnTo>
                    <a:lnTo>
                      <a:pt x="851" y="4624"/>
                    </a:lnTo>
                    <a:lnTo>
                      <a:pt x="851" y="4060"/>
                    </a:lnTo>
                    <a:cubicBezTo>
                      <a:pt x="903" y="4070"/>
                      <a:pt x="964" y="4070"/>
                      <a:pt x="1026" y="4070"/>
                    </a:cubicBezTo>
                    <a:lnTo>
                      <a:pt x="1159" y="4070"/>
                    </a:lnTo>
                    <a:lnTo>
                      <a:pt x="1159" y="4634"/>
                    </a:lnTo>
                    <a:lnTo>
                      <a:pt x="1251" y="4634"/>
                    </a:lnTo>
                    <a:lnTo>
                      <a:pt x="1251" y="4060"/>
                    </a:lnTo>
                    <a:cubicBezTo>
                      <a:pt x="1702" y="3978"/>
                      <a:pt x="2041" y="3681"/>
                      <a:pt x="2041" y="3158"/>
                    </a:cubicBezTo>
                    <a:cubicBezTo>
                      <a:pt x="2041" y="2676"/>
                      <a:pt x="1713" y="2420"/>
                      <a:pt x="1251" y="2133"/>
                    </a:cubicBezTo>
                    <a:lnTo>
                      <a:pt x="1251" y="718"/>
                    </a:lnTo>
                    <a:cubicBezTo>
                      <a:pt x="1579" y="851"/>
                      <a:pt x="1723" y="1221"/>
                      <a:pt x="1743" y="1579"/>
                    </a:cubicBezTo>
                    <a:lnTo>
                      <a:pt x="1856" y="1579"/>
                    </a:lnTo>
                    <a:cubicBezTo>
                      <a:pt x="1856" y="985"/>
                      <a:pt x="1866" y="780"/>
                      <a:pt x="1877" y="605"/>
                    </a:cubicBezTo>
                    <a:lnTo>
                      <a:pt x="1764" y="605"/>
                    </a:lnTo>
                    <a:cubicBezTo>
                      <a:pt x="1754" y="749"/>
                      <a:pt x="1723" y="821"/>
                      <a:pt x="1661" y="821"/>
                    </a:cubicBezTo>
                    <a:cubicBezTo>
                      <a:pt x="1600" y="810"/>
                      <a:pt x="1549" y="790"/>
                      <a:pt x="1508" y="749"/>
                    </a:cubicBezTo>
                    <a:cubicBezTo>
                      <a:pt x="1426" y="698"/>
                      <a:pt x="1333" y="657"/>
                      <a:pt x="1251" y="626"/>
                    </a:cubicBezTo>
                    <a:lnTo>
                      <a:pt x="1251" y="1"/>
                    </a:lnTo>
                    <a:lnTo>
                      <a:pt x="1149" y="1"/>
                    </a:lnTo>
                    <a:lnTo>
                      <a:pt x="1149" y="605"/>
                    </a:lnTo>
                    <a:cubicBezTo>
                      <a:pt x="1096" y="590"/>
                      <a:pt x="1038" y="581"/>
                      <a:pt x="983" y="581"/>
                    </a:cubicBezTo>
                    <a:cubicBezTo>
                      <a:pt x="962" y="581"/>
                      <a:pt x="942" y="582"/>
                      <a:pt x="923" y="585"/>
                    </a:cubicBezTo>
                    <a:lnTo>
                      <a:pt x="851" y="585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1007;p43">
                <a:extLst>
                  <a:ext uri="{FF2B5EF4-FFF2-40B4-BE49-F238E27FC236}">
                    <a16:creationId xmlns:a16="http://schemas.microsoft.com/office/drawing/2014/main" id="{21C9CCE8-4EEF-4D93-85A3-E4C25DA941E1}"/>
                  </a:ext>
                </a:extLst>
              </p:cNvPr>
              <p:cNvSpPr/>
              <p:nvPr/>
            </p:nvSpPr>
            <p:spPr>
              <a:xfrm>
                <a:off x="951953" y="3415443"/>
                <a:ext cx="49280" cy="374689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619" extrusionOk="0">
                    <a:moveTo>
                      <a:pt x="472" y="0"/>
                    </a:moveTo>
                    <a:cubicBezTo>
                      <a:pt x="472" y="0"/>
                      <a:pt x="1" y="3291"/>
                      <a:pt x="114" y="5495"/>
                    </a:cubicBezTo>
                    <a:lnTo>
                      <a:pt x="606" y="5618"/>
                    </a:lnTo>
                    <a:cubicBezTo>
                      <a:pt x="606" y="5618"/>
                      <a:pt x="62" y="1682"/>
                      <a:pt x="739" y="21"/>
                    </a:cubicBezTo>
                    <a:lnTo>
                      <a:pt x="4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1008;p43">
                <a:extLst>
                  <a:ext uri="{FF2B5EF4-FFF2-40B4-BE49-F238E27FC236}">
                    <a16:creationId xmlns:a16="http://schemas.microsoft.com/office/drawing/2014/main" id="{8BA44E12-DA2D-4C4E-8234-82619E8787E5}"/>
                  </a:ext>
                </a:extLst>
              </p:cNvPr>
              <p:cNvSpPr/>
              <p:nvPr/>
            </p:nvSpPr>
            <p:spPr>
              <a:xfrm>
                <a:off x="978627" y="3450319"/>
                <a:ext cx="117632" cy="118762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81" extrusionOk="0">
                    <a:moveTo>
                      <a:pt x="1764" y="0"/>
                    </a:moveTo>
                    <a:lnTo>
                      <a:pt x="1764" y="0"/>
                    </a:lnTo>
                    <a:cubicBezTo>
                      <a:pt x="1764" y="0"/>
                      <a:pt x="288" y="246"/>
                      <a:pt x="1" y="1763"/>
                    </a:cubicBezTo>
                    <a:cubicBezTo>
                      <a:pt x="1" y="1763"/>
                      <a:pt x="62" y="1781"/>
                      <a:pt x="165" y="1781"/>
                    </a:cubicBezTo>
                    <a:cubicBezTo>
                      <a:pt x="501" y="1781"/>
                      <a:pt x="1277" y="1594"/>
                      <a:pt x="17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1009;p43">
                <a:extLst>
                  <a:ext uri="{FF2B5EF4-FFF2-40B4-BE49-F238E27FC236}">
                    <a16:creationId xmlns:a16="http://schemas.microsoft.com/office/drawing/2014/main" id="{14C131CB-137B-438F-A815-F1D633BEFDA0}"/>
                  </a:ext>
                </a:extLst>
              </p:cNvPr>
              <p:cNvSpPr/>
              <p:nvPr/>
            </p:nvSpPr>
            <p:spPr>
              <a:xfrm>
                <a:off x="948552" y="3312017"/>
                <a:ext cx="157310" cy="13276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991" extrusionOk="0">
                    <a:moveTo>
                      <a:pt x="1043" y="1"/>
                    </a:moveTo>
                    <a:cubicBezTo>
                      <a:pt x="532" y="1"/>
                      <a:pt x="101" y="398"/>
                      <a:pt x="52" y="916"/>
                    </a:cubicBezTo>
                    <a:cubicBezTo>
                      <a:pt x="1" y="1544"/>
                      <a:pt x="507" y="1991"/>
                      <a:pt x="1047" y="1991"/>
                    </a:cubicBezTo>
                    <a:cubicBezTo>
                      <a:pt x="1265" y="1991"/>
                      <a:pt x="1488" y="1918"/>
                      <a:pt x="1682" y="1756"/>
                    </a:cubicBezTo>
                    <a:cubicBezTo>
                      <a:pt x="2358" y="1182"/>
                      <a:pt x="2000" y="75"/>
                      <a:pt x="1118" y="3"/>
                    </a:cubicBezTo>
                    <a:cubicBezTo>
                      <a:pt x="1093" y="2"/>
                      <a:pt x="1068" y="1"/>
                      <a:pt x="10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1010;p43">
                <a:extLst>
                  <a:ext uri="{FF2B5EF4-FFF2-40B4-BE49-F238E27FC236}">
                    <a16:creationId xmlns:a16="http://schemas.microsoft.com/office/drawing/2014/main" id="{F872743E-3F30-45FA-BA47-16568EFB450E}"/>
                  </a:ext>
                </a:extLst>
              </p:cNvPr>
              <p:cNvSpPr/>
              <p:nvPr/>
            </p:nvSpPr>
            <p:spPr>
              <a:xfrm>
                <a:off x="859662" y="3228796"/>
                <a:ext cx="58883" cy="444439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65" extrusionOk="0">
                    <a:moveTo>
                      <a:pt x="319" y="1"/>
                    </a:moveTo>
                    <a:lnTo>
                      <a:pt x="1" y="32"/>
                    </a:lnTo>
                    <a:cubicBezTo>
                      <a:pt x="801" y="2000"/>
                      <a:pt x="155" y="6664"/>
                      <a:pt x="155" y="6664"/>
                    </a:cubicBezTo>
                    <a:lnTo>
                      <a:pt x="739" y="6521"/>
                    </a:lnTo>
                    <a:cubicBezTo>
                      <a:pt x="883" y="3896"/>
                      <a:pt x="319" y="1"/>
                      <a:pt x="3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1011;p43">
                <a:extLst>
                  <a:ext uri="{FF2B5EF4-FFF2-40B4-BE49-F238E27FC236}">
                    <a16:creationId xmlns:a16="http://schemas.microsoft.com/office/drawing/2014/main" id="{4375A184-CE90-4FDF-9160-064950258AD3}"/>
                  </a:ext>
                </a:extLst>
              </p:cNvPr>
              <p:cNvSpPr/>
              <p:nvPr/>
            </p:nvSpPr>
            <p:spPr>
              <a:xfrm>
                <a:off x="747566" y="3270540"/>
                <a:ext cx="138838" cy="140833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1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76" y="1893"/>
                      <a:pt x="1498" y="2111"/>
                      <a:pt x="1892" y="2111"/>
                    </a:cubicBezTo>
                    <a:cubicBezTo>
                      <a:pt x="2011" y="2111"/>
                      <a:pt x="2082" y="2091"/>
                      <a:pt x="2082" y="2091"/>
                    </a:cubicBezTo>
                    <a:cubicBezTo>
                      <a:pt x="1743" y="28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1012;p43">
                <a:extLst>
                  <a:ext uri="{FF2B5EF4-FFF2-40B4-BE49-F238E27FC236}">
                    <a16:creationId xmlns:a16="http://schemas.microsoft.com/office/drawing/2014/main" id="{16949225-E550-45D8-B58E-E65C0E97B7F8}"/>
                  </a:ext>
                </a:extLst>
              </p:cNvPr>
              <p:cNvSpPr/>
              <p:nvPr/>
            </p:nvSpPr>
            <p:spPr>
              <a:xfrm>
                <a:off x="716824" y="3485194"/>
                <a:ext cx="207190" cy="210583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315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56" y="2827"/>
                      <a:pt x="2223" y="3158"/>
                      <a:pt x="2816" y="3158"/>
                    </a:cubicBezTo>
                    <a:cubicBezTo>
                      <a:pt x="2998" y="3158"/>
                      <a:pt x="3107" y="3127"/>
                      <a:pt x="3107" y="3127"/>
                    </a:cubicBezTo>
                    <a:cubicBezTo>
                      <a:pt x="2604" y="44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1013;p43">
                <a:extLst>
                  <a:ext uri="{FF2B5EF4-FFF2-40B4-BE49-F238E27FC236}">
                    <a16:creationId xmlns:a16="http://schemas.microsoft.com/office/drawing/2014/main" id="{E3B4403A-22A2-4FDA-99E2-83E1A505D000}"/>
                  </a:ext>
                </a:extLst>
              </p:cNvPr>
              <p:cNvSpPr/>
              <p:nvPr/>
            </p:nvSpPr>
            <p:spPr>
              <a:xfrm>
                <a:off x="964957" y="3533673"/>
                <a:ext cx="157310" cy="169240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538" extrusionOk="0">
                    <a:moveTo>
                      <a:pt x="2358" y="1"/>
                    </a:moveTo>
                    <a:lnTo>
                      <a:pt x="2358" y="1"/>
                    </a:lnTo>
                    <a:cubicBezTo>
                      <a:pt x="1139" y="278"/>
                      <a:pt x="206" y="1272"/>
                      <a:pt x="1" y="2513"/>
                    </a:cubicBezTo>
                    <a:cubicBezTo>
                      <a:pt x="1" y="2513"/>
                      <a:pt x="82" y="2537"/>
                      <a:pt x="218" y="2537"/>
                    </a:cubicBezTo>
                    <a:cubicBezTo>
                      <a:pt x="665" y="2537"/>
                      <a:pt x="1698" y="2272"/>
                      <a:pt x="2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1014;p43">
                <a:extLst>
                  <a:ext uri="{FF2B5EF4-FFF2-40B4-BE49-F238E27FC236}">
                    <a16:creationId xmlns:a16="http://schemas.microsoft.com/office/drawing/2014/main" id="{FA4ADE20-87D3-4281-9981-B392CE7D8322}"/>
                  </a:ext>
                </a:extLst>
              </p:cNvPr>
              <p:cNvSpPr/>
              <p:nvPr/>
            </p:nvSpPr>
            <p:spPr>
              <a:xfrm>
                <a:off x="859662" y="3193921"/>
                <a:ext cx="155243" cy="158704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2380" extrusionOk="0">
                    <a:moveTo>
                      <a:pt x="2328" y="1"/>
                    </a:moveTo>
                    <a:lnTo>
                      <a:pt x="2328" y="1"/>
                    </a:lnTo>
                    <a:cubicBezTo>
                      <a:pt x="1" y="1118"/>
                      <a:pt x="575" y="2379"/>
                      <a:pt x="575" y="2379"/>
                    </a:cubicBezTo>
                    <a:cubicBezTo>
                      <a:pt x="2297" y="1764"/>
                      <a:pt x="2328" y="1"/>
                      <a:pt x="23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1015;p43">
                <a:extLst>
                  <a:ext uri="{FF2B5EF4-FFF2-40B4-BE49-F238E27FC236}">
                    <a16:creationId xmlns:a16="http://schemas.microsoft.com/office/drawing/2014/main" id="{923B16EE-72AE-4FB2-874D-6542779CDDCA}"/>
                  </a:ext>
                </a:extLst>
              </p:cNvPr>
              <p:cNvSpPr/>
              <p:nvPr/>
            </p:nvSpPr>
            <p:spPr>
              <a:xfrm>
                <a:off x="735963" y="3106899"/>
                <a:ext cx="186318" cy="157037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55" extrusionOk="0">
                    <a:moveTo>
                      <a:pt x="1560" y="0"/>
                    </a:moveTo>
                    <a:cubicBezTo>
                      <a:pt x="1529" y="0"/>
                      <a:pt x="1498" y="1"/>
                      <a:pt x="1466" y="4"/>
                    </a:cubicBezTo>
                    <a:cubicBezTo>
                      <a:pt x="421" y="86"/>
                      <a:pt x="0" y="1398"/>
                      <a:pt x="800" y="2075"/>
                    </a:cubicBezTo>
                    <a:cubicBezTo>
                      <a:pt x="1029" y="2269"/>
                      <a:pt x="1292" y="2355"/>
                      <a:pt x="1550" y="2355"/>
                    </a:cubicBezTo>
                    <a:cubicBezTo>
                      <a:pt x="2191" y="2355"/>
                      <a:pt x="2793" y="1819"/>
                      <a:pt x="2727" y="1080"/>
                    </a:cubicBezTo>
                    <a:cubicBezTo>
                      <a:pt x="2679" y="466"/>
                      <a:pt x="2166" y="0"/>
                      <a:pt x="1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1016;p43">
                <a:extLst>
                  <a:ext uri="{FF2B5EF4-FFF2-40B4-BE49-F238E27FC236}">
                    <a16:creationId xmlns:a16="http://schemas.microsoft.com/office/drawing/2014/main" id="{5C214D86-E7A3-4CE3-A400-CC9171D35BEB}"/>
                  </a:ext>
                </a:extLst>
              </p:cNvPr>
              <p:cNvSpPr/>
              <p:nvPr/>
            </p:nvSpPr>
            <p:spPr>
              <a:xfrm>
                <a:off x="766704" y="3130839"/>
                <a:ext cx="131036" cy="111026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665" extrusionOk="0">
                    <a:moveTo>
                      <a:pt x="1101" y="0"/>
                    </a:moveTo>
                    <a:cubicBezTo>
                      <a:pt x="1076" y="0"/>
                      <a:pt x="1051" y="2"/>
                      <a:pt x="1026" y="4"/>
                    </a:cubicBezTo>
                    <a:cubicBezTo>
                      <a:pt x="288" y="65"/>
                      <a:pt x="1" y="988"/>
                      <a:pt x="565" y="1470"/>
                    </a:cubicBezTo>
                    <a:cubicBezTo>
                      <a:pt x="726" y="1605"/>
                      <a:pt x="911" y="1665"/>
                      <a:pt x="1091" y="1665"/>
                    </a:cubicBezTo>
                    <a:cubicBezTo>
                      <a:pt x="1541" y="1665"/>
                      <a:pt x="1965" y="1289"/>
                      <a:pt x="1928" y="762"/>
                    </a:cubicBezTo>
                    <a:cubicBezTo>
                      <a:pt x="1889" y="326"/>
                      <a:pt x="1530" y="0"/>
                      <a:pt x="1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1017;p43">
                <a:extLst>
                  <a:ext uri="{FF2B5EF4-FFF2-40B4-BE49-F238E27FC236}">
                    <a16:creationId xmlns:a16="http://schemas.microsoft.com/office/drawing/2014/main" id="{7F87ED00-E1CF-4AF8-877A-367ECE8469A8}"/>
                  </a:ext>
                </a:extLst>
              </p:cNvPr>
              <p:cNvSpPr/>
              <p:nvPr/>
            </p:nvSpPr>
            <p:spPr>
              <a:xfrm>
                <a:off x="795445" y="3662239"/>
                <a:ext cx="320688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995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4808" y="995"/>
                    </a:lnTo>
                    <a:lnTo>
                      <a:pt x="4808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1018;p43">
                <a:extLst>
                  <a:ext uri="{FF2B5EF4-FFF2-40B4-BE49-F238E27FC236}">
                    <a16:creationId xmlns:a16="http://schemas.microsoft.com/office/drawing/2014/main" id="{EFB5048B-162B-423C-98FD-EE50462E1AE0}"/>
                  </a:ext>
                </a:extLst>
              </p:cNvPr>
              <p:cNvSpPr/>
              <p:nvPr/>
            </p:nvSpPr>
            <p:spPr>
              <a:xfrm>
                <a:off x="820719" y="3728522"/>
                <a:ext cx="270808" cy="182577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2738" extrusionOk="0">
                    <a:moveTo>
                      <a:pt x="1" y="1"/>
                    </a:moveTo>
                    <a:lnTo>
                      <a:pt x="1" y="1354"/>
                    </a:lnTo>
                    <a:cubicBezTo>
                      <a:pt x="1" y="2123"/>
                      <a:pt x="616" y="2738"/>
                      <a:pt x="1385" y="2738"/>
                    </a:cubicBezTo>
                    <a:lnTo>
                      <a:pt x="2676" y="2738"/>
                    </a:lnTo>
                    <a:cubicBezTo>
                      <a:pt x="3445" y="2738"/>
                      <a:pt x="4060" y="2123"/>
                      <a:pt x="4060" y="1354"/>
                    </a:cubicBezTo>
                    <a:lnTo>
                      <a:pt x="40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1019;p43">
                <a:extLst>
                  <a:ext uri="{FF2B5EF4-FFF2-40B4-BE49-F238E27FC236}">
                    <a16:creationId xmlns:a16="http://schemas.microsoft.com/office/drawing/2014/main" id="{2671866B-E845-4EBA-9713-D8F39A6A1F3F}"/>
                  </a:ext>
                </a:extLst>
              </p:cNvPr>
              <p:cNvSpPr/>
              <p:nvPr/>
            </p:nvSpPr>
            <p:spPr>
              <a:xfrm>
                <a:off x="807715" y="3139241"/>
                <a:ext cx="56149" cy="93756"/>
              </a:xfrm>
              <a:custGeom>
                <a:avLst/>
                <a:gdLst/>
                <a:ahLst/>
                <a:cxnLst/>
                <a:rect l="l" t="t" r="r" b="b"/>
                <a:pathLst>
                  <a:path w="842" h="1406" extrusionOk="0">
                    <a:moveTo>
                      <a:pt x="257" y="1"/>
                    </a:moveTo>
                    <a:lnTo>
                      <a:pt x="155" y="32"/>
                    </a:lnTo>
                    <a:lnTo>
                      <a:pt x="206" y="196"/>
                    </a:lnTo>
                    <a:cubicBezTo>
                      <a:pt x="73" y="247"/>
                      <a:pt x="1" y="401"/>
                      <a:pt x="42" y="544"/>
                    </a:cubicBezTo>
                    <a:cubicBezTo>
                      <a:pt x="83" y="688"/>
                      <a:pt x="216" y="729"/>
                      <a:pt x="401" y="749"/>
                    </a:cubicBezTo>
                    <a:cubicBezTo>
                      <a:pt x="544" y="759"/>
                      <a:pt x="626" y="790"/>
                      <a:pt x="657" y="882"/>
                    </a:cubicBezTo>
                    <a:cubicBezTo>
                      <a:pt x="677" y="985"/>
                      <a:pt x="606" y="1087"/>
                      <a:pt x="503" y="1108"/>
                    </a:cubicBezTo>
                    <a:cubicBezTo>
                      <a:pt x="462" y="1118"/>
                      <a:pt x="419" y="1123"/>
                      <a:pt x="375" y="1123"/>
                    </a:cubicBezTo>
                    <a:cubicBezTo>
                      <a:pt x="331" y="1123"/>
                      <a:pt x="288" y="1118"/>
                      <a:pt x="247" y="1108"/>
                    </a:cubicBezTo>
                    <a:lnTo>
                      <a:pt x="247" y="1241"/>
                    </a:lnTo>
                    <a:cubicBezTo>
                      <a:pt x="293" y="1251"/>
                      <a:pt x="339" y="1257"/>
                      <a:pt x="385" y="1257"/>
                    </a:cubicBezTo>
                    <a:cubicBezTo>
                      <a:pt x="431" y="1257"/>
                      <a:pt x="477" y="1251"/>
                      <a:pt x="524" y="1241"/>
                    </a:cubicBezTo>
                    <a:lnTo>
                      <a:pt x="575" y="1405"/>
                    </a:lnTo>
                    <a:lnTo>
                      <a:pt x="677" y="1375"/>
                    </a:lnTo>
                    <a:lnTo>
                      <a:pt x="626" y="1200"/>
                    </a:lnTo>
                    <a:cubicBezTo>
                      <a:pt x="770" y="1139"/>
                      <a:pt x="841" y="985"/>
                      <a:pt x="800" y="831"/>
                    </a:cubicBezTo>
                    <a:cubicBezTo>
                      <a:pt x="749" y="688"/>
                      <a:pt x="636" y="626"/>
                      <a:pt x="442" y="616"/>
                    </a:cubicBezTo>
                    <a:cubicBezTo>
                      <a:pt x="288" y="595"/>
                      <a:pt x="206" y="554"/>
                      <a:pt x="185" y="483"/>
                    </a:cubicBezTo>
                    <a:cubicBezTo>
                      <a:pt x="155" y="411"/>
                      <a:pt x="185" y="329"/>
                      <a:pt x="308" y="288"/>
                    </a:cubicBezTo>
                    <a:cubicBezTo>
                      <a:pt x="348" y="271"/>
                      <a:pt x="390" y="263"/>
                      <a:pt x="433" y="263"/>
                    </a:cubicBezTo>
                    <a:cubicBezTo>
                      <a:pt x="467" y="263"/>
                      <a:pt x="502" y="268"/>
                      <a:pt x="534" y="278"/>
                    </a:cubicBezTo>
                    <a:lnTo>
                      <a:pt x="544" y="144"/>
                    </a:lnTo>
                    <a:cubicBezTo>
                      <a:pt x="510" y="140"/>
                      <a:pt x="478" y="138"/>
                      <a:pt x="446" y="138"/>
                    </a:cubicBezTo>
                    <a:cubicBezTo>
                      <a:pt x="401" y="138"/>
                      <a:pt x="356" y="143"/>
                      <a:pt x="308" y="155"/>
                    </a:cubicBezTo>
                    <a:lnTo>
                      <a:pt x="2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1020;p43">
                <a:extLst>
                  <a:ext uri="{FF2B5EF4-FFF2-40B4-BE49-F238E27FC236}">
                    <a16:creationId xmlns:a16="http://schemas.microsoft.com/office/drawing/2014/main" id="{84BDBA5B-D8BD-4139-B7C0-8CF9B456BAE4}"/>
                  </a:ext>
                </a:extLst>
              </p:cNvPr>
              <p:cNvSpPr/>
              <p:nvPr/>
            </p:nvSpPr>
            <p:spPr>
              <a:xfrm>
                <a:off x="961356" y="3329155"/>
                <a:ext cx="112364" cy="9815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472" extrusionOk="0">
                    <a:moveTo>
                      <a:pt x="846" y="0"/>
                    </a:moveTo>
                    <a:cubicBezTo>
                      <a:pt x="391" y="0"/>
                      <a:pt x="0" y="441"/>
                      <a:pt x="147" y="946"/>
                    </a:cubicBezTo>
                    <a:cubicBezTo>
                      <a:pt x="248" y="1289"/>
                      <a:pt x="550" y="1472"/>
                      <a:pt x="853" y="1472"/>
                    </a:cubicBezTo>
                    <a:cubicBezTo>
                      <a:pt x="1102" y="1472"/>
                      <a:pt x="1351" y="1348"/>
                      <a:pt x="1490" y="1089"/>
                    </a:cubicBezTo>
                    <a:cubicBezTo>
                      <a:pt x="1685" y="731"/>
                      <a:pt x="1562" y="290"/>
                      <a:pt x="1203" y="95"/>
                    </a:cubicBezTo>
                    <a:cubicBezTo>
                      <a:pt x="1085" y="30"/>
                      <a:pt x="963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1021;p43">
                <a:extLst>
                  <a:ext uri="{FF2B5EF4-FFF2-40B4-BE49-F238E27FC236}">
                    <a16:creationId xmlns:a16="http://schemas.microsoft.com/office/drawing/2014/main" id="{6E2297F2-5084-45DE-855E-91D0C9B36B01}"/>
                  </a:ext>
                </a:extLst>
              </p:cNvPr>
              <p:cNvSpPr/>
              <p:nvPr/>
            </p:nvSpPr>
            <p:spPr>
              <a:xfrm>
                <a:off x="988896" y="3335423"/>
                <a:ext cx="50681" cy="8282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1242" extrusionOk="0">
                    <a:moveTo>
                      <a:pt x="534" y="1"/>
                    </a:moveTo>
                    <a:lnTo>
                      <a:pt x="482" y="144"/>
                    </a:lnTo>
                    <a:cubicBezTo>
                      <a:pt x="468" y="142"/>
                      <a:pt x="454" y="141"/>
                      <a:pt x="440" y="141"/>
                    </a:cubicBezTo>
                    <a:cubicBezTo>
                      <a:pt x="332" y="141"/>
                      <a:pt x="232" y="210"/>
                      <a:pt x="195" y="319"/>
                    </a:cubicBezTo>
                    <a:cubicBezTo>
                      <a:pt x="154" y="452"/>
                      <a:pt x="226" y="544"/>
                      <a:pt x="369" y="647"/>
                    </a:cubicBezTo>
                    <a:cubicBezTo>
                      <a:pt x="462" y="719"/>
                      <a:pt x="503" y="790"/>
                      <a:pt x="482" y="872"/>
                    </a:cubicBezTo>
                    <a:cubicBezTo>
                      <a:pt x="460" y="940"/>
                      <a:pt x="398" y="981"/>
                      <a:pt x="334" y="981"/>
                    </a:cubicBezTo>
                    <a:cubicBezTo>
                      <a:pt x="312" y="981"/>
                      <a:pt x="289" y="975"/>
                      <a:pt x="267" y="965"/>
                    </a:cubicBezTo>
                    <a:cubicBezTo>
                      <a:pt x="185" y="944"/>
                      <a:pt x="113" y="903"/>
                      <a:pt x="72" y="842"/>
                    </a:cubicBezTo>
                    <a:lnTo>
                      <a:pt x="0" y="924"/>
                    </a:lnTo>
                    <a:cubicBezTo>
                      <a:pt x="62" y="985"/>
                      <a:pt x="134" y="1036"/>
                      <a:pt x="216" y="1057"/>
                    </a:cubicBezTo>
                    <a:lnTo>
                      <a:pt x="164" y="1211"/>
                    </a:lnTo>
                    <a:lnTo>
                      <a:pt x="257" y="1241"/>
                    </a:lnTo>
                    <a:lnTo>
                      <a:pt x="308" y="1088"/>
                    </a:lnTo>
                    <a:cubicBezTo>
                      <a:pt x="322" y="1090"/>
                      <a:pt x="335" y="1091"/>
                      <a:pt x="349" y="1091"/>
                    </a:cubicBezTo>
                    <a:cubicBezTo>
                      <a:pt x="468" y="1091"/>
                      <a:pt x="579" y="1013"/>
                      <a:pt x="616" y="903"/>
                    </a:cubicBezTo>
                    <a:cubicBezTo>
                      <a:pt x="646" y="770"/>
                      <a:pt x="595" y="667"/>
                      <a:pt x="462" y="565"/>
                    </a:cubicBezTo>
                    <a:cubicBezTo>
                      <a:pt x="349" y="473"/>
                      <a:pt x="308" y="401"/>
                      <a:pt x="328" y="339"/>
                    </a:cubicBezTo>
                    <a:cubicBezTo>
                      <a:pt x="337" y="290"/>
                      <a:pt x="384" y="248"/>
                      <a:pt x="459" y="248"/>
                    </a:cubicBezTo>
                    <a:cubicBezTo>
                      <a:pt x="479" y="248"/>
                      <a:pt x="500" y="251"/>
                      <a:pt x="523" y="257"/>
                    </a:cubicBezTo>
                    <a:cubicBezTo>
                      <a:pt x="585" y="278"/>
                      <a:pt x="646" y="309"/>
                      <a:pt x="698" y="360"/>
                    </a:cubicBezTo>
                    <a:lnTo>
                      <a:pt x="759" y="278"/>
                    </a:lnTo>
                    <a:cubicBezTo>
                      <a:pt x="708" y="227"/>
                      <a:pt x="646" y="186"/>
                      <a:pt x="585" y="165"/>
                    </a:cubicBezTo>
                    <a:lnTo>
                      <a:pt x="626" y="21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1022;p43">
                <a:extLst>
                  <a:ext uri="{FF2B5EF4-FFF2-40B4-BE49-F238E27FC236}">
                    <a16:creationId xmlns:a16="http://schemas.microsoft.com/office/drawing/2014/main" id="{58A23938-1BE9-45B6-B69B-94B390FED670}"/>
                  </a:ext>
                </a:extLst>
              </p:cNvPr>
              <p:cNvSpPr/>
              <p:nvPr/>
            </p:nvSpPr>
            <p:spPr>
              <a:xfrm>
                <a:off x="4329712" y="3415443"/>
                <a:ext cx="49947" cy="374689"/>
              </a:xfrm>
              <a:custGeom>
                <a:avLst/>
                <a:gdLst/>
                <a:ahLst/>
                <a:cxnLst/>
                <a:rect l="l" t="t" r="r" b="b"/>
                <a:pathLst>
                  <a:path w="749" h="5619" extrusionOk="0">
                    <a:moveTo>
                      <a:pt x="277" y="0"/>
                    </a:moveTo>
                    <a:lnTo>
                      <a:pt x="0" y="21"/>
                    </a:lnTo>
                    <a:cubicBezTo>
                      <a:pt x="687" y="1682"/>
                      <a:pt x="134" y="5618"/>
                      <a:pt x="134" y="5618"/>
                    </a:cubicBezTo>
                    <a:lnTo>
                      <a:pt x="626" y="5495"/>
                    </a:lnTo>
                    <a:cubicBezTo>
                      <a:pt x="749" y="3291"/>
                      <a:pt x="277" y="0"/>
                      <a:pt x="2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1023;p43">
                <a:extLst>
                  <a:ext uri="{FF2B5EF4-FFF2-40B4-BE49-F238E27FC236}">
                    <a16:creationId xmlns:a16="http://schemas.microsoft.com/office/drawing/2014/main" id="{EBE0A7F5-9A22-4E11-941E-B5EC656638E7}"/>
                  </a:ext>
                </a:extLst>
              </p:cNvPr>
              <p:cNvSpPr/>
              <p:nvPr/>
            </p:nvSpPr>
            <p:spPr>
              <a:xfrm>
                <a:off x="4235354" y="3450319"/>
                <a:ext cx="116965" cy="118762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78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88" y="1594"/>
                      <a:pt x="1257" y="1781"/>
                      <a:pt x="1591" y="1781"/>
                    </a:cubicBezTo>
                    <a:cubicBezTo>
                      <a:pt x="1693" y="1781"/>
                      <a:pt x="1754" y="1763"/>
                      <a:pt x="1754" y="1763"/>
                    </a:cubicBezTo>
                    <a:cubicBezTo>
                      <a:pt x="1467" y="24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1024;p43">
                <a:extLst>
                  <a:ext uri="{FF2B5EF4-FFF2-40B4-BE49-F238E27FC236}">
                    <a16:creationId xmlns:a16="http://schemas.microsoft.com/office/drawing/2014/main" id="{ADE4ACA0-657C-4056-9B39-887DAD8AD908}"/>
                  </a:ext>
                </a:extLst>
              </p:cNvPr>
              <p:cNvSpPr/>
              <p:nvPr/>
            </p:nvSpPr>
            <p:spPr>
              <a:xfrm>
                <a:off x="4225818" y="3312017"/>
                <a:ext cx="157243" cy="132431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1986" extrusionOk="0">
                    <a:moveTo>
                      <a:pt x="1308" y="1"/>
                    </a:moveTo>
                    <a:cubicBezTo>
                      <a:pt x="1283" y="1"/>
                      <a:pt x="1257" y="1"/>
                      <a:pt x="1230" y="3"/>
                    </a:cubicBezTo>
                    <a:cubicBezTo>
                      <a:pt x="359" y="75"/>
                      <a:pt x="0" y="1182"/>
                      <a:pt x="677" y="1746"/>
                    </a:cubicBezTo>
                    <a:cubicBezTo>
                      <a:pt x="869" y="1912"/>
                      <a:pt x="1091" y="1985"/>
                      <a:pt x="1309" y="1985"/>
                    </a:cubicBezTo>
                    <a:cubicBezTo>
                      <a:pt x="1848" y="1985"/>
                      <a:pt x="2358" y="1536"/>
                      <a:pt x="2307" y="916"/>
                    </a:cubicBezTo>
                    <a:cubicBezTo>
                      <a:pt x="2258" y="388"/>
                      <a:pt x="1828" y="1"/>
                      <a:pt x="13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1025;p43">
                <a:extLst>
                  <a:ext uri="{FF2B5EF4-FFF2-40B4-BE49-F238E27FC236}">
                    <a16:creationId xmlns:a16="http://schemas.microsoft.com/office/drawing/2014/main" id="{EF964F85-3FF4-41E5-AED9-A53DB65A85F6}"/>
                  </a:ext>
                </a:extLst>
              </p:cNvPr>
              <p:cNvSpPr/>
              <p:nvPr/>
            </p:nvSpPr>
            <p:spPr>
              <a:xfrm>
                <a:off x="4413134" y="3228796"/>
                <a:ext cx="58816" cy="444439"/>
              </a:xfrm>
              <a:custGeom>
                <a:avLst/>
                <a:gdLst/>
                <a:ahLst/>
                <a:cxnLst/>
                <a:rect l="l" t="t" r="r" b="b"/>
                <a:pathLst>
                  <a:path w="882" h="6665" extrusionOk="0">
                    <a:moveTo>
                      <a:pt x="554" y="1"/>
                    </a:moveTo>
                    <a:cubicBezTo>
                      <a:pt x="554" y="1"/>
                      <a:pt x="0" y="3896"/>
                      <a:pt x="133" y="6521"/>
                    </a:cubicBezTo>
                    <a:lnTo>
                      <a:pt x="718" y="6664"/>
                    </a:lnTo>
                    <a:cubicBezTo>
                      <a:pt x="718" y="6664"/>
                      <a:pt x="82" y="2000"/>
                      <a:pt x="882" y="32"/>
                    </a:cubicBezTo>
                    <a:lnTo>
                      <a:pt x="5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1026;p43">
                <a:extLst>
                  <a:ext uri="{FF2B5EF4-FFF2-40B4-BE49-F238E27FC236}">
                    <a16:creationId xmlns:a16="http://schemas.microsoft.com/office/drawing/2014/main" id="{29C1AFCC-6250-4670-8DCF-BD319FD8A6D9}"/>
                  </a:ext>
                </a:extLst>
              </p:cNvPr>
              <p:cNvSpPr/>
              <p:nvPr/>
            </p:nvSpPr>
            <p:spPr>
              <a:xfrm>
                <a:off x="4445210" y="3270540"/>
                <a:ext cx="138171" cy="140833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2112" extrusionOk="0">
                    <a:moveTo>
                      <a:pt x="2072" y="0"/>
                    </a:moveTo>
                    <a:lnTo>
                      <a:pt x="2072" y="0"/>
                    </a:lnTo>
                    <a:cubicBezTo>
                      <a:pt x="2072" y="0"/>
                      <a:pt x="339" y="287"/>
                      <a:pt x="1" y="2091"/>
                    </a:cubicBezTo>
                    <a:cubicBezTo>
                      <a:pt x="1" y="2091"/>
                      <a:pt x="71" y="2111"/>
                      <a:pt x="189" y="2111"/>
                    </a:cubicBezTo>
                    <a:cubicBezTo>
                      <a:pt x="581" y="2111"/>
                      <a:pt x="1496" y="1893"/>
                      <a:pt x="20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1027;p43">
                <a:extLst>
                  <a:ext uri="{FF2B5EF4-FFF2-40B4-BE49-F238E27FC236}">
                    <a16:creationId xmlns:a16="http://schemas.microsoft.com/office/drawing/2014/main" id="{DF4F9C64-4584-4763-9297-F24BE3DCFDFA}"/>
                  </a:ext>
                </a:extLst>
              </p:cNvPr>
              <p:cNvSpPr/>
              <p:nvPr/>
            </p:nvSpPr>
            <p:spPr>
              <a:xfrm>
                <a:off x="4407666" y="3485194"/>
                <a:ext cx="207190" cy="210583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3158" extrusionOk="0">
                    <a:moveTo>
                      <a:pt x="3106" y="0"/>
                    </a:moveTo>
                    <a:cubicBezTo>
                      <a:pt x="3106" y="0"/>
                      <a:pt x="502" y="441"/>
                      <a:pt x="0" y="3127"/>
                    </a:cubicBezTo>
                    <a:cubicBezTo>
                      <a:pt x="0" y="3127"/>
                      <a:pt x="109" y="3158"/>
                      <a:pt x="289" y="3158"/>
                    </a:cubicBezTo>
                    <a:cubicBezTo>
                      <a:pt x="880" y="3158"/>
                      <a:pt x="2243" y="2827"/>
                      <a:pt x="31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1028;p43">
                <a:extLst>
                  <a:ext uri="{FF2B5EF4-FFF2-40B4-BE49-F238E27FC236}">
                    <a16:creationId xmlns:a16="http://schemas.microsoft.com/office/drawing/2014/main" id="{64A4EEC8-6A0E-4DF0-8CE1-8F9B229836B6}"/>
                  </a:ext>
                </a:extLst>
              </p:cNvPr>
              <p:cNvSpPr/>
              <p:nvPr/>
            </p:nvSpPr>
            <p:spPr>
              <a:xfrm>
                <a:off x="4209414" y="3533673"/>
                <a:ext cx="157310" cy="169240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53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60" y="2272"/>
                      <a:pt x="1694" y="2537"/>
                      <a:pt x="2141" y="2537"/>
                    </a:cubicBezTo>
                    <a:cubicBezTo>
                      <a:pt x="2276" y="2537"/>
                      <a:pt x="2358" y="2513"/>
                      <a:pt x="2358" y="2513"/>
                    </a:cubicBezTo>
                    <a:cubicBezTo>
                      <a:pt x="2153" y="1272"/>
                      <a:pt x="1220" y="278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1029;p43">
                <a:extLst>
                  <a:ext uri="{FF2B5EF4-FFF2-40B4-BE49-F238E27FC236}">
                    <a16:creationId xmlns:a16="http://schemas.microsoft.com/office/drawing/2014/main" id="{FFE7D5CD-E427-4785-82DC-40B4ED1D1979}"/>
                  </a:ext>
                </a:extLst>
              </p:cNvPr>
              <p:cNvSpPr/>
              <p:nvPr/>
            </p:nvSpPr>
            <p:spPr>
              <a:xfrm>
                <a:off x="4316709" y="3193921"/>
                <a:ext cx="154576" cy="158704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2380" extrusionOk="0">
                    <a:moveTo>
                      <a:pt x="1" y="1"/>
                    </a:moveTo>
                    <a:cubicBezTo>
                      <a:pt x="1" y="1"/>
                      <a:pt x="21" y="1764"/>
                      <a:pt x="1743" y="2379"/>
                    </a:cubicBezTo>
                    <a:cubicBezTo>
                      <a:pt x="1743" y="2379"/>
                      <a:pt x="2318" y="1118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1030;p43">
                <a:extLst>
                  <a:ext uri="{FF2B5EF4-FFF2-40B4-BE49-F238E27FC236}">
                    <a16:creationId xmlns:a16="http://schemas.microsoft.com/office/drawing/2014/main" id="{0290E431-6F27-403A-ABFA-DC43E9FDEEBB}"/>
                  </a:ext>
                </a:extLst>
              </p:cNvPr>
              <p:cNvSpPr/>
              <p:nvPr/>
            </p:nvSpPr>
            <p:spPr>
              <a:xfrm>
                <a:off x="4409400" y="3106899"/>
                <a:ext cx="186318" cy="157037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55" extrusionOk="0">
                    <a:moveTo>
                      <a:pt x="1233" y="0"/>
                    </a:moveTo>
                    <a:cubicBezTo>
                      <a:pt x="628" y="0"/>
                      <a:pt x="115" y="466"/>
                      <a:pt x="66" y="1080"/>
                    </a:cubicBezTo>
                    <a:cubicBezTo>
                      <a:pt x="1" y="1819"/>
                      <a:pt x="603" y="2355"/>
                      <a:pt x="1244" y="2355"/>
                    </a:cubicBezTo>
                    <a:cubicBezTo>
                      <a:pt x="1501" y="2355"/>
                      <a:pt x="1765" y="2269"/>
                      <a:pt x="1994" y="2075"/>
                    </a:cubicBezTo>
                    <a:cubicBezTo>
                      <a:pt x="2793" y="1388"/>
                      <a:pt x="2363" y="86"/>
                      <a:pt x="1327" y="4"/>
                    </a:cubicBezTo>
                    <a:cubicBezTo>
                      <a:pt x="1296" y="1"/>
                      <a:pt x="1264" y="0"/>
                      <a:pt x="12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1031;p43">
                <a:extLst>
                  <a:ext uri="{FF2B5EF4-FFF2-40B4-BE49-F238E27FC236}">
                    <a16:creationId xmlns:a16="http://schemas.microsoft.com/office/drawing/2014/main" id="{CE7E129B-ED86-4F65-A738-64CA9B715E00}"/>
                  </a:ext>
                </a:extLst>
              </p:cNvPr>
              <p:cNvSpPr/>
              <p:nvPr/>
            </p:nvSpPr>
            <p:spPr>
              <a:xfrm>
                <a:off x="4433406" y="3130839"/>
                <a:ext cx="131503" cy="111026"/>
              </a:xfrm>
              <a:custGeom>
                <a:avLst/>
                <a:gdLst/>
                <a:ahLst/>
                <a:cxnLst/>
                <a:rect l="l" t="t" r="r" b="b"/>
                <a:pathLst>
                  <a:path w="1972" h="1665" extrusionOk="0">
                    <a:moveTo>
                      <a:pt x="862" y="0"/>
                    </a:moveTo>
                    <a:cubicBezTo>
                      <a:pt x="441" y="0"/>
                      <a:pt x="74" y="326"/>
                      <a:pt x="45" y="762"/>
                    </a:cubicBezTo>
                    <a:cubicBezTo>
                      <a:pt x="1" y="1289"/>
                      <a:pt x="427" y="1665"/>
                      <a:pt x="880" y="1665"/>
                    </a:cubicBezTo>
                    <a:cubicBezTo>
                      <a:pt x="1061" y="1665"/>
                      <a:pt x="1247" y="1605"/>
                      <a:pt x="1408" y="1470"/>
                    </a:cubicBezTo>
                    <a:cubicBezTo>
                      <a:pt x="1972" y="988"/>
                      <a:pt x="1675" y="65"/>
                      <a:pt x="937" y="4"/>
                    </a:cubicBezTo>
                    <a:cubicBezTo>
                      <a:pt x="912" y="2"/>
                      <a:pt x="887" y="0"/>
                      <a:pt x="8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1032;p43">
                <a:extLst>
                  <a:ext uri="{FF2B5EF4-FFF2-40B4-BE49-F238E27FC236}">
                    <a16:creationId xmlns:a16="http://schemas.microsoft.com/office/drawing/2014/main" id="{CA1BACBF-2F5F-4426-B1CF-03149E670343}"/>
                  </a:ext>
                </a:extLst>
              </p:cNvPr>
              <p:cNvSpPr/>
              <p:nvPr/>
            </p:nvSpPr>
            <p:spPr>
              <a:xfrm>
                <a:off x="4214882" y="3662239"/>
                <a:ext cx="320688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995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4808" y="995"/>
                    </a:lnTo>
                    <a:lnTo>
                      <a:pt x="48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1033;p43">
                <a:extLst>
                  <a:ext uri="{FF2B5EF4-FFF2-40B4-BE49-F238E27FC236}">
                    <a16:creationId xmlns:a16="http://schemas.microsoft.com/office/drawing/2014/main" id="{386A4E9B-571A-4978-8D6B-405CFE920662}"/>
                  </a:ext>
                </a:extLst>
              </p:cNvPr>
              <p:cNvSpPr/>
              <p:nvPr/>
            </p:nvSpPr>
            <p:spPr>
              <a:xfrm>
                <a:off x="4239488" y="3728522"/>
                <a:ext cx="271475" cy="183244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2748" extrusionOk="0">
                    <a:moveTo>
                      <a:pt x="0" y="1"/>
                    </a:moveTo>
                    <a:lnTo>
                      <a:pt x="0" y="1364"/>
                    </a:lnTo>
                    <a:cubicBezTo>
                      <a:pt x="0" y="2123"/>
                      <a:pt x="626" y="2748"/>
                      <a:pt x="1384" y="2748"/>
                    </a:cubicBezTo>
                    <a:lnTo>
                      <a:pt x="2686" y="2748"/>
                    </a:lnTo>
                    <a:cubicBezTo>
                      <a:pt x="3455" y="2748"/>
                      <a:pt x="4070" y="2123"/>
                      <a:pt x="4070" y="1364"/>
                    </a:cubicBezTo>
                    <a:lnTo>
                      <a:pt x="40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1034;p43">
                <a:extLst>
                  <a:ext uri="{FF2B5EF4-FFF2-40B4-BE49-F238E27FC236}">
                    <a16:creationId xmlns:a16="http://schemas.microsoft.com/office/drawing/2014/main" id="{E093729E-F4BA-43D4-BB60-6AD5954E344A}"/>
                  </a:ext>
                </a:extLst>
              </p:cNvPr>
              <p:cNvSpPr/>
              <p:nvPr/>
            </p:nvSpPr>
            <p:spPr>
              <a:xfrm>
                <a:off x="4468482" y="3137240"/>
                <a:ext cx="52014" cy="95023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425" extrusionOk="0">
                    <a:moveTo>
                      <a:pt x="493" y="0"/>
                    </a:moveTo>
                    <a:lnTo>
                      <a:pt x="462" y="174"/>
                    </a:lnTo>
                    <a:cubicBezTo>
                      <a:pt x="454" y="174"/>
                      <a:pt x="446" y="174"/>
                      <a:pt x="439" y="174"/>
                    </a:cubicBezTo>
                    <a:cubicBezTo>
                      <a:pt x="295" y="174"/>
                      <a:pt x="173" y="264"/>
                      <a:pt x="144" y="400"/>
                    </a:cubicBezTo>
                    <a:cubicBezTo>
                      <a:pt x="124" y="554"/>
                      <a:pt x="216" y="646"/>
                      <a:pt x="380" y="748"/>
                    </a:cubicBezTo>
                    <a:cubicBezTo>
                      <a:pt x="493" y="820"/>
                      <a:pt x="554" y="892"/>
                      <a:pt x="534" y="984"/>
                    </a:cubicBezTo>
                    <a:cubicBezTo>
                      <a:pt x="508" y="1069"/>
                      <a:pt x="434" y="1125"/>
                      <a:pt x="351" y="1125"/>
                    </a:cubicBezTo>
                    <a:cubicBezTo>
                      <a:pt x="334" y="1125"/>
                      <a:pt x="316" y="1123"/>
                      <a:pt x="298" y="1117"/>
                    </a:cubicBezTo>
                    <a:cubicBezTo>
                      <a:pt x="206" y="1097"/>
                      <a:pt x="134" y="1056"/>
                      <a:pt x="62" y="994"/>
                    </a:cubicBezTo>
                    <a:lnTo>
                      <a:pt x="1" y="1107"/>
                    </a:lnTo>
                    <a:cubicBezTo>
                      <a:pt x="72" y="1169"/>
                      <a:pt x="154" y="1210"/>
                      <a:pt x="247" y="1230"/>
                    </a:cubicBezTo>
                    <a:lnTo>
                      <a:pt x="216" y="1405"/>
                    </a:lnTo>
                    <a:lnTo>
                      <a:pt x="329" y="1425"/>
                    </a:lnTo>
                    <a:lnTo>
                      <a:pt x="359" y="1251"/>
                    </a:lnTo>
                    <a:cubicBezTo>
                      <a:pt x="366" y="1251"/>
                      <a:pt x="373" y="1251"/>
                      <a:pt x="380" y="1251"/>
                    </a:cubicBezTo>
                    <a:cubicBezTo>
                      <a:pt x="526" y="1251"/>
                      <a:pt x="658" y="1151"/>
                      <a:pt x="687" y="1005"/>
                    </a:cubicBezTo>
                    <a:cubicBezTo>
                      <a:pt x="708" y="851"/>
                      <a:pt x="636" y="748"/>
                      <a:pt x="472" y="646"/>
                    </a:cubicBezTo>
                    <a:cubicBezTo>
                      <a:pt x="339" y="554"/>
                      <a:pt x="277" y="502"/>
                      <a:pt x="298" y="410"/>
                    </a:cubicBezTo>
                    <a:cubicBezTo>
                      <a:pt x="307" y="348"/>
                      <a:pt x="362" y="293"/>
                      <a:pt x="457" y="293"/>
                    </a:cubicBezTo>
                    <a:cubicBezTo>
                      <a:pt x="471" y="293"/>
                      <a:pt x="487" y="295"/>
                      <a:pt x="503" y="297"/>
                    </a:cubicBezTo>
                    <a:cubicBezTo>
                      <a:pt x="585" y="308"/>
                      <a:pt x="657" y="338"/>
                      <a:pt x="708" y="390"/>
                    </a:cubicBezTo>
                    <a:lnTo>
                      <a:pt x="780" y="287"/>
                    </a:lnTo>
                    <a:cubicBezTo>
                      <a:pt x="718" y="236"/>
                      <a:pt x="646" y="205"/>
                      <a:pt x="564" y="185"/>
                    </a:cubicBezTo>
                    <a:lnTo>
                      <a:pt x="595" y="21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1035;p43">
                <a:extLst>
                  <a:ext uri="{FF2B5EF4-FFF2-40B4-BE49-F238E27FC236}">
                    <a16:creationId xmlns:a16="http://schemas.microsoft.com/office/drawing/2014/main" id="{7F07095B-8005-40AD-BAA1-6EA61520D156}"/>
                  </a:ext>
                </a:extLst>
              </p:cNvPr>
              <p:cNvSpPr/>
              <p:nvPr/>
            </p:nvSpPr>
            <p:spPr>
              <a:xfrm>
                <a:off x="4257227" y="3329222"/>
                <a:ext cx="113098" cy="98090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471" extrusionOk="0">
                    <a:moveTo>
                      <a:pt x="846" y="0"/>
                    </a:moveTo>
                    <a:cubicBezTo>
                      <a:pt x="730" y="0"/>
                      <a:pt x="610" y="29"/>
                      <a:pt x="493" y="94"/>
                    </a:cubicBezTo>
                    <a:cubicBezTo>
                      <a:pt x="134" y="289"/>
                      <a:pt x="1" y="730"/>
                      <a:pt x="196" y="1088"/>
                    </a:cubicBezTo>
                    <a:cubicBezTo>
                      <a:pt x="334" y="1347"/>
                      <a:pt x="586" y="1471"/>
                      <a:pt x="837" y="1471"/>
                    </a:cubicBezTo>
                    <a:cubicBezTo>
                      <a:pt x="1142" y="1471"/>
                      <a:pt x="1447" y="1288"/>
                      <a:pt x="1549" y="945"/>
                    </a:cubicBezTo>
                    <a:cubicBezTo>
                      <a:pt x="1696" y="447"/>
                      <a:pt x="1303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1036;p43">
                <a:extLst>
                  <a:ext uri="{FF2B5EF4-FFF2-40B4-BE49-F238E27FC236}">
                    <a16:creationId xmlns:a16="http://schemas.microsoft.com/office/drawing/2014/main" id="{3B4995C2-44EA-4E6B-ABD5-8816C5E322BD}"/>
                  </a:ext>
                </a:extLst>
              </p:cNvPr>
              <p:cNvSpPr/>
              <p:nvPr/>
            </p:nvSpPr>
            <p:spPr>
              <a:xfrm>
                <a:off x="4290769" y="3334090"/>
                <a:ext cx="47213" cy="84153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262" extrusionOk="0">
                    <a:moveTo>
                      <a:pt x="256" y="0"/>
                    </a:moveTo>
                    <a:lnTo>
                      <a:pt x="164" y="31"/>
                    </a:lnTo>
                    <a:lnTo>
                      <a:pt x="195" y="175"/>
                    </a:lnTo>
                    <a:cubicBezTo>
                      <a:pt x="72" y="216"/>
                      <a:pt x="0" y="349"/>
                      <a:pt x="31" y="472"/>
                    </a:cubicBezTo>
                    <a:cubicBezTo>
                      <a:pt x="62" y="605"/>
                      <a:pt x="174" y="657"/>
                      <a:pt x="338" y="677"/>
                    </a:cubicBezTo>
                    <a:cubicBezTo>
                      <a:pt x="461" y="698"/>
                      <a:pt x="533" y="728"/>
                      <a:pt x="554" y="810"/>
                    </a:cubicBezTo>
                    <a:cubicBezTo>
                      <a:pt x="574" y="903"/>
                      <a:pt x="513" y="974"/>
                      <a:pt x="410" y="1005"/>
                    </a:cubicBezTo>
                    <a:cubicBezTo>
                      <a:pt x="376" y="1009"/>
                      <a:pt x="344" y="1012"/>
                      <a:pt x="312" y="1012"/>
                    </a:cubicBezTo>
                    <a:cubicBezTo>
                      <a:pt x="267" y="1012"/>
                      <a:pt x="222" y="1007"/>
                      <a:pt x="174" y="995"/>
                    </a:cubicBezTo>
                    <a:lnTo>
                      <a:pt x="164" y="1097"/>
                    </a:lnTo>
                    <a:cubicBezTo>
                      <a:pt x="209" y="1114"/>
                      <a:pt x="254" y="1122"/>
                      <a:pt x="300" y="1122"/>
                    </a:cubicBezTo>
                    <a:cubicBezTo>
                      <a:pt x="336" y="1122"/>
                      <a:pt x="373" y="1117"/>
                      <a:pt x="410" y="1108"/>
                    </a:cubicBezTo>
                    <a:lnTo>
                      <a:pt x="451" y="1261"/>
                    </a:lnTo>
                    <a:lnTo>
                      <a:pt x="543" y="1241"/>
                    </a:lnTo>
                    <a:lnTo>
                      <a:pt x="502" y="1087"/>
                    </a:lnTo>
                    <a:cubicBezTo>
                      <a:pt x="636" y="1046"/>
                      <a:pt x="707" y="913"/>
                      <a:pt x="677" y="780"/>
                    </a:cubicBezTo>
                    <a:cubicBezTo>
                      <a:pt x="646" y="646"/>
                      <a:pt x="554" y="585"/>
                      <a:pt x="379" y="554"/>
                    </a:cubicBezTo>
                    <a:cubicBezTo>
                      <a:pt x="236" y="534"/>
                      <a:pt x="164" y="493"/>
                      <a:pt x="154" y="431"/>
                    </a:cubicBezTo>
                    <a:cubicBezTo>
                      <a:pt x="144" y="370"/>
                      <a:pt x="164" y="288"/>
                      <a:pt x="287" y="257"/>
                    </a:cubicBezTo>
                    <a:cubicBezTo>
                      <a:pt x="318" y="247"/>
                      <a:pt x="351" y="241"/>
                      <a:pt x="385" y="241"/>
                    </a:cubicBezTo>
                    <a:cubicBezTo>
                      <a:pt x="418" y="241"/>
                      <a:pt x="451" y="247"/>
                      <a:pt x="482" y="257"/>
                    </a:cubicBezTo>
                    <a:lnTo>
                      <a:pt x="502" y="154"/>
                    </a:lnTo>
                    <a:cubicBezTo>
                      <a:pt x="467" y="144"/>
                      <a:pt x="431" y="139"/>
                      <a:pt x="395" y="139"/>
                    </a:cubicBezTo>
                    <a:cubicBezTo>
                      <a:pt x="359" y="139"/>
                      <a:pt x="323" y="144"/>
                      <a:pt x="287" y="154"/>
                    </a:cubicBez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1037;p43">
                <a:extLst>
                  <a:ext uri="{FF2B5EF4-FFF2-40B4-BE49-F238E27FC236}">
                    <a16:creationId xmlns:a16="http://schemas.microsoft.com/office/drawing/2014/main" id="{AC3693AE-F7B8-410E-B0B7-58B4995004D5}"/>
                  </a:ext>
                </a:extLst>
              </p:cNvPr>
              <p:cNvSpPr/>
              <p:nvPr/>
            </p:nvSpPr>
            <p:spPr>
              <a:xfrm>
                <a:off x="3715817" y="2780351"/>
                <a:ext cx="434853" cy="961895"/>
              </a:xfrm>
              <a:custGeom>
                <a:avLst/>
                <a:gdLst/>
                <a:ahLst/>
                <a:cxnLst/>
                <a:rect l="l" t="t" r="r" b="b"/>
                <a:pathLst>
                  <a:path w="6521" h="14425" extrusionOk="0">
                    <a:moveTo>
                      <a:pt x="1" y="1"/>
                    </a:moveTo>
                    <a:lnTo>
                      <a:pt x="1128" y="14425"/>
                    </a:lnTo>
                    <a:lnTo>
                      <a:pt x="2912" y="14425"/>
                    </a:lnTo>
                    <a:lnTo>
                      <a:pt x="2912" y="6223"/>
                    </a:lnTo>
                    <a:lnTo>
                      <a:pt x="4593" y="14425"/>
                    </a:lnTo>
                    <a:lnTo>
                      <a:pt x="6521" y="14425"/>
                    </a:lnTo>
                    <a:lnTo>
                      <a:pt x="5495" y="6193"/>
                    </a:lnTo>
                    <a:lnTo>
                      <a:pt x="48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1038;p43">
                <a:extLst>
                  <a:ext uri="{FF2B5EF4-FFF2-40B4-BE49-F238E27FC236}">
                    <a16:creationId xmlns:a16="http://schemas.microsoft.com/office/drawing/2014/main" id="{4D65458A-6AEF-4C14-875B-D8A99B3CBF99}"/>
                  </a:ext>
                </a:extLst>
              </p:cNvPr>
              <p:cNvSpPr/>
              <p:nvPr/>
            </p:nvSpPr>
            <p:spPr>
              <a:xfrm>
                <a:off x="1208367" y="1354379"/>
                <a:ext cx="132625" cy="178057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328" extrusionOk="0">
                    <a:moveTo>
                      <a:pt x="872" y="0"/>
                    </a:moveTo>
                    <a:lnTo>
                      <a:pt x="636" y="913"/>
                    </a:lnTo>
                    <a:lnTo>
                      <a:pt x="1" y="1159"/>
                    </a:lnTo>
                    <a:lnTo>
                      <a:pt x="616" y="1395"/>
                    </a:lnTo>
                    <a:lnTo>
                      <a:pt x="862" y="2328"/>
                    </a:lnTo>
                    <a:lnTo>
                      <a:pt x="1098" y="1405"/>
                    </a:lnTo>
                    <a:lnTo>
                      <a:pt x="1733" y="1169"/>
                    </a:lnTo>
                    <a:lnTo>
                      <a:pt x="1118" y="933"/>
                    </a:lnTo>
                    <a:lnTo>
                      <a:pt x="872" y="0"/>
                    </a:lnTo>
                    <a:close/>
                  </a:path>
                </a:pathLst>
              </a:custGeom>
              <a:solidFill>
                <a:srgbClr val="FFB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1039;p43">
                <a:extLst>
                  <a:ext uri="{FF2B5EF4-FFF2-40B4-BE49-F238E27FC236}">
                    <a16:creationId xmlns:a16="http://schemas.microsoft.com/office/drawing/2014/main" id="{139B3877-6596-4568-A108-D763D3B50435}"/>
                  </a:ext>
                </a:extLst>
              </p:cNvPr>
              <p:cNvSpPr/>
              <p:nvPr/>
            </p:nvSpPr>
            <p:spPr>
              <a:xfrm>
                <a:off x="457198" y="2547788"/>
                <a:ext cx="133390" cy="177216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2317" extrusionOk="0">
                    <a:moveTo>
                      <a:pt x="882" y="0"/>
                    </a:moveTo>
                    <a:lnTo>
                      <a:pt x="647" y="913"/>
                    </a:lnTo>
                    <a:lnTo>
                      <a:pt x="1" y="1148"/>
                    </a:lnTo>
                    <a:lnTo>
                      <a:pt x="626" y="1384"/>
                    </a:lnTo>
                    <a:lnTo>
                      <a:pt x="862" y="2317"/>
                    </a:lnTo>
                    <a:lnTo>
                      <a:pt x="1098" y="1405"/>
                    </a:lnTo>
                    <a:lnTo>
                      <a:pt x="1744" y="1169"/>
                    </a:lnTo>
                    <a:lnTo>
                      <a:pt x="1118" y="933"/>
                    </a:ln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FFB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1040;p43">
                <a:extLst>
                  <a:ext uri="{FF2B5EF4-FFF2-40B4-BE49-F238E27FC236}">
                    <a16:creationId xmlns:a16="http://schemas.microsoft.com/office/drawing/2014/main" id="{FC87C69A-1107-4DBF-9D21-DC6387EE2494}"/>
                  </a:ext>
                </a:extLst>
              </p:cNvPr>
              <p:cNvSpPr/>
              <p:nvPr/>
            </p:nvSpPr>
            <p:spPr>
              <a:xfrm>
                <a:off x="3985286" y="740196"/>
                <a:ext cx="275346" cy="427398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588" extrusionOk="0">
                    <a:moveTo>
                      <a:pt x="1559" y="0"/>
                    </a:moveTo>
                    <a:cubicBezTo>
                      <a:pt x="1467" y="0"/>
                      <a:pt x="1385" y="72"/>
                      <a:pt x="1385" y="164"/>
                    </a:cubicBezTo>
                    <a:lnTo>
                      <a:pt x="1385" y="584"/>
                    </a:lnTo>
                    <a:cubicBezTo>
                      <a:pt x="1211" y="615"/>
                      <a:pt x="1047" y="666"/>
                      <a:pt x="883" y="748"/>
                    </a:cubicBezTo>
                    <a:cubicBezTo>
                      <a:pt x="739" y="810"/>
                      <a:pt x="606" y="902"/>
                      <a:pt x="493" y="1015"/>
                    </a:cubicBezTo>
                    <a:cubicBezTo>
                      <a:pt x="380" y="1128"/>
                      <a:pt x="298" y="1251"/>
                      <a:pt x="237" y="1384"/>
                    </a:cubicBezTo>
                    <a:cubicBezTo>
                      <a:pt x="165" y="1528"/>
                      <a:pt x="134" y="1681"/>
                      <a:pt x="134" y="1835"/>
                    </a:cubicBezTo>
                    <a:cubicBezTo>
                      <a:pt x="134" y="1999"/>
                      <a:pt x="155" y="2163"/>
                      <a:pt x="216" y="2317"/>
                    </a:cubicBezTo>
                    <a:cubicBezTo>
                      <a:pt x="257" y="2450"/>
                      <a:pt x="339" y="2563"/>
                      <a:pt x="431" y="2665"/>
                    </a:cubicBezTo>
                    <a:cubicBezTo>
                      <a:pt x="544" y="2768"/>
                      <a:pt x="678" y="2850"/>
                      <a:pt x="821" y="2922"/>
                    </a:cubicBezTo>
                    <a:cubicBezTo>
                      <a:pt x="995" y="2993"/>
                      <a:pt x="1180" y="3055"/>
                      <a:pt x="1364" y="3096"/>
                    </a:cubicBezTo>
                    <a:cubicBezTo>
                      <a:pt x="1590" y="3147"/>
                      <a:pt x="1795" y="3199"/>
                      <a:pt x="1969" y="3240"/>
                    </a:cubicBezTo>
                    <a:cubicBezTo>
                      <a:pt x="2113" y="3270"/>
                      <a:pt x="2256" y="3301"/>
                      <a:pt x="2400" y="3352"/>
                    </a:cubicBezTo>
                    <a:cubicBezTo>
                      <a:pt x="2502" y="3383"/>
                      <a:pt x="2595" y="3434"/>
                      <a:pt x="2666" y="3506"/>
                    </a:cubicBezTo>
                    <a:cubicBezTo>
                      <a:pt x="2728" y="3568"/>
                      <a:pt x="2759" y="3639"/>
                      <a:pt x="2759" y="3732"/>
                    </a:cubicBezTo>
                    <a:cubicBezTo>
                      <a:pt x="2759" y="3814"/>
                      <a:pt x="2728" y="3896"/>
                      <a:pt x="2677" y="3967"/>
                    </a:cubicBezTo>
                    <a:cubicBezTo>
                      <a:pt x="2615" y="4029"/>
                      <a:pt x="2543" y="4090"/>
                      <a:pt x="2461" y="4131"/>
                    </a:cubicBezTo>
                    <a:cubicBezTo>
                      <a:pt x="2369" y="4172"/>
                      <a:pt x="2266" y="4203"/>
                      <a:pt x="2154" y="4224"/>
                    </a:cubicBezTo>
                    <a:cubicBezTo>
                      <a:pt x="2041" y="4244"/>
                      <a:pt x="1918" y="4254"/>
                      <a:pt x="1795" y="4254"/>
                    </a:cubicBezTo>
                    <a:cubicBezTo>
                      <a:pt x="1662" y="4254"/>
                      <a:pt x="1528" y="4234"/>
                      <a:pt x="1405" y="4213"/>
                    </a:cubicBezTo>
                    <a:cubicBezTo>
                      <a:pt x="1313" y="4183"/>
                      <a:pt x="1221" y="4152"/>
                      <a:pt x="1139" y="4111"/>
                    </a:cubicBezTo>
                    <a:cubicBezTo>
                      <a:pt x="1077" y="4070"/>
                      <a:pt x="1016" y="4019"/>
                      <a:pt x="975" y="3967"/>
                    </a:cubicBezTo>
                    <a:cubicBezTo>
                      <a:pt x="934" y="3916"/>
                      <a:pt x="893" y="3855"/>
                      <a:pt x="862" y="3803"/>
                    </a:cubicBezTo>
                    <a:cubicBezTo>
                      <a:pt x="842" y="3752"/>
                      <a:pt x="811" y="3721"/>
                      <a:pt x="770" y="3691"/>
                    </a:cubicBezTo>
                    <a:cubicBezTo>
                      <a:pt x="719" y="3660"/>
                      <a:pt x="667" y="3650"/>
                      <a:pt x="616" y="3650"/>
                    </a:cubicBezTo>
                    <a:lnTo>
                      <a:pt x="175" y="3650"/>
                    </a:lnTo>
                    <a:cubicBezTo>
                      <a:pt x="134" y="3650"/>
                      <a:pt x="83" y="3670"/>
                      <a:pt x="52" y="3701"/>
                    </a:cubicBezTo>
                    <a:cubicBezTo>
                      <a:pt x="21" y="3732"/>
                      <a:pt x="1" y="3773"/>
                      <a:pt x="11" y="3824"/>
                    </a:cubicBezTo>
                    <a:cubicBezTo>
                      <a:pt x="11" y="3967"/>
                      <a:pt x="62" y="4121"/>
                      <a:pt x="134" y="4254"/>
                    </a:cubicBezTo>
                    <a:cubicBezTo>
                      <a:pt x="216" y="4388"/>
                      <a:pt x="308" y="4500"/>
                      <a:pt x="431" y="4593"/>
                    </a:cubicBezTo>
                    <a:cubicBezTo>
                      <a:pt x="565" y="4705"/>
                      <a:pt x="708" y="4787"/>
                      <a:pt x="862" y="4849"/>
                    </a:cubicBezTo>
                    <a:cubicBezTo>
                      <a:pt x="1026" y="4921"/>
                      <a:pt x="1200" y="4972"/>
                      <a:pt x="1385" y="5003"/>
                    </a:cubicBezTo>
                    <a:lnTo>
                      <a:pt x="1385" y="5423"/>
                    </a:lnTo>
                    <a:cubicBezTo>
                      <a:pt x="1385" y="5464"/>
                      <a:pt x="1405" y="5505"/>
                      <a:pt x="1436" y="5536"/>
                    </a:cubicBezTo>
                    <a:cubicBezTo>
                      <a:pt x="1467" y="5567"/>
                      <a:pt x="1508" y="5587"/>
                      <a:pt x="1549" y="5587"/>
                    </a:cubicBezTo>
                    <a:lnTo>
                      <a:pt x="2061" y="5587"/>
                    </a:lnTo>
                    <a:cubicBezTo>
                      <a:pt x="2143" y="5587"/>
                      <a:pt x="2225" y="5515"/>
                      <a:pt x="2225" y="5423"/>
                    </a:cubicBezTo>
                    <a:lnTo>
                      <a:pt x="2225" y="5003"/>
                    </a:lnTo>
                    <a:cubicBezTo>
                      <a:pt x="2420" y="4972"/>
                      <a:pt x="2615" y="4921"/>
                      <a:pt x="2800" y="4849"/>
                    </a:cubicBezTo>
                    <a:cubicBezTo>
                      <a:pt x="2964" y="4777"/>
                      <a:pt x="3107" y="4685"/>
                      <a:pt x="3230" y="4562"/>
                    </a:cubicBezTo>
                    <a:cubicBezTo>
                      <a:pt x="3353" y="4459"/>
                      <a:pt x="3445" y="4326"/>
                      <a:pt x="3507" y="4183"/>
                    </a:cubicBezTo>
                    <a:cubicBezTo>
                      <a:pt x="3568" y="4039"/>
                      <a:pt x="3599" y="3885"/>
                      <a:pt x="3599" y="3721"/>
                    </a:cubicBezTo>
                    <a:cubicBezTo>
                      <a:pt x="3599" y="3568"/>
                      <a:pt x="3579" y="3414"/>
                      <a:pt x="3527" y="3270"/>
                    </a:cubicBezTo>
                    <a:cubicBezTo>
                      <a:pt x="3476" y="3137"/>
                      <a:pt x="3394" y="3014"/>
                      <a:pt x="3292" y="2922"/>
                    </a:cubicBezTo>
                    <a:cubicBezTo>
                      <a:pt x="3169" y="2809"/>
                      <a:pt x="3025" y="2727"/>
                      <a:pt x="2871" y="2665"/>
                    </a:cubicBezTo>
                    <a:cubicBezTo>
                      <a:pt x="2666" y="2583"/>
                      <a:pt x="2451" y="2522"/>
                      <a:pt x="2236" y="2471"/>
                    </a:cubicBezTo>
                    <a:cubicBezTo>
                      <a:pt x="2010" y="2430"/>
                      <a:pt x="1815" y="2378"/>
                      <a:pt x="1651" y="2348"/>
                    </a:cubicBezTo>
                    <a:cubicBezTo>
                      <a:pt x="1518" y="2317"/>
                      <a:pt x="1385" y="2276"/>
                      <a:pt x="1262" y="2214"/>
                    </a:cubicBezTo>
                    <a:cubicBezTo>
                      <a:pt x="1180" y="2184"/>
                      <a:pt x="1098" y="2132"/>
                      <a:pt x="1047" y="2061"/>
                    </a:cubicBezTo>
                    <a:cubicBezTo>
                      <a:pt x="954" y="1927"/>
                      <a:pt x="954" y="1753"/>
                      <a:pt x="1036" y="1620"/>
                    </a:cubicBezTo>
                    <a:cubicBezTo>
                      <a:pt x="1077" y="1558"/>
                      <a:pt x="1139" y="1497"/>
                      <a:pt x="1211" y="1466"/>
                    </a:cubicBezTo>
                    <a:cubicBezTo>
                      <a:pt x="1293" y="1415"/>
                      <a:pt x="1375" y="1384"/>
                      <a:pt x="1467" y="1363"/>
                    </a:cubicBezTo>
                    <a:cubicBezTo>
                      <a:pt x="1544" y="1340"/>
                      <a:pt x="1621" y="1329"/>
                      <a:pt x="1698" y="1329"/>
                    </a:cubicBezTo>
                    <a:cubicBezTo>
                      <a:pt x="1723" y="1329"/>
                      <a:pt x="1749" y="1330"/>
                      <a:pt x="1774" y="1333"/>
                    </a:cubicBezTo>
                    <a:cubicBezTo>
                      <a:pt x="1807" y="1329"/>
                      <a:pt x="1840" y="1328"/>
                      <a:pt x="1873" y="1328"/>
                    </a:cubicBezTo>
                    <a:cubicBezTo>
                      <a:pt x="2034" y="1328"/>
                      <a:pt x="2193" y="1369"/>
                      <a:pt x="2338" y="1446"/>
                    </a:cubicBezTo>
                    <a:cubicBezTo>
                      <a:pt x="2451" y="1507"/>
                      <a:pt x="2543" y="1599"/>
                      <a:pt x="2615" y="1712"/>
                    </a:cubicBezTo>
                    <a:cubicBezTo>
                      <a:pt x="2646" y="1753"/>
                      <a:pt x="2677" y="1794"/>
                      <a:pt x="2718" y="1825"/>
                    </a:cubicBezTo>
                    <a:cubicBezTo>
                      <a:pt x="2759" y="1856"/>
                      <a:pt x="2820" y="1866"/>
                      <a:pt x="2871" y="1866"/>
                    </a:cubicBezTo>
                    <a:lnTo>
                      <a:pt x="3312" y="1866"/>
                    </a:lnTo>
                    <a:cubicBezTo>
                      <a:pt x="3353" y="1866"/>
                      <a:pt x="3394" y="1845"/>
                      <a:pt x="3425" y="1815"/>
                    </a:cubicBezTo>
                    <a:cubicBezTo>
                      <a:pt x="3466" y="1784"/>
                      <a:pt x="3476" y="1743"/>
                      <a:pt x="3476" y="1692"/>
                    </a:cubicBezTo>
                    <a:cubicBezTo>
                      <a:pt x="3466" y="1579"/>
                      <a:pt x="3435" y="1476"/>
                      <a:pt x="3384" y="1374"/>
                    </a:cubicBezTo>
                    <a:cubicBezTo>
                      <a:pt x="3322" y="1251"/>
                      <a:pt x="3240" y="1138"/>
                      <a:pt x="3148" y="1046"/>
                    </a:cubicBezTo>
                    <a:cubicBezTo>
                      <a:pt x="3035" y="933"/>
                      <a:pt x="2902" y="841"/>
                      <a:pt x="2759" y="769"/>
                    </a:cubicBezTo>
                    <a:cubicBezTo>
                      <a:pt x="2595" y="687"/>
                      <a:pt x="2410" y="625"/>
                      <a:pt x="2225" y="595"/>
                    </a:cubicBezTo>
                    <a:lnTo>
                      <a:pt x="2225" y="164"/>
                    </a:lnTo>
                    <a:cubicBezTo>
                      <a:pt x="2225" y="123"/>
                      <a:pt x="2205" y="72"/>
                      <a:pt x="2174" y="51"/>
                    </a:cubicBezTo>
                    <a:cubicBezTo>
                      <a:pt x="2143" y="10"/>
                      <a:pt x="2102" y="0"/>
                      <a:pt x="20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1041;p43">
                <a:extLst>
                  <a:ext uri="{FF2B5EF4-FFF2-40B4-BE49-F238E27FC236}">
                    <a16:creationId xmlns:a16="http://schemas.microsoft.com/office/drawing/2014/main" id="{B35C4686-7CEF-48C4-9D83-5076C35E06B4}"/>
                  </a:ext>
                </a:extLst>
              </p:cNvPr>
              <p:cNvSpPr/>
              <p:nvPr/>
            </p:nvSpPr>
            <p:spPr>
              <a:xfrm>
                <a:off x="1872864" y="1451368"/>
                <a:ext cx="153735" cy="240775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3148" extrusionOk="0">
                    <a:moveTo>
                      <a:pt x="862" y="1"/>
                    </a:moveTo>
                    <a:cubicBezTo>
                      <a:pt x="841" y="1"/>
                      <a:pt x="821" y="11"/>
                      <a:pt x="800" y="31"/>
                    </a:cubicBezTo>
                    <a:cubicBezTo>
                      <a:pt x="780" y="52"/>
                      <a:pt x="769" y="72"/>
                      <a:pt x="769" y="93"/>
                    </a:cubicBezTo>
                    <a:lnTo>
                      <a:pt x="769" y="339"/>
                    </a:lnTo>
                    <a:cubicBezTo>
                      <a:pt x="677" y="349"/>
                      <a:pt x="575" y="380"/>
                      <a:pt x="493" y="421"/>
                    </a:cubicBezTo>
                    <a:cubicBezTo>
                      <a:pt x="411" y="462"/>
                      <a:pt x="329" y="513"/>
                      <a:pt x="267" y="575"/>
                    </a:cubicBezTo>
                    <a:cubicBezTo>
                      <a:pt x="206" y="636"/>
                      <a:pt x="154" y="708"/>
                      <a:pt x="124" y="780"/>
                    </a:cubicBezTo>
                    <a:cubicBezTo>
                      <a:pt x="83" y="862"/>
                      <a:pt x="72" y="954"/>
                      <a:pt x="72" y="1036"/>
                    </a:cubicBezTo>
                    <a:cubicBezTo>
                      <a:pt x="72" y="1128"/>
                      <a:pt x="83" y="1220"/>
                      <a:pt x="113" y="1313"/>
                    </a:cubicBezTo>
                    <a:cubicBezTo>
                      <a:pt x="144" y="1384"/>
                      <a:pt x="185" y="1456"/>
                      <a:pt x="236" y="1507"/>
                    </a:cubicBezTo>
                    <a:cubicBezTo>
                      <a:pt x="298" y="1569"/>
                      <a:pt x="380" y="1610"/>
                      <a:pt x="452" y="1651"/>
                    </a:cubicBezTo>
                    <a:cubicBezTo>
                      <a:pt x="554" y="1692"/>
                      <a:pt x="657" y="1723"/>
                      <a:pt x="759" y="1743"/>
                    </a:cubicBezTo>
                    <a:cubicBezTo>
                      <a:pt x="892" y="1774"/>
                      <a:pt x="1005" y="1805"/>
                      <a:pt x="1097" y="1825"/>
                    </a:cubicBezTo>
                    <a:cubicBezTo>
                      <a:pt x="1180" y="1846"/>
                      <a:pt x="1262" y="1866"/>
                      <a:pt x="1344" y="1897"/>
                    </a:cubicBezTo>
                    <a:cubicBezTo>
                      <a:pt x="1405" y="1907"/>
                      <a:pt x="1446" y="1938"/>
                      <a:pt x="1497" y="1979"/>
                    </a:cubicBezTo>
                    <a:cubicBezTo>
                      <a:pt x="1528" y="2010"/>
                      <a:pt x="1549" y="2061"/>
                      <a:pt x="1538" y="2102"/>
                    </a:cubicBezTo>
                    <a:cubicBezTo>
                      <a:pt x="1538" y="2153"/>
                      <a:pt x="1528" y="2194"/>
                      <a:pt x="1497" y="2235"/>
                    </a:cubicBezTo>
                    <a:cubicBezTo>
                      <a:pt x="1467" y="2276"/>
                      <a:pt x="1426" y="2307"/>
                      <a:pt x="1374" y="2328"/>
                    </a:cubicBezTo>
                    <a:cubicBezTo>
                      <a:pt x="1323" y="2348"/>
                      <a:pt x="1272" y="2369"/>
                      <a:pt x="1210" y="2379"/>
                    </a:cubicBezTo>
                    <a:cubicBezTo>
                      <a:pt x="1138" y="2389"/>
                      <a:pt x="1077" y="2389"/>
                      <a:pt x="1005" y="2389"/>
                    </a:cubicBezTo>
                    <a:cubicBezTo>
                      <a:pt x="986" y="2392"/>
                      <a:pt x="966" y="2393"/>
                      <a:pt x="946" y="2393"/>
                    </a:cubicBezTo>
                    <a:cubicBezTo>
                      <a:pt x="890" y="2393"/>
                      <a:pt x="832" y="2384"/>
                      <a:pt x="780" y="2369"/>
                    </a:cubicBezTo>
                    <a:cubicBezTo>
                      <a:pt x="728" y="2358"/>
                      <a:pt x="677" y="2338"/>
                      <a:pt x="636" y="2317"/>
                    </a:cubicBezTo>
                    <a:cubicBezTo>
                      <a:pt x="595" y="2297"/>
                      <a:pt x="564" y="2266"/>
                      <a:pt x="544" y="2235"/>
                    </a:cubicBezTo>
                    <a:cubicBezTo>
                      <a:pt x="523" y="2205"/>
                      <a:pt x="503" y="2174"/>
                      <a:pt x="482" y="2143"/>
                    </a:cubicBezTo>
                    <a:cubicBezTo>
                      <a:pt x="472" y="2112"/>
                      <a:pt x="452" y="2092"/>
                      <a:pt x="431" y="2082"/>
                    </a:cubicBezTo>
                    <a:cubicBezTo>
                      <a:pt x="400" y="2061"/>
                      <a:pt x="370" y="2061"/>
                      <a:pt x="339" y="2061"/>
                    </a:cubicBezTo>
                    <a:lnTo>
                      <a:pt x="93" y="2061"/>
                    </a:lnTo>
                    <a:cubicBezTo>
                      <a:pt x="72" y="2061"/>
                      <a:pt x="42" y="2071"/>
                      <a:pt x="31" y="2082"/>
                    </a:cubicBezTo>
                    <a:cubicBezTo>
                      <a:pt x="11" y="2102"/>
                      <a:pt x="1" y="2123"/>
                      <a:pt x="1" y="2153"/>
                    </a:cubicBezTo>
                    <a:cubicBezTo>
                      <a:pt x="1" y="2235"/>
                      <a:pt x="31" y="2317"/>
                      <a:pt x="72" y="2399"/>
                    </a:cubicBezTo>
                    <a:cubicBezTo>
                      <a:pt x="113" y="2471"/>
                      <a:pt x="165" y="2533"/>
                      <a:pt x="236" y="2594"/>
                    </a:cubicBezTo>
                    <a:cubicBezTo>
                      <a:pt x="308" y="2645"/>
                      <a:pt x="390" y="2697"/>
                      <a:pt x="482" y="2727"/>
                    </a:cubicBezTo>
                    <a:cubicBezTo>
                      <a:pt x="575" y="2768"/>
                      <a:pt x="667" y="2799"/>
                      <a:pt x="769" y="2809"/>
                    </a:cubicBezTo>
                    <a:lnTo>
                      <a:pt x="769" y="3055"/>
                    </a:lnTo>
                    <a:cubicBezTo>
                      <a:pt x="769" y="3076"/>
                      <a:pt x="780" y="3096"/>
                      <a:pt x="800" y="3117"/>
                    </a:cubicBezTo>
                    <a:cubicBezTo>
                      <a:pt x="821" y="3137"/>
                      <a:pt x="841" y="3148"/>
                      <a:pt x="862" y="3148"/>
                    </a:cubicBezTo>
                    <a:lnTo>
                      <a:pt x="1149" y="3148"/>
                    </a:lnTo>
                    <a:cubicBezTo>
                      <a:pt x="1169" y="3148"/>
                      <a:pt x="1200" y="3137"/>
                      <a:pt x="1210" y="3117"/>
                    </a:cubicBezTo>
                    <a:cubicBezTo>
                      <a:pt x="1231" y="3096"/>
                      <a:pt x="1241" y="3076"/>
                      <a:pt x="1241" y="3055"/>
                    </a:cubicBezTo>
                    <a:lnTo>
                      <a:pt x="1241" y="2820"/>
                    </a:lnTo>
                    <a:cubicBezTo>
                      <a:pt x="1354" y="2799"/>
                      <a:pt x="1467" y="2768"/>
                      <a:pt x="1569" y="2727"/>
                    </a:cubicBezTo>
                    <a:cubicBezTo>
                      <a:pt x="1651" y="2686"/>
                      <a:pt x="1733" y="2635"/>
                      <a:pt x="1805" y="2574"/>
                    </a:cubicBezTo>
                    <a:cubicBezTo>
                      <a:pt x="1877" y="2512"/>
                      <a:pt x="1928" y="2440"/>
                      <a:pt x="1959" y="2358"/>
                    </a:cubicBezTo>
                    <a:cubicBezTo>
                      <a:pt x="2000" y="2276"/>
                      <a:pt x="2010" y="2194"/>
                      <a:pt x="2010" y="2102"/>
                    </a:cubicBezTo>
                    <a:cubicBezTo>
                      <a:pt x="2010" y="2020"/>
                      <a:pt x="2000" y="1928"/>
                      <a:pt x="1969" y="1846"/>
                    </a:cubicBezTo>
                    <a:cubicBezTo>
                      <a:pt x="1948" y="1774"/>
                      <a:pt x="1907" y="1702"/>
                      <a:pt x="1846" y="1651"/>
                    </a:cubicBezTo>
                    <a:cubicBezTo>
                      <a:pt x="1774" y="1589"/>
                      <a:pt x="1692" y="1538"/>
                      <a:pt x="1610" y="1507"/>
                    </a:cubicBezTo>
                    <a:cubicBezTo>
                      <a:pt x="1497" y="1456"/>
                      <a:pt x="1374" y="1425"/>
                      <a:pt x="1251" y="1395"/>
                    </a:cubicBezTo>
                    <a:lnTo>
                      <a:pt x="923" y="1323"/>
                    </a:lnTo>
                    <a:cubicBezTo>
                      <a:pt x="851" y="1302"/>
                      <a:pt x="780" y="1282"/>
                      <a:pt x="708" y="1251"/>
                    </a:cubicBezTo>
                    <a:cubicBezTo>
                      <a:pt x="657" y="1241"/>
                      <a:pt x="616" y="1210"/>
                      <a:pt x="585" y="1169"/>
                    </a:cubicBezTo>
                    <a:cubicBezTo>
                      <a:pt x="534" y="1087"/>
                      <a:pt x="534" y="995"/>
                      <a:pt x="585" y="923"/>
                    </a:cubicBezTo>
                    <a:cubicBezTo>
                      <a:pt x="605" y="882"/>
                      <a:pt x="636" y="851"/>
                      <a:pt x="677" y="831"/>
                    </a:cubicBezTo>
                    <a:cubicBezTo>
                      <a:pt x="718" y="800"/>
                      <a:pt x="769" y="780"/>
                      <a:pt x="821" y="769"/>
                    </a:cubicBezTo>
                    <a:cubicBezTo>
                      <a:pt x="857" y="762"/>
                      <a:pt x="898" y="755"/>
                      <a:pt x="941" y="755"/>
                    </a:cubicBezTo>
                    <a:cubicBezTo>
                      <a:pt x="959" y="755"/>
                      <a:pt x="977" y="756"/>
                      <a:pt x="995" y="759"/>
                    </a:cubicBezTo>
                    <a:cubicBezTo>
                      <a:pt x="1012" y="757"/>
                      <a:pt x="1029" y="757"/>
                      <a:pt x="1047" y="757"/>
                    </a:cubicBezTo>
                    <a:cubicBezTo>
                      <a:pt x="1135" y="757"/>
                      <a:pt x="1227" y="778"/>
                      <a:pt x="1313" y="821"/>
                    </a:cubicBezTo>
                    <a:cubicBezTo>
                      <a:pt x="1374" y="851"/>
                      <a:pt x="1426" y="913"/>
                      <a:pt x="1467" y="974"/>
                    </a:cubicBezTo>
                    <a:cubicBezTo>
                      <a:pt x="1477" y="995"/>
                      <a:pt x="1497" y="1015"/>
                      <a:pt x="1518" y="1036"/>
                    </a:cubicBezTo>
                    <a:cubicBezTo>
                      <a:pt x="1549" y="1046"/>
                      <a:pt x="1579" y="1056"/>
                      <a:pt x="1610" y="1056"/>
                    </a:cubicBezTo>
                    <a:lnTo>
                      <a:pt x="1856" y="1056"/>
                    </a:lnTo>
                    <a:cubicBezTo>
                      <a:pt x="1877" y="1056"/>
                      <a:pt x="1897" y="1046"/>
                      <a:pt x="1918" y="1026"/>
                    </a:cubicBezTo>
                    <a:cubicBezTo>
                      <a:pt x="1938" y="1015"/>
                      <a:pt x="1948" y="985"/>
                      <a:pt x="1948" y="964"/>
                    </a:cubicBezTo>
                    <a:cubicBezTo>
                      <a:pt x="1938" y="903"/>
                      <a:pt x="1918" y="841"/>
                      <a:pt x="1897" y="780"/>
                    </a:cubicBezTo>
                    <a:cubicBezTo>
                      <a:pt x="1866" y="718"/>
                      <a:pt x="1815" y="646"/>
                      <a:pt x="1764" y="595"/>
                    </a:cubicBezTo>
                    <a:cubicBezTo>
                      <a:pt x="1702" y="534"/>
                      <a:pt x="1631" y="482"/>
                      <a:pt x="1549" y="441"/>
                    </a:cubicBezTo>
                    <a:cubicBezTo>
                      <a:pt x="1456" y="390"/>
                      <a:pt x="1354" y="359"/>
                      <a:pt x="1251" y="339"/>
                    </a:cubicBezTo>
                    <a:lnTo>
                      <a:pt x="1241" y="93"/>
                    </a:lnTo>
                    <a:cubicBezTo>
                      <a:pt x="1241" y="72"/>
                      <a:pt x="1231" y="52"/>
                      <a:pt x="1210" y="31"/>
                    </a:cubicBezTo>
                    <a:cubicBezTo>
                      <a:pt x="1200" y="11"/>
                      <a:pt x="1169" y="1"/>
                      <a:pt x="11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1281;p48">
            <a:extLst>
              <a:ext uri="{FF2B5EF4-FFF2-40B4-BE49-F238E27FC236}">
                <a16:creationId xmlns:a16="http://schemas.microsoft.com/office/drawing/2014/main" id="{2359E43B-A36D-484A-BB7A-07430549FD11}"/>
              </a:ext>
            </a:extLst>
          </p:cNvPr>
          <p:cNvGrpSpPr/>
          <p:nvPr/>
        </p:nvGrpSpPr>
        <p:grpSpPr>
          <a:xfrm>
            <a:off x="2472741" y="1009866"/>
            <a:ext cx="4198517" cy="3959253"/>
            <a:chOff x="675987" y="462075"/>
            <a:chExt cx="4198517" cy="3959253"/>
          </a:xfrm>
        </p:grpSpPr>
        <p:sp>
          <p:nvSpPr>
            <p:cNvPr id="91" name="Google Shape;1282;p48">
              <a:extLst>
                <a:ext uri="{FF2B5EF4-FFF2-40B4-BE49-F238E27FC236}">
                  <a16:creationId xmlns:a16="http://schemas.microsoft.com/office/drawing/2014/main" id="{EA48DCDC-B089-4331-94EB-A55E93345BC3}"/>
                </a:ext>
              </a:extLst>
            </p:cNvPr>
            <p:cNvSpPr/>
            <p:nvPr/>
          </p:nvSpPr>
          <p:spPr>
            <a:xfrm>
              <a:off x="1143446" y="585404"/>
              <a:ext cx="3605169" cy="1442901"/>
            </a:xfrm>
            <a:custGeom>
              <a:avLst/>
              <a:gdLst/>
              <a:ahLst/>
              <a:cxnLst/>
              <a:rect l="l" t="t" r="r" b="b"/>
              <a:pathLst>
                <a:path w="63171" h="25283" extrusionOk="0">
                  <a:moveTo>
                    <a:pt x="62236" y="1"/>
                  </a:moveTo>
                  <a:cubicBezTo>
                    <a:pt x="62003" y="1"/>
                    <a:pt x="61770" y="99"/>
                    <a:pt x="61602" y="290"/>
                  </a:cubicBezTo>
                  <a:lnTo>
                    <a:pt x="48367" y="15503"/>
                  </a:lnTo>
                  <a:lnTo>
                    <a:pt x="35461" y="7989"/>
                  </a:lnTo>
                  <a:cubicBezTo>
                    <a:pt x="35327" y="7909"/>
                    <a:pt x="35182" y="7872"/>
                    <a:pt x="35040" y="7872"/>
                  </a:cubicBezTo>
                  <a:cubicBezTo>
                    <a:pt x="34722" y="7872"/>
                    <a:pt x="34416" y="8057"/>
                    <a:pt x="34282" y="8368"/>
                  </a:cubicBezTo>
                  <a:lnTo>
                    <a:pt x="27782" y="22915"/>
                  </a:lnTo>
                  <a:lnTo>
                    <a:pt x="14947" y="8163"/>
                  </a:lnTo>
                  <a:cubicBezTo>
                    <a:pt x="14794" y="7978"/>
                    <a:pt x="14568" y="7876"/>
                    <a:pt x="14332" y="7876"/>
                  </a:cubicBezTo>
                  <a:cubicBezTo>
                    <a:pt x="14086" y="7876"/>
                    <a:pt x="13861" y="7968"/>
                    <a:pt x="13697" y="8153"/>
                  </a:cubicBezTo>
                  <a:lnTo>
                    <a:pt x="319" y="22915"/>
                  </a:lnTo>
                  <a:cubicBezTo>
                    <a:pt x="1" y="23253"/>
                    <a:pt x="31" y="23786"/>
                    <a:pt x="370" y="24094"/>
                  </a:cubicBezTo>
                  <a:cubicBezTo>
                    <a:pt x="534" y="24239"/>
                    <a:pt x="738" y="24311"/>
                    <a:pt x="939" y="24311"/>
                  </a:cubicBezTo>
                  <a:cubicBezTo>
                    <a:pt x="1164" y="24311"/>
                    <a:pt x="1386" y="24221"/>
                    <a:pt x="1549" y="24042"/>
                  </a:cubicBezTo>
                  <a:lnTo>
                    <a:pt x="14312" y="9967"/>
                  </a:lnTo>
                  <a:lnTo>
                    <a:pt x="27382" y="24996"/>
                  </a:lnTo>
                  <a:cubicBezTo>
                    <a:pt x="27536" y="25180"/>
                    <a:pt x="27772" y="25283"/>
                    <a:pt x="28008" y="25283"/>
                  </a:cubicBezTo>
                  <a:cubicBezTo>
                    <a:pt x="28049" y="25283"/>
                    <a:pt x="28090" y="25273"/>
                    <a:pt x="28131" y="25273"/>
                  </a:cubicBezTo>
                  <a:cubicBezTo>
                    <a:pt x="28418" y="25232"/>
                    <a:pt x="28654" y="25047"/>
                    <a:pt x="28777" y="24781"/>
                  </a:cubicBezTo>
                  <a:lnTo>
                    <a:pt x="35420" y="9895"/>
                  </a:lnTo>
                  <a:lnTo>
                    <a:pt x="48121" y="17297"/>
                  </a:lnTo>
                  <a:cubicBezTo>
                    <a:pt x="48254" y="17375"/>
                    <a:pt x="48400" y="17413"/>
                    <a:pt x="48545" y="17413"/>
                  </a:cubicBezTo>
                  <a:cubicBezTo>
                    <a:pt x="48780" y="17413"/>
                    <a:pt x="49012" y="17313"/>
                    <a:pt x="49177" y="17123"/>
                  </a:cubicBezTo>
                  <a:lnTo>
                    <a:pt x="62863" y="1387"/>
                  </a:lnTo>
                  <a:cubicBezTo>
                    <a:pt x="63170" y="1038"/>
                    <a:pt x="63129" y="505"/>
                    <a:pt x="62781" y="208"/>
                  </a:cubicBezTo>
                  <a:cubicBezTo>
                    <a:pt x="62623" y="68"/>
                    <a:pt x="62429" y="1"/>
                    <a:pt x="62236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B0F0"/>
                </a:solidFill>
              </a:endParaRPr>
            </a:p>
          </p:txBody>
        </p:sp>
        <p:sp>
          <p:nvSpPr>
            <p:cNvPr id="92" name="Google Shape;1283;p48">
              <a:extLst>
                <a:ext uri="{FF2B5EF4-FFF2-40B4-BE49-F238E27FC236}">
                  <a16:creationId xmlns:a16="http://schemas.microsoft.com/office/drawing/2014/main" id="{C74AF7B7-E0EC-4890-AFEE-CD81C30FD4DA}"/>
                </a:ext>
              </a:extLst>
            </p:cNvPr>
            <p:cNvSpPr/>
            <p:nvPr/>
          </p:nvSpPr>
          <p:spPr>
            <a:xfrm>
              <a:off x="4527433" y="462075"/>
              <a:ext cx="336428" cy="331805"/>
            </a:xfrm>
            <a:custGeom>
              <a:avLst/>
              <a:gdLst/>
              <a:ahLst/>
              <a:cxnLst/>
              <a:rect l="l" t="t" r="r" b="b"/>
              <a:pathLst>
                <a:path w="5895" h="5814" extrusionOk="0">
                  <a:moveTo>
                    <a:pt x="5895" y="1"/>
                  </a:moveTo>
                  <a:lnTo>
                    <a:pt x="0" y="1210"/>
                  </a:lnTo>
                  <a:lnTo>
                    <a:pt x="4942" y="5813"/>
                  </a:lnTo>
                  <a:lnTo>
                    <a:pt x="5895" y="1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84;p48">
              <a:extLst>
                <a:ext uri="{FF2B5EF4-FFF2-40B4-BE49-F238E27FC236}">
                  <a16:creationId xmlns:a16="http://schemas.microsoft.com/office/drawing/2014/main" id="{A260500E-ADED-430B-BDB7-98BD399E492D}"/>
                </a:ext>
              </a:extLst>
            </p:cNvPr>
            <p:cNvSpPr/>
            <p:nvPr/>
          </p:nvSpPr>
          <p:spPr>
            <a:xfrm>
              <a:off x="1791137" y="96349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0"/>
                  </a:moveTo>
                  <a:cubicBezTo>
                    <a:pt x="1179" y="0"/>
                    <a:pt x="0" y="1179"/>
                    <a:pt x="0" y="2625"/>
                  </a:cubicBezTo>
                  <a:cubicBezTo>
                    <a:pt x="0" y="4080"/>
                    <a:pt x="1179" y="5259"/>
                    <a:pt x="2625" y="5259"/>
                  </a:cubicBezTo>
                  <a:cubicBezTo>
                    <a:pt x="4080" y="5259"/>
                    <a:pt x="5259" y="4080"/>
                    <a:pt x="5259" y="2625"/>
                  </a:cubicBezTo>
                  <a:cubicBezTo>
                    <a:pt x="5259" y="1179"/>
                    <a:pt x="4080" y="0"/>
                    <a:pt x="2625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85;p48">
              <a:extLst>
                <a:ext uri="{FF2B5EF4-FFF2-40B4-BE49-F238E27FC236}">
                  <a16:creationId xmlns:a16="http://schemas.microsoft.com/office/drawing/2014/main" id="{BC5388A7-7814-43D8-A6BC-8736429B902C}"/>
                </a:ext>
              </a:extLst>
            </p:cNvPr>
            <p:cNvSpPr/>
            <p:nvPr/>
          </p:nvSpPr>
          <p:spPr>
            <a:xfrm>
              <a:off x="1858994" y="1041054"/>
              <a:ext cx="164419" cy="144444"/>
            </a:xfrm>
            <a:custGeom>
              <a:avLst/>
              <a:gdLst/>
              <a:ahLst/>
              <a:cxnLst/>
              <a:rect l="l" t="t" r="r" b="b"/>
              <a:pathLst>
                <a:path w="2881" h="2531" extrusionOk="0">
                  <a:moveTo>
                    <a:pt x="1446" y="1"/>
                  </a:moveTo>
                  <a:cubicBezTo>
                    <a:pt x="1285" y="1"/>
                    <a:pt x="1122" y="32"/>
                    <a:pt x="964" y="97"/>
                  </a:cubicBezTo>
                  <a:cubicBezTo>
                    <a:pt x="318" y="363"/>
                    <a:pt x="0" y="1102"/>
                    <a:pt x="267" y="1747"/>
                  </a:cubicBezTo>
                  <a:cubicBezTo>
                    <a:pt x="468" y="2235"/>
                    <a:pt x="939" y="2530"/>
                    <a:pt x="1440" y="2530"/>
                  </a:cubicBezTo>
                  <a:cubicBezTo>
                    <a:pt x="1602" y="2530"/>
                    <a:pt x="1767" y="2499"/>
                    <a:pt x="1928" y="2434"/>
                  </a:cubicBezTo>
                  <a:cubicBezTo>
                    <a:pt x="2573" y="2168"/>
                    <a:pt x="2881" y="1430"/>
                    <a:pt x="2614" y="784"/>
                  </a:cubicBezTo>
                  <a:cubicBezTo>
                    <a:pt x="2413" y="296"/>
                    <a:pt x="1942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86;p48">
              <a:extLst>
                <a:ext uri="{FF2B5EF4-FFF2-40B4-BE49-F238E27FC236}">
                  <a16:creationId xmlns:a16="http://schemas.microsoft.com/office/drawing/2014/main" id="{BEB14A15-FFDE-47A5-8BD3-0EED6514FF76}"/>
                </a:ext>
              </a:extLst>
            </p:cNvPr>
            <p:cNvSpPr/>
            <p:nvPr/>
          </p:nvSpPr>
          <p:spPr>
            <a:xfrm>
              <a:off x="2989900" y="96349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0"/>
                  </a:moveTo>
                  <a:cubicBezTo>
                    <a:pt x="1179" y="0"/>
                    <a:pt x="0" y="1179"/>
                    <a:pt x="0" y="2625"/>
                  </a:cubicBezTo>
                  <a:cubicBezTo>
                    <a:pt x="0" y="4080"/>
                    <a:pt x="1179" y="5259"/>
                    <a:pt x="2625" y="5259"/>
                  </a:cubicBezTo>
                  <a:cubicBezTo>
                    <a:pt x="4081" y="5259"/>
                    <a:pt x="5259" y="4080"/>
                    <a:pt x="5259" y="2625"/>
                  </a:cubicBezTo>
                  <a:cubicBezTo>
                    <a:pt x="5259" y="1179"/>
                    <a:pt x="4081" y="0"/>
                    <a:pt x="2625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87;p48">
              <a:extLst>
                <a:ext uri="{FF2B5EF4-FFF2-40B4-BE49-F238E27FC236}">
                  <a16:creationId xmlns:a16="http://schemas.microsoft.com/office/drawing/2014/main" id="{BD17A2CD-E80E-46F2-965E-3CEC95A48AD1}"/>
                </a:ext>
              </a:extLst>
            </p:cNvPr>
            <p:cNvSpPr/>
            <p:nvPr/>
          </p:nvSpPr>
          <p:spPr>
            <a:xfrm>
              <a:off x="3058328" y="1041054"/>
              <a:ext cx="163905" cy="144444"/>
            </a:xfrm>
            <a:custGeom>
              <a:avLst/>
              <a:gdLst/>
              <a:ahLst/>
              <a:cxnLst/>
              <a:rect l="l" t="t" r="r" b="b"/>
              <a:pathLst>
                <a:path w="2872" h="2531" extrusionOk="0">
                  <a:moveTo>
                    <a:pt x="1436" y="1"/>
                  </a:moveTo>
                  <a:cubicBezTo>
                    <a:pt x="1275" y="1"/>
                    <a:pt x="1112" y="32"/>
                    <a:pt x="954" y="97"/>
                  </a:cubicBezTo>
                  <a:cubicBezTo>
                    <a:pt x="308" y="363"/>
                    <a:pt x="1" y="1102"/>
                    <a:pt x="267" y="1747"/>
                  </a:cubicBezTo>
                  <a:cubicBezTo>
                    <a:pt x="469" y="2235"/>
                    <a:pt x="939" y="2530"/>
                    <a:pt x="1436" y="2530"/>
                  </a:cubicBezTo>
                  <a:cubicBezTo>
                    <a:pt x="1597" y="2530"/>
                    <a:pt x="1760" y="2499"/>
                    <a:pt x="1918" y="2434"/>
                  </a:cubicBezTo>
                  <a:cubicBezTo>
                    <a:pt x="2564" y="2168"/>
                    <a:pt x="2871" y="1430"/>
                    <a:pt x="2605" y="784"/>
                  </a:cubicBezTo>
                  <a:cubicBezTo>
                    <a:pt x="2403" y="296"/>
                    <a:pt x="1933" y="1"/>
                    <a:pt x="1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88;p48">
              <a:extLst>
                <a:ext uri="{FF2B5EF4-FFF2-40B4-BE49-F238E27FC236}">
                  <a16:creationId xmlns:a16="http://schemas.microsoft.com/office/drawing/2014/main" id="{286E6C82-C697-4335-B406-9561F4BBB489}"/>
                </a:ext>
              </a:extLst>
            </p:cNvPr>
            <p:cNvSpPr/>
            <p:nvPr/>
          </p:nvSpPr>
          <p:spPr>
            <a:xfrm>
              <a:off x="3763945" y="136304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1"/>
                  </a:moveTo>
                  <a:cubicBezTo>
                    <a:pt x="1179" y="1"/>
                    <a:pt x="0" y="1180"/>
                    <a:pt x="0" y="2636"/>
                  </a:cubicBezTo>
                  <a:cubicBezTo>
                    <a:pt x="0" y="4081"/>
                    <a:pt x="1179" y="5260"/>
                    <a:pt x="2625" y="5260"/>
                  </a:cubicBezTo>
                  <a:cubicBezTo>
                    <a:pt x="4080" y="5260"/>
                    <a:pt x="5259" y="4081"/>
                    <a:pt x="5259" y="2636"/>
                  </a:cubicBezTo>
                  <a:cubicBezTo>
                    <a:pt x="5259" y="1180"/>
                    <a:pt x="4080" y="1"/>
                    <a:pt x="2625" y="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89;p48">
              <a:extLst>
                <a:ext uri="{FF2B5EF4-FFF2-40B4-BE49-F238E27FC236}">
                  <a16:creationId xmlns:a16="http://schemas.microsoft.com/office/drawing/2014/main" id="{7707C989-CB9A-40CD-8233-7D2E5059AE73}"/>
                </a:ext>
              </a:extLst>
            </p:cNvPr>
            <p:cNvSpPr/>
            <p:nvPr/>
          </p:nvSpPr>
          <p:spPr>
            <a:xfrm>
              <a:off x="3841732" y="1440889"/>
              <a:ext cx="144558" cy="144558"/>
            </a:xfrm>
            <a:custGeom>
              <a:avLst/>
              <a:gdLst/>
              <a:ahLst/>
              <a:cxnLst/>
              <a:rect l="l" t="t" r="r" b="b"/>
              <a:pathLst>
                <a:path w="2533" h="2533" extrusionOk="0">
                  <a:moveTo>
                    <a:pt x="1262" y="0"/>
                  </a:moveTo>
                  <a:cubicBezTo>
                    <a:pt x="564" y="0"/>
                    <a:pt x="1" y="564"/>
                    <a:pt x="1" y="1272"/>
                  </a:cubicBezTo>
                  <a:cubicBezTo>
                    <a:pt x="1" y="1969"/>
                    <a:pt x="564" y="2533"/>
                    <a:pt x="1262" y="2533"/>
                  </a:cubicBezTo>
                  <a:cubicBezTo>
                    <a:pt x="1959" y="2533"/>
                    <a:pt x="2533" y="1969"/>
                    <a:pt x="2533" y="1272"/>
                  </a:cubicBezTo>
                  <a:cubicBezTo>
                    <a:pt x="2533" y="564"/>
                    <a:pt x="1959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90;p48">
              <a:extLst>
                <a:ext uri="{FF2B5EF4-FFF2-40B4-BE49-F238E27FC236}">
                  <a16:creationId xmlns:a16="http://schemas.microsoft.com/office/drawing/2014/main" id="{C59C8770-5478-4AB3-80A1-F2FEB3086BB5}"/>
                </a:ext>
              </a:extLst>
            </p:cNvPr>
            <p:cNvSpPr/>
            <p:nvPr/>
          </p:nvSpPr>
          <p:spPr>
            <a:xfrm>
              <a:off x="675987" y="1903014"/>
              <a:ext cx="547073" cy="517853"/>
            </a:xfrm>
            <a:custGeom>
              <a:avLst/>
              <a:gdLst/>
              <a:ahLst/>
              <a:cxnLst/>
              <a:rect l="l" t="t" r="r" b="b"/>
              <a:pathLst>
                <a:path w="9586" h="9074" extrusionOk="0">
                  <a:moveTo>
                    <a:pt x="975" y="1"/>
                  </a:moveTo>
                  <a:cubicBezTo>
                    <a:pt x="441" y="1"/>
                    <a:pt x="1" y="441"/>
                    <a:pt x="1" y="974"/>
                  </a:cubicBezTo>
                  <a:lnTo>
                    <a:pt x="1" y="7792"/>
                  </a:lnTo>
                  <a:cubicBezTo>
                    <a:pt x="1" y="8499"/>
                    <a:pt x="575" y="9073"/>
                    <a:pt x="1292" y="9073"/>
                  </a:cubicBezTo>
                  <a:lnTo>
                    <a:pt x="8612" y="9073"/>
                  </a:lnTo>
                  <a:cubicBezTo>
                    <a:pt x="9155" y="9073"/>
                    <a:pt x="9586" y="8643"/>
                    <a:pt x="9586" y="8099"/>
                  </a:cubicBezTo>
                  <a:lnTo>
                    <a:pt x="9586" y="974"/>
                  </a:lnTo>
                  <a:cubicBezTo>
                    <a:pt x="9586" y="441"/>
                    <a:pt x="9155" y="1"/>
                    <a:pt x="8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91;p48">
              <a:extLst>
                <a:ext uri="{FF2B5EF4-FFF2-40B4-BE49-F238E27FC236}">
                  <a16:creationId xmlns:a16="http://schemas.microsoft.com/office/drawing/2014/main" id="{DCAE512E-D692-459A-93BA-E337326C966B}"/>
                </a:ext>
              </a:extLst>
            </p:cNvPr>
            <p:cNvSpPr/>
            <p:nvPr/>
          </p:nvSpPr>
          <p:spPr>
            <a:xfrm>
              <a:off x="811758" y="2007738"/>
              <a:ext cx="267373" cy="122358"/>
            </a:xfrm>
            <a:custGeom>
              <a:avLst/>
              <a:gdLst/>
              <a:ahLst/>
              <a:cxnLst/>
              <a:rect l="l" t="t" r="r" b="b"/>
              <a:pathLst>
                <a:path w="4685" h="2144" fill="none" extrusionOk="0">
                  <a:moveTo>
                    <a:pt x="3834" y="1"/>
                  </a:moveTo>
                  <a:lnTo>
                    <a:pt x="4685" y="124"/>
                  </a:lnTo>
                  <a:lnTo>
                    <a:pt x="2266" y="1702"/>
                  </a:lnTo>
                  <a:lnTo>
                    <a:pt x="1804" y="1087"/>
                  </a:lnTo>
                  <a:lnTo>
                    <a:pt x="0" y="2143"/>
                  </a:lnTo>
                </a:path>
              </a:pathLst>
            </a:custGeom>
            <a:noFill/>
            <a:ln w="74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92;p48">
              <a:extLst>
                <a:ext uri="{FF2B5EF4-FFF2-40B4-BE49-F238E27FC236}">
                  <a16:creationId xmlns:a16="http://schemas.microsoft.com/office/drawing/2014/main" id="{0BE87424-2D5B-485A-BFBC-A5808A7E5B70}"/>
                </a:ext>
              </a:extLst>
            </p:cNvPr>
            <p:cNvSpPr/>
            <p:nvPr/>
          </p:nvSpPr>
          <p:spPr>
            <a:xfrm>
              <a:off x="1061554" y="2014758"/>
              <a:ext cx="17578" cy="47425"/>
            </a:xfrm>
            <a:custGeom>
              <a:avLst/>
              <a:gdLst/>
              <a:ahLst/>
              <a:cxnLst/>
              <a:rect l="l" t="t" r="r" b="b"/>
              <a:pathLst>
                <a:path w="308" h="831" fill="none" extrusionOk="0">
                  <a:moveTo>
                    <a:pt x="0" y="831"/>
                  </a:moveTo>
                  <a:lnTo>
                    <a:pt x="308" y="1"/>
                  </a:lnTo>
                </a:path>
              </a:pathLst>
            </a:custGeom>
            <a:noFill/>
            <a:ln w="74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93;p48">
              <a:extLst>
                <a:ext uri="{FF2B5EF4-FFF2-40B4-BE49-F238E27FC236}">
                  <a16:creationId xmlns:a16="http://schemas.microsoft.com/office/drawing/2014/main" id="{29E79C40-8F30-41ED-A068-E778FA890AD9}"/>
                </a:ext>
              </a:extLst>
            </p:cNvPr>
            <p:cNvSpPr/>
            <p:nvPr/>
          </p:nvSpPr>
          <p:spPr>
            <a:xfrm>
              <a:off x="822829" y="2199038"/>
              <a:ext cx="48624" cy="96620"/>
            </a:xfrm>
            <a:custGeom>
              <a:avLst/>
              <a:gdLst/>
              <a:ahLst/>
              <a:cxnLst/>
              <a:rect l="l" t="t" r="r" b="b"/>
              <a:pathLst>
                <a:path w="852" h="1693" extrusionOk="0">
                  <a:moveTo>
                    <a:pt x="1" y="1"/>
                  </a:moveTo>
                  <a:lnTo>
                    <a:pt x="1" y="1692"/>
                  </a:lnTo>
                  <a:lnTo>
                    <a:pt x="852" y="1692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94;p48">
              <a:extLst>
                <a:ext uri="{FF2B5EF4-FFF2-40B4-BE49-F238E27FC236}">
                  <a16:creationId xmlns:a16="http://schemas.microsoft.com/office/drawing/2014/main" id="{501DF17B-4BE1-439D-ADA9-64B6414EA70F}"/>
                </a:ext>
              </a:extLst>
            </p:cNvPr>
            <p:cNvSpPr/>
            <p:nvPr/>
          </p:nvSpPr>
          <p:spPr>
            <a:xfrm>
              <a:off x="890686" y="2170389"/>
              <a:ext cx="48624" cy="125269"/>
            </a:xfrm>
            <a:custGeom>
              <a:avLst/>
              <a:gdLst/>
              <a:ahLst/>
              <a:cxnLst/>
              <a:rect l="l" t="t" r="r" b="b"/>
              <a:pathLst>
                <a:path w="852" h="2195" extrusionOk="0">
                  <a:moveTo>
                    <a:pt x="1" y="0"/>
                  </a:moveTo>
                  <a:lnTo>
                    <a:pt x="1" y="2194"/>
                  </a:lnTo>
                  <a:lnTo>
                    <a:pt x="852" y="219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95;p48">
              <a:extLst>
                <a:ext uri="{FF2B5EF4-FFF2-40B4-BE49-F238E27FC236}">
                  <a16:creationId xmlns:a16="http://schemas.microsoft.com/office/drawing/2014/main" id="{1E199701-B7A1-4CA3-AD34-D76F3C86F2B8}"/>
                </a:ext>
              </a:extLst>
            </p:cNvPr>
            <p:cNvSpPr/>
            <p:nvPr/>
          </p:nvSpPr>
          <p:spPr>
            <a:xfrm>
              <a:off x="960312" y="2140541"/>
              <a:ext cx="48624" cy="154546"/>
            </a:xfrm>
            <a:custGeom>
              <a:avLst/>
              <a:gdLst/>
              <a:ahLst/>
              <a:cxnLst/>
              <a:rect l="l" t="t" r="r" b="b"/>
              <a:pathLst>
                <a:path w="852" h="2708" extrusionOk="0">
                  <a:moveTo>
                    <a:pt x="1" y="1"/>
                  </a:moveTo>
                  <a:lnTo>
                    <a:pt x="1" y="2707"/>
                  </a:lnTo>
                  <a:lnTo>
                    <a:pt x="852" y="2707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96;p48">
              <a:extLst>
                <a:ext uri="{FF2B5EF4-FFF2-40B4-BE49-F238E27FC236}">
                  <a16:creationId xmlns:a16="http://schemas.microsoft.com/office/drawing/2014/main" id="{A6E863BB-E4E6-42A3-995F-B39D97497983}"/>
                </a:ext>
              </a:extLst>
            </p:cNvPr>
            <p:cNvSpPr/>
            <p:nvPr/>
          </p:nvSpPr>
          <p:spPr>
            <a:xfrm>
              <a:off x="1030565" y="2114802"/>
              <a:ext cx="48567" cy="180284"/>
            </a:xfrm>
            <a:custGeom>
              <a:avLst/>
              <a:gdLst/>
              <a:ahLst/>
              <a:cxnLst/>
              <a:rect l="l" t="t" r="r" b="b"/>
              <a:pathLst>
                <a:path w="851" h="3159" extrusionOk="0">
                  <a:moveTo>
                    <a:pt x="0" y="1"/>
                  </a:moveTo>
                  <a:lnTo>
                    <a:pt x="0" y="3158"/>
                  </a:lnTo>
                  <a:lnTo>
                    <a:pt x="851" y="3158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97;p48">
              <a:extLst>
                <a:ext uri="{FF2B5EF4-FFF2-40B4-BE49-F238E27FC236}">
                  <a16:creationId xmlns:a16="http://schemas.microsoft.com/office/drawing/2014/main" id="{21248F59-BB48-43A0-B41D-0326F2201904}"/>
                </a:ext>
              </a:extLst>
            </p:cNvPr>
            <p:cNvSpPr/>
            <p:nvPr/>
          </p:nvSpPr>
          <p:spPr>
            <a:xfrm>
              <a:off x="4541008" y="3952004"/>
              <a:ext cx="222592" cy="249162"/>
            </a:xfrm>
            <a:custGeom>
              <a:avLst/>
              <a:gdLst/>
              <a:ahLst/>
              <a:cxnLst/>
              <a:rect l="l" t="t" r="r" b="b"/>
              <a:pathLst>
                <a:path w="2840" h="3179" extrusionOk="0">
                  <a:moveTo>
                    <a:pt x="1538" y="0"/>
                  </a:moveTo>
                  <a:lnTo>
                    <a:pt x="0" y="769"/>
                  </a:lnTo>
                  <a:lnTo>
                    <a:pt x="1579" y="3178"/>
                  </a:lnTo>
                  <a:lnTo>
                    <a:pt x="2799" y="2625"/>
                  </a:lnTo>
                  <a:lnTo>
                    <a:pt x="2840" y="2071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98;p48">
              <a:extLst>
                <a:ext uri="{FF2B5EF4-FFF2-40B4-BE49-F238E27FC236}">
                  <a16:creationId xmlns:a16="http://schemas.microsoft.com/office/drawing/2014/main" id="{A8AAB986-136D-4DE5-A807-4596DD48BED2}"/>
                </a:ext>
              </a:extLst>
            </p:cNvPr>
            <p:cNvSpPr/>
            <p:nvPr/>
          </p:nvSpPr>
          <p:spPr>
            <a:xfrm>
              <a:off x="4537794" y="4101391"/>
              <a:ext cx="316645" cy="293367"/>
            </a:xfrm>
            <a:custGeom>
              <a:avLst/>
              <a:gdLst/>
              <a:ahLst/>
              <a:cxnLst/>
              <a:rect l="l" t="t" r="r" b="b"/>
              <a:pathLst>
                <a:path w="4040" h="3743" extrusionOk="0">
                  <a:moveTo>
                    <a:pt x="2901" y="1"/>
                  </a:moveTo>
                  <a:cubicBezTo>
                    <a:pt x="2901" y="1"/>
                    <a:pt x="2321" y="939"/>
                    <a:pt x="1503" y="939"/>
                  </a:cubicBezTo>
                  <a:cubicBezTo>
                    <a:pt x="1393" y="939"/>
                    <a:pt x="1277" y="922"/>
                    <a:pt x="1159" y="883"/>
                  </a:cubicBezTo>
                  <a:lnTo>
                    <a:pt x="0" y="3743"/>
                  </a:lnTo>
                  <a:lnTo>
                    <a:pt x="4039" y="821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99;p48">
              <a:extLst>
                <a:ext uri="{FF2B5EF4-FFF2-40B4-BE49-F238E27FC236}">
                  <a16:creationId xmlns:a16="http://schemas.microsoft.com/office/drawing/2014/main" id="{B526652C-F9C8-4E81-9A22-061586E1D9AF}"/>
                </a:ext>
              </a:extLst>
            </p:cNvPr>
            <p:cNvSpPr/>
            <p:nvPr/>
          </p:nvSpPr>
          <p:spPr>
            <a:xfrm>
              <a:off x="4538578" y="4164877"/>
              <a:ext cx="335926" cy="256451"/>
            </a:xfrm>
            <a:custGeom>
              <a:avLst/>
              <a:gdLst/>
              <a:ahLst/>
              <a:cxnLst/>
              <a:rect l="l" t="t" r="r" b="b"/>
              <a:pathLst>
                <a:path w="4286" h="3272" extrusionOk="0">
                  <a:moveTo>
                    <a:pt x="4040" y="1"/>
                  </a:moveTo>
                  <a:lnTo>
                    <a:pt x="0" y="2922"/>
                  </a:lnTo>
                  <a:lnTo>
                    <a:pt x="257" y="3271"/>
                  </a:lnTo>
                  <a:lnTo>
                    <a:pt x="4286" y="349"/>
                  </a:lnTo>
                  <a:lnTo>
                    <a:pt x="4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00;p48">
              <a:extLst>
                <a:ext uri="{FF2B5EF4-FFF2-40B4-BE49-F238E27FC236}">
                  <a16:creationId xmlns:a16="http://schemas.microsoft.com/office/drawing/2014/main" id="{C0CD6A81-1C01-4012-AE14-A0A3C160BBBE}"/>
                </a:ext>
              </a:extLst>
            </p:cNvPr>
            <p:cNvSpPr/>
            <p:nvPr/>
          </p:nvSpPr>
          <p:spPr>
            <a:xfrm>
              <a:off x="4232436" y="3141268"/>
              <a:ext cx="527951" cy="983559"/>
            </a:xfrm>
            <a:custGeom>
              <a:avLst/>
              <a:gdLst/>
              <a:ahLst/>
              <a:cxnLst/>
              <a:rect l="l" t="t" r="r" b="b"/>
              <a:pathLst>
                <a:path w="6736" h="12549" extrusionOk="0">
                  <a:moveTo>
                    <a:pt x="2523" y="0"/>
                  </a:moveTo>
                  <a:lnTo>
                    <a:pt x="1" y="2645"/>
                  </a:lnTo>
                  <a:lnTo>
                    <a:pt x="1057" y="6900"/>
                  </a:lnTo>
                  <a:lnTo>
                    <a:pt x="4224" y="12548"/>
                  </a:lnTo>
                  <a:lnTo>
                    <a:pt x="6736" y="11093"/>
                  </a:lnTo>
                  <a:lnTo>
                    <a:pt x="4091" y="6664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01;p48">
              <a:extLst>
                <a:ext uri="{FF2B5EF4-FFF2-40B4-BE49-F238E27FC236}">
                  <a16:creationId xmlns:a16="http://schemas.microsoft.com/office/drawing/2014/main" id="{07CF9B59-A6E0-44A8-87D1-358955855564}"/>
                </a:ext>
              </a:extLst>
            </p:cNvPr>
            <p:cNvSpPr/>
            <p:nvPr/>
          </p:nvSpPr>
          <p:spPr>
            <a:xfrm>
              <a:off x="4502446" y="3909367"/>
              <a:ext cx="273224" cy="226668"/>
            </a:xfrm>
            <a:custGeom>
              <a:avLst/>
              <a:gdLst/>
              <a:ahLst/>
              <a:cxnLst/>
              <a:rect l="l" t="t" r="r" b="b"/>
              <a:pathLst>
                <a:path w="3486" h="2892" extrusionOk="0">
                  <a:moveTo>
                    <a:pt x="2707" y="1"/>
                  </a:moveTo>
                  <a:lnTo>
                    <a:pt x="0" y="1703"/>
                  </a:lnTo>
                  <a:lnTo>
                    <a:pt x="779" y="2892"/>
                  </a:lnTo>
                  <a:lnTo>
                    <a:pt x="3486" y="1282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02;p48">
              <a:extLst>
                <a:ext uri="{FF2B5EF4-FFF2-40B4-BE49-F238E27FC236}">
                  <a16:creationId xmlns:a16="http://schemas.microsoft.com/office/drawing/2014/main" id="{DE7DCA58-62E3-45C4-9C6E-902C1E834B14}"/>
                </a:ext>
              </a:extLst>
            </p:cNvPr>
            <p:cNvSpPr/>
            <p:nvPr/>
          </p:nvSpPr>
          <p:spPr>
            <a:xfrm>
              <a:off x="3686851" y="4033125"/>
              <a:ext cx="205036" cy="262800"/>
            </a:xfrm>
            <a:custGeom>
              <a:avLst/>
              <a:gdLst/>
              <a:ahLst/>
              <a:cxnLst/>
              <a:rect l="l" t="t" r="r" b="b"/>
              <a:pathLst>
                <a:path w="2616" h="3353" extrusionOk="0">
                  <a:moveTo>
                    <a:pt x="1118" y="1"/>
                  </a:moveTo>
                  <a:lnTo>
                    <a:pt x="1" y="2645"/>
                  </a:lnTo>
                  <a:lnTo>
                    <a:pt x="1149" y="3353"/>
                  </a:lnTo>
                  <a:lnTo>
                    <a:pt x="1631" y="3066"/>
                  </a:lnTo>
                  <a:lnTo>
                    <a:pt x="2615" y="831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03;p48">
              <a:extLst>
                <a:ext uri="{FF2B5EF4-FFF2-40B4-BE49-F238E27FC236}">
                  <a16:creationId xmlns:a16="http://schemas.microsoft.com/office/drawing/2014/main" id="{0742411B-C0BD-4A30-96D4-0479CF547F59}"/>
                </a:ext>
              </a:extLst>
            </p:cNvPr>
            <p:cNvSpPr/>
            <p:nvPr/>
          </p:nvSpPr>
          <p:spPr>
            <a:xfrm>
              <a:off x="3456265" y="4193798"/>
              <a:ext cx="370490" cy="181679"/>
            </a:xfrm>
            <a:custGeom>
              <a:avLst/>
              <a:gdLst/>
              <a:ahLst/>
              <a:cxnLst/>
              <a:rect l="l" t="t" r="r" b="b"/>
              <a:pathLst>
                <a:path w="4727" h="2318" extrusionOk="0">
                  <a:moveTo>
                    <a:pt x="3015" y="1"/>
                  </a:moveTo>
                  <a:lnTo>
                    <a:pt x="1" y="647"/>
                  </a:lnTo>
                  <a:lnTo>
                    <a:pt x="4655" y="2318"/>
                  </a:lnTo>
                  <a:lnTo>
                    <a:pt x="4727" y="954"/>
                  </a:lnTo>
                  <a:lnTo>
                    <a:pt x="4727" y="954"/>
                  </a:lnTo>
                  <a:cubicBezTo>
                    <a:pt x="4727" y="954"/>
                    <a:pt x="4714" y="955"/>
                    <a:pt x="4692" y="955"/>
                  </a:cubicBezTo>
                  <a:cubicBezTo>
                    <a:pt x="4473" y="955"/>
                    <a:pt x="3275" y="912"/>
                    <a:pt x="3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04;p48">
              <a:extLst>
                <a:ext uri="{FF2B5EF4-FFF2-40B4-BE49-F238E27FC236}">
                  <a16:creationId xmlns:a16="http://schemas.microsoft.com/office/drawing/2014/main" id="{D4CD92FB-4FC8-4F6C-AB15-A06F6D4421BA}"/>
                </a:ext>
              </a:extLst>
            </p:cNvPr>
            <p:cNvSpPr/>
            <p:nvPr/>
          </p:nvSpPr>
          <p:spPr>
            <a:xfrm>
              <a:off x="3440198" y="4221936"/>
              <a:ext cx="378563" cy="164828"/>
            </a:xfrm>
            <a:custGeom>
              <a:avLst/>
              <a:gdLst/>
              <a:ahLst/>
              <a:cxnLst/>
              <a:rect l="l" t="t" r="r" b="b"/>
              <a:pathLst>
                <a:path w="4830" h="2103" extrusionOk="0">
                  <a:moveTo>
                    <a:pt x="154" y="1"/>
                  </a:moveTo>
                  <a:lnTo>
                    <a:pt x="1" y="411"/>
                  </a:lnTo>
                  <a:lnTo>
                    <a:pt x="4686" y="2102"/>
                  </a:lnTo>
                  <a:lnTo>
                    <a:pt x="4829" y="169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05;p48">
              <a:extLst>
                <a:ext uri="{FF2B5EF4-FFF2-40B4-BE49-F238E27FC236}">
                  <a16:creationId xmlns:a16="http://schemas.microsoft.com/office/drawing/2014/main" id="{F1597CDE-E1EE-4385-BEF8-D2D136F1E8AF}"/>
                </a:ext>
              </a:extLst>
            </p:cNvPr>
            <p:cNvSpPr/>
            <p:nvPr/>
          </p:nvSpPr>
          <p:spPr>
            <a:xfrm>
              <a:off x="3685284" y="2935606"/>
              <a:ext cx="816380" cy="1266345"/>
            </a:xfrm>
            <a:custGeom>
              <a:avLst/>
              <a:gdLst/>
              <a:ahLst/>
              <a:cxnLst/>
              <a:rect l="l" t="t" r="r" b="b"/>
              <a:pathLst>
                <a:path w="10416" h="16157" extrusionOk="0">
                  <a:moveTo>
                    <a:pt x="9134" y="0"/>
                  </a:moveTo>
                  <a:lnTo>
                    <a:pt x="6469" y="789"/>
                  </a:lnTo>
                  <a:lnTo>
                    <a:pt x="6469" y="2307"/>
                  </a:lnTo>
                  <a:lnTo>
                    <a:pt x="2491" y="8447"/>
                  </a:lnTo>
                  <a:lnTo>
                    <a:pt x="0" y="15182"/>
                  </a:lnTo>
                  <a:lnTo>
                    <a:pt x="2440" y="16156"/>
                  </a:lnTo>
                  <a:lnTo>
                    <a:pt x="4952" y="9995"/>
                  </a:lnTo>
                  <a:lnTo>
                    <a:pt x="9309" y="4829"/>
                  </a:lnTo>
                  <a:cubicBezTo>
                    <a:pt x="9791" y="4265"/>
                    <a:pt x="10119" y="3588"/>
                    <a:pt x="10252" y="2860"/>
                  </a:cubicBezTo>
                  <a:cubicBezTo>
                    <a:pt x="10416" y="1999"/>
                    <a:pt x="10098" y="902"/>
                    <a:pt x="9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06;p48">
              <a:extLst>
                <a:ext uri="{FF2B5EF4-FFF2-40B4-BE49-F238E27FC236}">
                  <a16:creationId xmlns:a16="http://schemas.microsoft.com/office/drawing/2014/main" id="{176ECED2-1B7F-42A9-BC5E-83ABC0B82B2A}"/>
                </a:ext>
              </a:extLst>
            </p:cNvPr>
            <p:cNvSpPr/>
            <p:nvPr/>
          </p:nvSpPr>
          <p:spPr>
            <a:xfrm>
              <a:off x="3670784" y="4015490"/>
              <a:ext cx="264446" cy="195317"/>
            </a:xfrm>
            <a:custGeom>
              <a:avLst/>
              <a:gdLst/>
              <a:ahLst/>
              <a:cxnLst/>
              <a:rect l="l" t="t" r="r" b="b"/>
              <a:pathLst>
                <a:path w="3374" h="2492" extrusionOk="0">
                  <a:moveTo>
                    <a:pt x="472" y="0"/>
                  </a:moveTo>
                  <a:lnTo>
                    <a:pt x="1" y="1333"/>
                  </a:lnTo>
                  <a:lnTo>
                    <a:pt x="2830" y="2491"/>
                  </a:lnTo>
                  <a:lnTo>
                    <a:pt x="3374" y="109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07;p48">
              <a:extLst>
                <a:ext uri="{FF2B5EF4-FFF2-40B4-BE49-F238E27FC236}">
                  <a16:creationId xmlns:a16="http://schemas.microsoft.com/office/drawing/2014/main" id="{2F2725C6-84E5-4A0B-AD00-1B404441FEDA}"/>
                </a:ext>
              </a:extLst>
            </p:cNvPr>
            <p:cNvSpPr/>
            <p:nvPr/>
          </p:nvSpPr>
          <p:spPr>
            <a:xfrm>
              <a:off x="3796971" y="2452644"/>
              <a:ext cx="456471" cy="382325"/>
            </a:xfrm>
            <a:custGeom>
              <a:avLst/>
              <a:gdLst/>
              <a:ahLst/>
              <a:cxnLst/>
              <a:rect l="l" t="t" r="r" b="b"/>
              <a:pathLst>
                <a:path w="5824" h="4878" extrusionOk="0">
                  <a:moveTo>
                    <a:pt x="687" y="1"/>
                  </a:moveTo>
                  <a:lnTo>
                    <a:pt x="0" y="380"/>
                  </a:lnTo>
                  <a:cubicBezTo>
                    <a:pt x="0" y="380"/>
                    <a:pt x="831" y="3189"/>
                    <a:pt x="1917" y="4604"/>
                  </a:cubicBezTo>
                  <a:cubicBezTo>
                    <a:pt x="2057" y="4780"/>
                    <a:pt x="2269" y="4877"/>
                    <a:pt x="2484" y="4877"/>
                  </a:cubicBezTo>
                  <a:cubicBezTo>
                    <a:pt x="2570" y="4877"/>
                    <a:pt x="2656" y="4862"/>
                    <a:pt x="2737" y="4829"/>
                  </a:cubicBezTo>
                  <a:cubicBezTo>
                    <a:pt x="3332" y="4594"/>
                    <a:pt x="4449" y="4050"/>
                    <a:pt x="5823" y="2871"/>
                  </a:cubicBezTo>
                  <a:lnTo>
                    <a:pt x="4757" y="1508"/>
                  </a:lnTo>
                  <a:lnTo>
                    <a:pt x="2912" y="2851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E08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08;p48">
              <a:extLst>
                <a:ext uri="{FF2B5EF4-FFF2-40B4-BE49-F238E27FC236}">
                  <a16:creationId xmlns:a16="http://schemas.microsoft.com/office/drawing/2014/main" id="{99914FE1-E04E-4B35-BC0C-8A602BADD3F6}"/>
                </a:ext>
              </a:extLst>
            </p:cNvPr>
            <p:cNvSpPr/>
            <p:nvPr/>
          </p:nvSpPr>
          <p:spPr>
            <a:xfrm>
              <a:off x="4126391" y="2510017"/>
              <a:ext cx="271656" cy="274556"/>
            </a:xfrm>
            <a:custGeom>
              <a:avLst/>
              <a:gdLst/>
              <a:ahLst/>
              <a:cxnLst/>
              <a:rect l="l" t="t" r="r" b="b"/>
              <a:pathLst>
                <a:path w="3466" h="3503" extrusionOk="0">
                  <a:moveTo>
                    <a:pt x="1911" y="1"/>
                  </a:moveTo>
                  <a:cubicBezTo>
                    <a:pt x="1633" y="1"/>
                    <a:pt x="1354" y="91"/>
                    <a:pt x="1118" y="284"/>
                  </a:cubicBezTo>
                  <a:lnTo>
                    <a:pt x="0" y="1176"/>
                  </a:lnTo>
                  <a:lnTo>
                    <a:pt x="1395" y="3503"/>
                  </a:lnTo>
                  <a:lnTo>
                    <a:pt x="2768" y="2457"/>
                  </a:lnTo>
                  <a:cubicBezTo>
                    <a:pt x="3332" y="2027"/>
                    <a:pt x="3465" y="1237"/>
                    <a:pt x="3076" y="643"/>
                  </a:cubicBezTo>
                  <a:cubicBezTo>
                    <a:pt x="2804" y="232"/>
                    <a:pt x="2358" y="1"/>
                    <a:pt x="1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09;p48">
              <a:extLst>
                <a:ext uri="{FF2B5EF4-FFF2-40B4-BE49-F238E27FC236}">
                  <a16:creationId xmlns:a16="http://schemas.microsoft.com/office/drawing/2014/main" id="{4BDD4CEE-8207-4134-906C-1994D5719ECE}"/>
                </a:ext>
              </a:extLst>
            </p:cNvPr>
            <p:cNvSpPr/>
            <p:nvPr/>
          </p:nvSpPr>
          <p:spPr>
            <a:xfrm>
              <a:off x="4083833" y="2473571"/>
              <a:ext cx="429117" cy="524737"/>
            </a:xfrm>
            <a:custGeom>
              <a:avLst/>
              <a:gdLst/>
              <a:ahLst/>
              <a:cxnLst/>
              <a:rect l="l" t="t" r="r" b="b"/>
              <a:pathLst>
                <a:path w="5475" h="6695" extrusionOk="0">
                  <a:moveTo>
                    <a:pt x="3834" y="1"/>
                  </a:moveTo>
                  <a:lnTo>
                    <a:pt x="1661" y="749"/>
                  </a:lnTo>
                  <a:cubicBezTo>
                    <a:pt x="1661" y="749"/>
                    <a:pt x="0" y="2604"/>
                    <a:pt x="1107" y="4163"/>
                  </a:cubicBezTo>
                  <a:cubicBezTo>
                    <a:pt x="1138" y="5003"/>
                    <a:pt x="1230" y="5854"/>
                    <a:pt x="1384" y="6695"/>
                  </a:cubicBezTo>
                  <a:lnTo>
                    <a:pt x="4049" y="5895"/>
                  </a:lnTo>
                  <a:cubicBezTo>
                    <a:pt x="5474" y="1672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10;p48">
              <a:extLst>
                <a:ext uri="{FF2B5EF4-FFF2-40B4-BE49-F238E27FC236}">
                  <a16:creationId xmlns:a16="http://schemas.microsoft.com/office/drawing/2014/main" id="{C103E962-232E-4386-86F8-E5A8DDA4DCB9}"/>
                </a:ext>
              </a:extLst>
            </p:cNvPr>
            <p:cNvSpPr/>
            <p:nvPr/>
          </p:nvSpPr>
          <p:spPr>
            <a:xfrm>
              <a:off x="4213939" y="2425369"/>
              <a:ext cx="171255" cy="107142"/>
            </a:xfrm>
            <a:custGeom>
              <a:avLst/>
              <a:gdLst/>
              <a:ahLst/>
              <a:cxnLst/>
              <a:rect l="l" t="t" r="r" b="b"/>
              <a:pathLst>
                <a:path w="2185" h="1367" extrusionOk="0">
                  <a:moveTo>
                    <a:pt x="1774" y="0"/>
                  </a:moveTo>
                  <a:lnTo>
                    <a:pt x="954" y="246"/>
                  </a:lnTo>
                  <a:lnTo>
                    <a:pt x="1" y="1364"/>
                  </a:lnTo>
                  <a:cubicBezTo>
                    <a:pt x="41" y="1365"/>
                    <a:pt x="80" y="1366"/>
                    <a:pt x="120" y="1366"/>
                  </a:cubicBezTo>
                  <a:cubicBezTo>
                    <a:pt x="868" y="1366"/>
                    <a:pt x="1600" y="1093"/>
                    <a:pt x="2184" y="616"/>
                  </a:cubicBezTo>
                  <a:lnTo>
                    <a:pt x="17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11;p48">
              <a:extLst>
                <a:ext uri="{FF2B5EF4-FFF2-40B4-BE49-F238E27FC236}">
                  <a16:creationId xmlns:a16="http://schemas.microsoft.com/office/drawing/2014/main" id="{3AEA81E6-086F-4760-9EB0-88133DE87775}"/>
                </a:ext>
              </a:extLst>
            </p:cNvPr>
            <p:cNvSpPr/>
            <p:nvPr/>
          </p:nvSpPr>
          <p:spPr>
            <a:xfrm>
              <a:off x="3265886" y="2102376"/>
              <a:ext cx="633996" cy="626001"/>
            </a:xfrm>
            <a:custGeom>
              <a:avLst/>
              <a:gdLst/>
              <a:ahLst/>
              <a:cxnLst/>
              <a:rect l="l" t="t" r="r" b="b"/>
              <a:pathLst>
                <a:path w="8089" h="7987" extrusionOk="0">
                  <a:moveTo>
                    <a:pt x="1261" y="0"/>
                  </a:moveTo>
                  <a:cubicBezTo>
                    <a:pt x="564" y="0"/>
                    <a:pt x="0" y="564"/>
                    <a:pt x="0" y="1261"/>
                  </a:cubicBezTo>
                  <a:lnTo>
                    <a:pt x="0" y="6715"/>
                  </a:lnTo>
                  <a:cubicBezTo>
                    <a:pt x="0" y="7422"/>
                    <a:pt x="564" y="7986"/>
                    <a:pt x="1261" y="7986"/>
                  </a:cubicBezTo>
                  <a:lnTo>
                    <a:pt x="6817" y="7986"/>
                  </a:lnTo>
                  <a:cubicBezTo>
                    <a:pt x="7525" y="7986"/>
                    <a:pt x="8089" y="7422"/>
                    <a:pt x="8089" y="6715"/>
                  </a:cubicBezTo>
                  <a:lnTo>
                    <a:pt x="8089" y="1261"/>
                  </a:lnTo>
                  <a:cubicBezTo>
                    <a:pt x="8089" y="564"/>
                    <a:pt x="7525" y="0"/>
                    <a:pt x="68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12;p48">
              <a:extLst>
                <a:ext uri="{FF2B5EF4-FFF2-40B4-BE49-F238E27FC236}">
                  <a16:creationId xmlns:a16="http://schemas.microsoft.com/office/drawing/2014/main" id="{78F0317D-8BBF-4364-8085-53E576598605}"/>
                </a:ext>
              </a:extLst>
            </p:cNvPr>
            <p:cNvSpPr/>
            <p:nvPr/>
          </p:nvSpPr>
          <p:spPr>
            <a:xfrm>
              <a:off x="3449054" y="2281546"/>
              <a:ext cx="266797" cy="267659"/>
            </a:xfrm>
            <a:custGeom>
              <a:avLst/>
              <a:gdLst/>
              <a:ahLst/>
              <a:cxnLst/>
              <a:rect l="l" t="t" r="r" b="b"/>
              <a:pathLst>
                <a:path w="3404" h="3415" extrusionOk="0">
                  <a:moveTo>
                    <a:pt x="1714" y="1121"/>
                  </a:moveTo>
                  <a:cubicBezTo>
                    <a:pt x="1858" y="1121"/>
                    <a:pt x="2004" y="1174"/>
                    <a:pt x="2122" y="1292"/>
                  </a:cubicBezTo>
                  <a:cubicBezTo>
                    <a:pt x="2492" y="1661"/>
                    <a:pt x="2225" y="2297"/>
                    <a:pt x="1702" y="2297"/>
                  </a:cubicBezTo>
                  <a:cubicBezTo>
                    <a:pt x="1386" y="2297"/>
                    <a:pt x="1121" y="2033"/>
                    <a:pt x="1118" y="1707"/>
                  </a:cubicBezTo>
                  <a:lnTo>
                    <a:pt x="1118" y="1707"/>
                  </a:lnTo>
                  <a:cubicBezTo>
                    <a:pt x="1121" y="1355"/>
                    <a:pt x="1412" y="1121"/>
                    <a:pt x="1714" y="1121"/>
                  </a:cubicBezTo>
                  <a:close/>
                  <a:moveTo>
                    <a:pt x="1600" y="0"/>
                  </a:moveTo>
                  <a:cubicBezTo>
                    <a:pt x="1497" y="0"/>
                    <a:pt x="1425" y="72"/>
                    <a:pt x="1405" y="164"/>
                  </a:cubicBezTo>
                  <a:lnTo>
                    <a:pt x="1364" y="421"/>
                  </a:lnTo>
                  <a:cubicBezTo>
                    <a:pt x="1251" y="451"/>
                    <a:pt x="1138" y="492"/>
                    <a:pt x="1046" y="544"/>
                  </a:cubicBezTo>
                  <a:lnTo>
                    <a:pt x="831" y="410"/>
                  </a:lnTo>
                  <a:cubicBezTo>
                    <a:pt x="793" y="382"/>
                    <a:pt x="749" y="369"/>
                    <a:pt x="706" y="369"/>
                  </a:cubicBezTo>
                  <a:cubicBezTo>
                    <a:pt x="656" y="369"/>
                    <a:pt x="608" y="387"/>
                    <a:pt x="575" y="421"/>
                  </a:cubicBezTo>
                  <a:lnTo>
                    <a:pt x="421" y="575"/>
                  </a:lnTo>
                  <a:cubicBezTo>
                    <a:pt x="349" y="646"/>
                    <a:pt x="339" y="759"/>
                    <a:pt x="400" y="831"/>
                  </a:cubicBezTo>
                  <a:lnTo>
                    <a:pt x="544" y="1046"/>
                  </a:lnTo>
                  <a:cubicBezTo>
                    <a:pt x="493" y="1149"/>
                    <a:pt x="441" y="1251"/>
                    <a:pt x="421" y="1364"/>
                  </a:cubicBezTo>
                  <a:lnTo>
                    <a:pt x="164" y="1405"/>
                  </a:lnTo>
                  <a:cubicBezTo>
                    <a:pt x="72" y="1425"/>
                    <a:pt x="0" y="1507"/>
                    <a:pt x="0" y="1600"/>
                  </a:cubicBezTo>
                  <a:lnTo>
                    <a:pt x="0" y="1815"/>
                  </a:lnTo>
                  <a:cubicBezTo>
                    <a:pt x="0" y="1907"/>
                    <a:pt x="72" y="1989"/>
                    <a:pt x="164" y="2010"/>
                  </a:cubicBezTo>
                  <a:lnTo>
                    <a:pt x="421" y="2051"/>
                  </a:lnTo>
                  <a:cubicBezTo>
                    <a:pt x="452" y="2163"/>
                    <a:pt x="493" y="2266"/>
                    <a:pt x="554" y="2369"/>
                  </a:cubicBezTo>
                  <a:lnTo>
                    <a:pt x="400" y="2584"/>
                  </a:lnTo>
                  <a:cubicBezTo>
                    <a:pt x="339" y="2666"/>
                    <a:pt x="349" y="2768"/>
                    <a:pt x="421" y="2840"/>
                  </a:cubicBezTo>
                  <a:lnTo>
                    <a:pt x="575" y="2994"/>
                  </a:lnTo>
                  <a:cubicBezTo>
                    <a:pt x="615" y="3034"/>
                    <a:pt x="664" y="3055"/>
                    <a:pt x="714" y="3055"/>
                  </a:cubicBezTo>
                  <a:cubicBezTo>
                    <a:pt x="754" y="3055"/>
                    <a:pt x="795" y="3042"/>
                    <a:pt x="831" y="3014"/>
                  </a:cubicBezTo>
                  <a:lnTo>
                    <a:pt x="1036" y="2871"/>
                  </a:lnTo>
                  <a:cubicBezTo>
                    <a:pt x="1138" y="2922"/>
                    <a:pt x="1251" y="2963"/>
                    <a:pt x="1354" y="2994"/>
                  </a:cubicBezTo>
                  <a:lnTo>
                    <a:pt x="1405" y="3250"/>
                  </a:lnTo>
                  <a:cubicBezTo>
                    <a:pt x="1415" y="3342"/>
                    <a:pt x="1497" y="3414"/>
                    <a:pt x="1600" y="3414"/>
                  </a:cubicBezTo>
                  <a:lnTo>
                    <a:pt x="1815" y="3414"/>
                  </a:lnTo>
                  <a:cubicBezTo>
                    <a:pt x="1907" y="3414"/>
                    <a:pt x="1989" y="3342"/>
                    <a:pt x="2010" y="3250"/>
                  </a:cubicBezTo>
                  <a:lnTo>
                    <a:pt x="2051" y="2994"/>
                  </a:lnTo>
                  <a:cubicBezTo>
                    <a:pt x="2164" y="2963"/>
                    <a:pt x="2276" y="2922"/>
                    <a:pt x="2369" y="2871"/>
                  </a:cubicBezTo>
                  <a:lnTo>
                    <a:pt x="2584" y="3014"/>
                  </a:lnTo>
                  <a:cubicBezTo>
                    <a:pt x="2620" y="3042"/>
                    <a:pt x="2660" y="3055"/>
                    <a:pt x="2700" y="3055"/>
                  </a:cubicBezTo>
                  <a:cubicBezTo>
                    <a:pt x="2751" y="3055"/>
                    <a:pt x="2800" y="3034"/>
                    <a:pt x="2840" y="2994"/>
                  </a:cubicBezTo>
                  <a:lnTo>
                    <a:pt x="2994" y="2840"/>
                  </a:lnTo>
                  <a:cubicBezTo>
                    <a:pt x="3066" y="2779"/>
                    <a:pt x="3076" y="2666"/>
                    <a:pt x="3014" y="2584"/>
                  </a:cubicBezTo>
                  <a:lnTo>
                    <a:pt x="2861" y="2379"/>
                  </a:lnTo>
                  <a:cubicBezTo>
                    <a:pt x="2912" y="2276"/>
                    <a:pt x="2953" y="2174"/>
                    <a:pt x="2984" y="2061"/>
                  </a:cubicBezTo>
                  <a:lnTo>
                    <a:pt x="3240" y="2020"/>
                  </a:lnTo>
                  <a:cubicBezTo>
                    <a:pt x="3332" y="1999"/>
                    <a:pt x="3404" y="1917"/>
                    <a:pt x="3404" y="1825"/>
                  </a:cubicBezTo>
                  <a:lnTo>
                    <a:pt x="3404" y="1610"/>
                  </a:lnTo>
                  <a:cubicBezTo>
                    <a:pt x="3404" y="1507"/>
                    <a:pt x="3332" y="1425"/>
                    <a:pt x="3240" y="1415"/>
                  </a:cubicBezTo>
                  <a:lnTo>
                    <a:pt x="2984" y="1364"/>
                  </a:lnTo>
                  <a:cubicBezTo>
                    <a:pt x="2953" y="1261"/>
                    <a:pt x="2912" y="1149"/>
                    <a:pt x="2861" y="1046"/>
                  </a:cubicBezTo>
                  <a:lnTo>
                    <a:pt x="3004" y="841"/>
                  </a:lnTo>
                  <a:cubicBezTo>
                    <a:pt x="3066" y="759"/>
                    <a:pt x="3055" y="646"/>
                    <a:pt x="2984" y="585"/>
                  </a:cubicBezTo>
                  <a:lnTo>
                    <a:pt x="2830" y="431"/>
                  </a:lnTo>
                  <a:cubicBezTo>
                    <a:pt x="2796" y="391"/>
                    <a:pt x="2745" y="370"/>
                    <a:pt x="2693" y="370"/>
                  </a:cubicBezTo>
                  <a:cubicBezTo>
                    <a:pt x="2652" y="370"/>
                    <a:pt x="2610" y="383"/>
                    <a:pt x="2574" y="410"/>
                  </a:cubicBezTo>
                  <a:lnTo>
                    <a:pt x="2369" y="544"/>
                  </a:lnTo>
                  <a:cubicBezTo>
                    <a:pt x="2266" y="492"/>
                    <a:pt x="2153" y="451"/>
                    <a:pt x="2051" y="421"/>
                  </a:cubicBezTo>
                  <a:lnTo>
                    <a:pt x="1999" y="164"/>
                  </a:lnTo>
                  <a:cubicBezTo>
                    <a:pt x="1989" y="72"/>
                    <a:pt x="1907" y="0"/>
                    <a:pt x="1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13;p48">
              <a:extLst>
                <a:ext uri="{FF2B5EF4-FFF2-40B4-BE49-F238E27FC236}">
                  <a16:creationId xmlns:a16="http://schemas.microsoft.com/office/drawing/2014/main" id="{5255FA57-DB1E-4616-B4F3-FB0B80E24F37}"/>
                </a:ext>
              </a:extLst>
            </p:cNvPr>
            <p:cNvSpPr/>
            <p:nvPr/>
          </p:nvSpPr>
          <p:spPr>
            <a:xfrm>
              <a:off x="3825109" y="2598113"/>
              <a:ext cx="490957" cy="337023"/>
            </a:xfrm>
            <a:custGeom>
              <a:avLst/>
              <a:gdLst/>
              <a:ahLst/>
              <a:cxnLst/>
              <a:rect l="l" t="t" r="r" b="b"/>
              <a:pathLst>
                <a:path w="6264" h="4300" extrusionOk="0">
                  <a:moveTo>
                    <a:pt x="574" y="0"/>
                  </a:moveTo>
                  <a:lnTo>
                    <a:pt x="0" y="534"/>
                  </a:lnTo>
                  <a:cubicBezTo>
                    <a:pt x="0" y="534"/>
                    <a:pt x="1497" y="3055"/>
                    <a:pt x="2922" y="4152"/>
                  </a:cubicBezTo>
                  <a:cubicBezTo>
                    <a:pt x="3046" y="4251"/>
                    <a:pt x="3195" y="4300"/>
                    <a:pt x="3344" y="4300"/>
                  </a:cubicBezTo>
                  <a:cubicBezTo>
                    <a:pt x="3490" y="4300"/>
                    <a:pt x="3636" y="4254"/>
                    <a:pt x="3762" y="4163"/>
                  </a:cubicBezTo>
                  <a:cubicBezTo>
                    <a:pt x="4285" y="3783"/>
                    <a:pt x="5218" y="2984"/>
                    <a:pt x="6264" y="1507"/>
                  </a:cubicBezTo>
                  <a:lnTo>
                    <a:pt x="4890" y="452"/>
                  </a:lnTo>
                  <a:lnTo>
                    <a:pt x="3291" y="238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14;p48">
              <a:extLst>
                <a:ext uri="{FF2B5EF4-FFF2-40B4-BE49-F238E27FC236}">
                  <a16:creationId xmlns:a16="http://schemas.microsoft.com/office/drawing/2014/main" id="{6F6CDCCA-EE17-4D95-884E-0BDC1F233C2E}"/>
                </a:ext>
              </a:extLst>
            </p:cNvPr>
            <p:cNvSpPr/>
            <p:nvPr/>
          </p:nvSpPr>
          <p:spPr>
            <a:xfrm>
              <a:off x="4172164" y="2546540"/>
              <a:ext cx="271656" cy="277456"/>
            </a:xfrm>
            <a:custGeom>
              <a:avLst/>
              <a:gdLst/>
              <a:ahLst/>
              <a:cxnLst/>
              <a:rect l="l" t="t" r="r" b="b"/>
              <a:pathLst>
                <a:path w="3466" h="3540" extrusionOk="0">
                  <a:moveTo>
                    <a:pt x="1969" y="0"/>
                  </a:moveTo>
                  <a:cubicBezTo>
                    <a:pt x="1560" y="0"/>
                    <a:pt x="1156" y="185"/>
                    <a:pt x="893" y="546"/>
                  </a:cubicBezTo>
                  <a:lnTo>
                    <a:pt x="1" y="1612"/>
                  </a:lnTo>
                  <a:lnTo>
                    <a:pt x="1959" y="3539"/>
                  </a:lnTo>
                  <a:lnTo>
                    <a:pt x="3025" y="2176"/>
                  </a:lnTo>
                  <a:cubicBezTo>
                    <a:pt x="3466" y="1622"/>
                    <a:pt x="3394" y="833"/>
                    <a:pt x="2881" y="351"/>
                  </a:cubicBezTo>
                  <a:cubicBezTo>
                    <a:pt x="2619" y="116"/>
                    <a:pt x="2293" y="0"/>
                    <a:pt x="19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15;p48">
              <a:extLst>
                <a:ext uri="{FF2B5EF4-FFF2-40B4-BE49-F238E27FC236}">
                  <a16:creationId xmlns:a16="http://schemas.microsoft.com/office/drawing/2014/main" id="{1D6F275B-229C-4B20-896B-18EC59DDAE46}"/>
                </a:ext>
              </a:extLst>
            </p:cNvPr>
            <p:cNvSpPr/>
            <p:nvPr/>
          </p:nvSpPr>
          <p:spPr>
            <a:xfrm>
              <a:off x="4272644" y="2696163"/>
              <a:ext cx="110120" cy="106907"/>
            </a:xfrm>
            <a:custGeom>
              <a:avLst/>
              <a:gdLst/>
              <a:ahLst/>
              <a:cxnLst/>
              <a:rect l="l" t="t" r="r" b="b"/>
              <a:pathLst>
                <a:path w="1405" h="1364" fill="none" extrusionOk="0">
                  <a:moveTo>
                    <a:pt x="0" y="1005"/>
                  </a:moveTo>
                  <a:lnTo>
                    <a:pt x="339" y="1364"/>
                  </a:lnTo>
                  <a:lnTo>
                    <a:pt x="1405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16;p48">
              <a:extLst>
                <a:ext uri="{FF2B5EF4-FFF2-40B4-BE49-F238E27FC236}">
                  <a16:creationId xmlns:a16="http://schemas.microsoft.com/office/drawing/2014/main" id="{160DEDCB-DAB0-4F5D-BAC3-C32FA8736EE9}"/>
                </a:ext>
              </a:extLst>
            </p:cNvPr>
            <p:cNvSpPr/>
            <p:nvPr/>
          </p:nvSpPr>
          <p:spPr>
            <a:xfrm>
              <a:off x="4172164" y="2605323"/>
              <a:ext cx="56353" cy="67561"/>
            </a:xfrm>
            <a:custGeom>
              <a:avLst/>
              <a:gdLst/>
              <a:ahLst/>
              <a:cxnLst/>
              <a:rect l="l" t="t" r="r" b="b"/>
              <a:pathLst>
                <a:path w="719" h="862" fill="none" extrusionOk="0">
                  <a:moveTo>
                    <a:pt x="1" y="862"/>
                  </a:moveTo>
                  <a:lnTo>
                    <a:pt x="718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17;p48">
              <a:extLst>
                <a:ext uri="{FF2B5EF4-FFF2-40B4-BE49-F238E27FC236}">
                  <a16:creationId xmlns:a16="http://schemas.microsoft.com/office/drawing/2014/main" id="{7D67D772-30A5-4023-9AE0-86C6CBFC28E6}"/>
                </a:ext>
              </a:extLst>
            </p:cNvPr>
            <p:cNvSpPr/>
            <p:nvPr/>
          </p:nvSpPr>
          <p:spPr>
            <a:xfrm>
              <a:off x="3652365" y="2510017"/>
              <a:ext cx="287724" cy="190222"/>
            </a:xfrm>
            <a:custGeom>
              <a:avLst/>
              <a:gdLst/>
              <a:ahLst/>
              <a:cxnLst/>
              <a:rect l="l" t="t" r="r" b="b"/>
              <a:pathLst>
                <a:path w="3671" h="2427" extrusionOk="0">
                  <a:moveTo>
                    <a:pt x="1620" y="1"/>
                  </a:moveTo>
                  <a:cubicBezTo>
                    <a:pt x="1556" y="1"/>
                    <a:pt x="1496" y="30"/>
                    <a:pt x="1456" y="79"/>
                  </a:cubicBezTo>
                  <a:cubicBezTo>
                    <a:pt x="1394" y="171"/>
                    <a:pt x="1425" y="315"/>
                    <a:pt x="1528" y="366"/>
                  </a:cubicBezTo>
                  <a:cubicBezTo>
                    <a:pt x="1661" y="427"/>
                    <a:pt x="1784" y="499"/>
                    <a:pt x="1897" y="591"/>
                  </a:cubicBezTo>
                  <a:cubicBezTo>
                    <a:pt x="1792" y="626"/>
                    <a:pt x="1665" y="640"/>
                    <a:pt x="1528" y="640"/>
                  </a:cubicBezTo>
                  <a:cubicBezTo>
                    <a:pt x="1142" y="640"/>
                    <a:pt x="681" y="529"/>
                    <a:pt x="461" y="468"/>
                  </a:cubicBezTo>
                  <a:cubicBezTo>
                    <a:pt x="447" y="464"/>
                    <a:pt x="432" y="462"/>
                    <a:pt x="417" y="462"/>
                  </a:cubicBezTo>
                  <a:cubicBezTo>
                    <a:pt x="358" y="462"/>
                    <a:pt x="299" y="493"/>
                    <a:pt x="267" y="550"/>
                  </a:cubicBezTo>
                  <a:cubicBezTo>
                    <a:pt x="215" y="643"/>
                    <a:pt x="267" y="755"/>
                    <a:pt x="369" y="786"/>
                  </a:cubicBezTo>
                  <a:lnTo>
                    <a:pt x="1138" y="1022"/>
                  </a:lnTo>
                  <a:lnTo>
                    <a:pt x="1138" y="1022"/>
                  </a:lnTo>
                  <a:lnTo>
                    <a:pt x="215" y="899"/>
                  </a:lnTo>
                  <a:cubicBezTo>
                    <a:pt x="208" y="898"/>
                    <a:pt x="201" y="898"/>
                    <a:pt x="195" y="898"/>
                  </a:cubicBezTo>
                  <a:cubicBezTo>
                    <a:pt x="122" y="898"/>
                    <a:pt x="61" y="947"/>
                    <a:pt x="51" y="1022"/>
                  </a:cubicBezTo>
                  <a:cubicBezTo>
                    <a:pt x="41" y="1094"/>
                    <a:pt x="92" y="1165"/>
                    <a:pt x="164" y="1186"/>
                  </a:cubicBezTo>
                  <a:lnTo>
                    <a:pt x="1138" y="1371"/>
                  </a:lnTo>
                  <a:lnTo>
                    <a:pt x="144" y="1309"/>
                  </a:lnTo>
                  <a:cubicBezTo>
                    <a:pt x="72" y="1309"/>
                    <a:pt x="10" y="1360"/>
                    <a:pt x="10" y="1432"/>
                  </a:cubicBezTo>
                  <a:cubicBezTo>
                    <a:pt x="0" y="1494"/>
                    <a:pt x="41" y="1555"/>
                    <a:pt x="113" y="1576"/>
                  </a:cubicBezTo>
                  <a:cubicBezTo>
                    <a:pt x="472" y="1647"/>
                    <a:pt x="841" y="1699"/>
                    <a:pt x="1210" y="1719"/>
                  </a:cubicBezTo>
                  <a:lnTo>
                    <a:pt x="605" y="1740"/>
                  </a:lnTo>
                  <a:cubicBezTo>
                    <a:pt x="543" y="1740"/>
                    <a:pt x="492" y="1791"/>
                    <a:pt x="502" y="1852"/>
                  </a:cubicBezTo>
                  <a:cubicBezTo>
                    <a:pt x="513" y="1904"/>
                    <a:pt x="554" y="1934"/>
                    <a:pt x="595" y="1945"/>
                  </a:cubicBezTo>
                  <a:cubicBezTo>
                    <a:pt x="766" y="1964"/>
                    <a:pt x="938" y="1973"/>
                    <a:pt x="1111" y="1973"/>
                  </a:cubicBezTo>
                  <a:cubicBezTo>
                    <a:pt x="1495" y="1973"/>
                    <a:pt x="1880" y="1927"/>
                    <a:pt x="2255" y="1842"/>
                  </a:cubicBezTo>
                  <a:lnTo>
                    <a:pt x="2901" y="2426"/>
                  </a:lnTo>
                  <a:lnTo>
                    <a:pt x="3670" y="2129"/>
                  </a:lnTo>
                  <a:lnTo>
                    <a:pt x="2850" y="899"/>
                  </a:lnTo>
                  <a:lnTo>
                    <a:pt x="2512" y="386"/>
                  </a:lnTo>
                  <a:cubicBezTo>
                    <a:pt x="2450" y="284"/>
                    <a:pt x="2358" y="212"/>
                    <a:pt x="2245" y="181"/>
                  </a:cubicBezTo>
                  <a:lnTo>
                    <a:pt x="1671" y="7"/>
                  </a:lnTo>
                  <a:cubicBezTo>
                    <a:pt x="1654" y="3"/>
                    <a:pt x="1637" y="1"/>
                    <a:pt x="1620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18;p48">
              <a:extLst>
                <a:ext uri="{FF2B5EF4-FFF2-40B4-BE49-F238E27FC236}">
                  <a16:creationId xmlns:a16="http://schemas.microsoft.com/office/drawing/2014/main" id="{D2DF4BF1-56CA-4421-B1EF-4E7E8A734C21}"/>
                </a:ext>
              </a:extLst>
            </p:cNvPr>
            <p:cNvSpPr/>
            <p:nvPr/>
          </p:nvSpPr>
          <p:spPr>
            <a:xfrm>
              <a:off x="4406826" y="2128632"/>
              <a:ext cx="216165" cy="191006"/>
            </a:xfrm>
            <a:custGeom>
              <a:avLst/>
              <a:gdLst/>
              <a:ahLst/>
              <a:cxnLst/>
              <a:rect l="l" t="t" r="r" b="b"/>
              <a:pathLst>
                <a:path w="2758" h="2437" extrusionOk="0">
                  <a:moveTo>
                    <a:pt x="1380" y="1"/>
                  </a:moveTo>
                  <a:cubicBezTo>
                    <a:pt x="894" y="1"/>
                    <a:pt x="435" y="293"/>
                    <a:pt x="246" y="773"/>
                  </a:cubicBezTo>
                  <a:cubicBezTo>
                    <a:pt x="0" y="1398"/>
                    <a:pt x="308" y="2105"/>
                    <a:pt x="933" y="2351"/>
                  </a:cubicBezTo>
                  <a:cubicBezTo>
                    <a:pt x="1079" y="2409"/>
                    <a:pt x="1230" y="2436"/>
                    <a:pt x="1378" y="2436"/>
                  </a:cubicBezTo>
                  <a:cubicBezTo>
                    <a:pt x="1864" y="2436"/>
                    <a:pt x="2323" y="2143"/>
                    <a:pt x="2512" y="1664"/>
                  </a:cubicBezTo>
                  <a:cubicBezTo>
                    <a:pt x="2758" y="1039"/>
                    <a:pt x="2450" y="332"/>
                    <a:pt x="1825" y="86"/>
                  </a:cubicBezTo>
                  <a:cubicBezTo>
                    <a:pt x="1679" y="28"/>
                    <a:pt x="1528" y="1"/>
                    <a:pt x="1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19;p48">
              <a:extLst>
                <a:ext uri="{FF2B5EF4-FFF2-40B4-BE49-F238E27FC236}">
                  <a16:creationId xmlns:a16="http://schemas.microsoft.com/office/drawing/2014/main" id="{129927EA-ADAE-498D-9B2D-40BD77E9AC6A}"/>
                </a:ext>
              </a:extLst>
            </p:cNvPr>
            <p:cNvSpPr/>
            <p:nvPr/>
          </p:nvSpPr>
          <p:spPr>
            <a:xfrm>
              <a:off x="4224442" y="2278333"/>
              <a:ext cx="149466" cy="231449"/>
            </a:xfrm>
            <a:custGeom>
              <a:avLst/>
              <a:gdLst/>
              <a:ahLst/>
              <a:cxnLst/>
              <a:rect l="l" t="t" r="r" b="b"/>
              <a:pathLst>
                <a:path w="1907" h="2953" extrusionOk="0">
                  <a:moveTo>
                    <a:pt x="1046" y="0"/>
                  </a:moveTo>
                  <a:lnTo>
                    <a:pt x="0" y="1005"/>
                  </a:lnTo>
                  <a:lnTo>
                    <a:pt x="441" y="2953"/>
                  </a:lnTo>
                  <a:lnTo>
                    <a:pt x="1907" y="2512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20;p48">
              <a:extLst>
                <a:ext uri="{FF2B5EF4-FFF2-40B4-BE49-F238E27FC236}">
                  <a16:creationId xmlns:a16="http://schemas.microsoft.com/office/drawing/2014/main" id="{2F53CA3A-C178-4E47-96DA-572B5884E482}"/>
                </a:ext>
              </a:extLst>
            </p:cNvPr>
            <p:cNvSpPr/>
            <p:nvPr/>
          </p:nvSpPr>
          <p:spPr>
            <a:xfrm>
              <a:off x="4228439" y="2334608"/>
              <a:ext cx="49064" cy="104477"/>
            </a:xfrm>
            <a:custGeom>
              <a:avLst/>
              <a:gdLst/>
              <a:ahLst/>
              <a:cxnLst/>
              <a:rect l="l" t="t" r="r" b="b"/>
              <a:pathLst>
                <a:path w="626" h="1333" extrusionOk="0">
                  <a:moveTo>
                    <a:pt x="626" y="0"/>
                  </a:moveTo>
                  <a:lnTo>
                    <a:pt x="0" y="513"/>
                  </a:lnTo>
                  <a:lnTo>
                    <a:pt x="185" y="133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21;p48">
              <a:extLst>
                <a:ext uri="{FF2B5EF4-FFF2-40B4-BE49-F238E27FC236}">
                  <a16:creationId xmlns:a16="http://schemas.microsoft.com/office/drawing/2014/main" id="{243FC4D7-2702-47EC-AED7-7B92733FA958}"/>
                </a:ext>
              </a:extLst>
            </p:cNvPr>
            <p:cNvSpPr/>
            <p:nvPr/>
          </p:nvSpPr>
          <p:spPr>
            <a:xfrm>
              <a:off x="4122394" y="2083016"/>
              <a:ext cx="289997" cy="295875"/>
            </a:xfrm>
            <a:custGeom>
              <a:avLst/>
              <a:gdLst/>
              <a:ahLst/>
              <a:cxnLst/>
              <a:rect l="l" t="t" r="r" b="b"/>
              <a:pathLst>
                <a:path w="3700" h="3775" extrusionOk="0">
                  <a:moveTo>
                    <a:pt x="1381" y="1"/>
                  </a:moveTo>
                  <a:cubicBezTo>
                    <a:pt x="1365" y="1"/>
                    <a:pt x="1349" y="1"/>
                    <a:pt x="1333" y="1"/>
                  </a:cubicBezTo>
                  <a:lnTo>
                    <a:pt x="1210" y="12"/>
                  </a:lnTo>
                  <a:cubicBezTo>
                    <a:pt x="1210" y="12"/>
                    <a:pt x="410" y="63"/>
                    <a:pt x="267" y="1047"/>
                  </a:cubicBezTo>
                  <a:cubicBezTo>
                    <a:pt x="267" y="1047"/>
                    <a:pt x="205" y="1416"/>
                    <a:pt x="72" y="2451"/>
                  </a:cubicBezTo>
                  <a:cubicBezTo>
                    <a:pt x="0" y="2995"/>
                    <a:pt x="267" y="3733"/>
                    <a:pt x="964" y="3774"/>
                  </a:cubicBezTo>
                  <a:cubicBezTo>
                    <a:pt x="975" y="3774"/>
                    <a:pt x="986" y="3774"/>
                    <a:pt x="997" y="3774"/>
                  </a:cubicBezTo>
                  <a:cubicBezTo>
                    <a:pt x="1317" y="3774"/>
                    <a:pt x="1683" y="3633"/>
                    <a:pt x="2020" y="3425"/>
                  </a:cubicBezTo>
                  <a:lnTo>
                    <a:pt x="2522" y="3036"/>
                  </a:lnTo>
                  <a:cubicBezTo>
                    <a:pt x="3699" y="1970"/>
                    <a:pt x="2948" y="1"/>
                    <a:pt x="138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22;p48">
              <a:extLst>
                <a:ext uri="{FF2B5EF4-FFF2-40B4-BE49-F238E27FC236}">
                  <a16:creationId xmlns:a16="http://schemas.microsoft.com/office/drawing/2014/main" id="{3EF7B893-D58C-45F8-A293-FF5C1CB5E3CA}"/>
                </a:ext>
              </a:extLst>
            </p:cNvPr>
            <p:cNvSpPr/>
            <p:nvPr/>
          </p:nvSpPr>
          <p:spPr>
            <a:xfrm>
              <a:off x="4107111" y="2237342"/>
              <a:ext cx="33781" cy="49064"/>
            </a:xfrm>
            <a:custGeom>
              <a:avLst/>
              <a:gdLst/>
              <a:ahLst/>
              <a:cxnLst/>
              <a:rect l="l" t="t" r="r" b="b"/>
              <a:pathLst>
                <a:path w="431" h="626" extrusionOk="0">
                  <a:moveTo>
                    <a:pt x="380" y="1"/>
                  </a:moveTo>
                  <a:lnTo>
                    <a:pt x="52" y="390"/>
                  </a:lnTo>
                  <a:cubicBezTo>
                    <a:pt x="0" y="431"/>
                    <a:pt x="21" y="513"/>
                    <a:pt x="82" y="534"/>
                  </a:cubicBezTo>
                  <a:lnTo>
                    <a:pt x="431" y="626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3;p48">
              <a:extLst>
                <a:ext uri="{FF2B5EF4-FFF2-40B4-BE49-F238E27FC236}">
                  <a16:creationId xmlns:a16="http://schemas.microsoft.com/office/drawing/2014/main" id="{97E655A9-108A-4721-B569-068A5ABECAC5}"/>
                </a:ext>
              </a:extLst>
            </p:cNvPr>
            <p:cNvSpPr/>
            <p:nvPr/>
          </p:nvSpPr>
          <p:spPr>
            <a:xfrm>
              <a:off x="4170596" y="2053938"/>
              <a:ext cx="288508" cy="297599"/>
            </a:xfrm>
            <a:custGeom>
              <a:avLst/>
              <a:gdLst/>
              <a:ahLst/>
              <a:cxnLst/>
              <a:rect l="l" t="t" r="r" b="b"/>
              <a:pathLst>
                <a:path w="3681" h="3797" extrusionOk="0">
                  <a:moveTo>
                    <a:pt x="1523" y="1"/>
                  </a:moveTo>
                  <a:cubicBezTo>
                    <a:pt x="557" y="1"/>
                    <a:pt x="0" y="670"/>
                    <a:pt x="0" y="670"/>
                  </a:cubicBezTo>
                  <a:cubicBezTo>
                    <a:pt x="301" y="564"/>
                    <a:pt x="547" y="519"/>
                    <a:pt x="747" y="519"/>
                  </a:cubicBezTo>
                  <a:cubicBezTo>
                    <a:pt x="1988" y="519"/>
                    <a:pt x="1456" y="2269"/>
                    <a:pt x="1456" y="2269"/>
                  </a:cubicBezTo>
                  <a:cubicBezTo>
                    <a:pt x="1456" y="2269"/>
                    <a:pt x="1712" y="2699"/>
                    <a:pt x="1733" y="2863"/>
                  </a:cubicBezTo>
                  <a:lnTo>
                    <a:pt x="2051" y="3796"/>
                  </a:lnTo>
                  <a:cubicBezTo>
                    <a:pt x="2666" y="2904"/>
                    <a:pt x="3681" y="2956"/>
                    <a:pt x="3599" y="1705"/>
                  </a:cubicBezTo>
                  <a:cubicBezTo>
                    <a:pt x="3578" y="1151"/>
                    <a:pt x="3281" y="649"/>
                    <a:pt x="2809" y="372"/>
                  </a:cubicBezTo>
                  <a:cubicBezTo>
                    <a:pt x="2326" y="99"/>
                    <a:pt x="189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24;p48">
              <a:extLst>
                <a:ext uri="{FF2B5EF4-FFF2-40B4-BE49-F238E27FC236}">
                  <a16:creationId xmlns:a16="http://schemas.microsoft.com/office/drawing/2014/main" id="{DFE1636B-3EFE-4A76-9AD8-B8359F619DE3}"/>
                </a:ext>
              </a:extLst>
            </p:cNvPr>
            <p:cNvSpPr/>
            <p:nvPr/>
          </p:nvSpPr>
          <p:spPr>
            <a:xfrm>
              <a:off x="4182666" y="2076119"/>
              <a:ext cx="151896" cy="177368"/>
            </a:xfrm>
            <a:custGeom>
              <a:avLst/>
              <a:gdLst/>
              <a:ahLst/>
              <a:cxnLst/>
              <a:rect l="l" t="t" r="r" b="b"/>
              <a:pathLst>
                <a:path w="1938" h="2263" extrusionOk="0">
                  <a:moveTo>
                    <a:pt x="1233" y="0"/>
                  </a:moveTo>
                  <a:cubicBezTo>
                    <a:pt x="1217" y="0"/>
                    <a:pt x="1202" y="6"/>
                    <a:pt x="1189" y="18"/>
                  </a:cubicBezTo>
                  <a:cubicBezTo>
                    <a:pt x="0" y="1145"/>
                    <a:pt x="1169" y="2263"/>
                    <a:pt x="1169" y="2263"/>
                  </a:cubicBezTo>
                  <a:lnTo>
                    <a:pt x="1938" y="1166"/>
                  </a:lnTo>
                  <a:cubicBezTo>
                    <a:pt x="1938" y="1166"/>
                    <a:pt x="1462" y="0"/>
                    <a:pt x="1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25;p48">
              <a:extLst>
                <a:ext uri="{FF2B5EF4-FFF2-40B4-BE49-F238E27FC236}">
                  <a16:creationId xmlns:a16="http://schemas.microsoft.com/office/drawing/2014/main" id="{3551694F-962C-493E-AEE6-382A315FE29A}"/>
                </a:ext>
              </a:extLst>
            </p:cNvPr>
            <p:cNvSpPr/>
            <p:nvPr/>
          </p:nvSpPr>
          <p:spPr>
            <a:xfrm>
              <a:off x="4257595" y="2222842"/>
              <a:ext cx="86607" cy="74380"/>
            </a:xfrm>
            <a:custGeom>
              <a:avLst/>
              <a:gdLst/>
              <a:ahLst/>
              <a:cxnLst/>
              <a:rect l="l" t="t" r="r" b="b"/>
              <a:pathLst>
                <a:path w="1105" h="949" extrusionOk="0">
                  <a:moveTo>
                    <a:pt x="621" y="1"/>
                  </a:moveTo>
                  <a:cubicBezTo>
                    <a:pt x="209" y="1"/>
                    <a:pt x="0" y="506"/>
                    <a:pt x="284" y="801"/>
                  </a:cubicBezTo>
                  <a:cubicBezTo>
                    <a:pt x="380" y="903"/>
                    <a:pt x="500" y="948"/>
                    <a:pt x="618" y="948"/>
                  </a:cubicBezTo>
                  <a:cubicBezTo>
                    <a:pt x="856" y="948"/>
                    <a:pt x="1087" y="764"/>
                    <a:pt x="1094" y="483"/>
                  </a:cubicBezTo>
                  <a:cubicBezTo>
                    <a:pt x="1105" y="227"/>
                    <a:pt x="900" y="11"/>
                    <a:pt x="633" y="1"/>
                  </a:cubicBezTo>
                  <a:cubicBezTo>
                    <a:pt x="629" y="1"/>
                    <a:pt x="625" y="1"/>
                    <a:pt x="62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26;p48">
              <a:extLst>
                <a:ext uri="{FF2B5EF4-FFF2-40B4-BE49-F238E27FC236}">
                  <a16:creationId xmlns:a16="http://schemas.microsoft.com/office/drawing/2014/main" id="{87CA9C90-4C82-4036-8AA7-6A8453F7C0FE}"/>
                </a:ext>
              </a:extLst>
            </p:cNvPr>
            <p:cNvSpPr/>
            <p:nvPr/>
          </p:nvSpPr>
          <p:spPr>
            <a:xfrm>
              <a:off x="4116751" y="2039831"/>
              <a:ext cx="195317" cy="107534"/>
            </a:xfrm>
            <a:custGeom>
              <a:avLst/>
              <a:gdLst/>
              <a:ahLst/>
              <a:cxnLst/>
              <a:rect l="l" t="t" r="r" b="b"/>
              <a:pathLst>
                <a:path w="2492" h="1372" extrusionOk="0">
                  <a:moveTo>
                    <a:pt x="1242" y="1"/>
                  </a:moveTo>
                  <a:cubicBezTo>
                    <a:pt x="672" y="1"/>
                    <a:pt x="55" y="229"/>
                    <a:pt x="0" y="1198"/>
                  </a:cubicBezTo>
                  <a:cubicBezTo>
                    <a:pt x="332" y="1314"/>
                    <a:pt x="678" y="1372"/>
                    <a:pt x="1022" y="1372"/>
                  </a:cubicBezTo>
                  <a:cubicBezTo>
                    <a:pt x="1529" y="1372"/>
                    <a:pt x="2034" y="1247"/>
                    <a:pt x="2492" y="1003"/>
                  </a:cubicBezTo>
                  <a:lnTo>
                    <a:pt x="2225" y="183"/>
                  </a:lnTo>
                  <a:cubicBezTo>
                    <a:pt x="2225" y="183"/>
                    <a:pt x="1752" y="1"/>
                    <a:pt x="1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27;p48">
              <a:extLst>
                <a:ext uri="{FF2B5EF4-FFF2-40B4-BE49-F238E27FC236}">
                  <a16:creationId xmlns:a16="http://schemas.microsoft.com/office/drawing/2014/main" id="{ADCAC336-D869-45F8-A3E1-AB2556124679}"/>
                </a:ext>
              </a:extLst>
            </p:cNvPr>
            <p:cNvSpPr/>
            <p:nvPr/>
          </p:nvSpPr>
          <p:spPr>
            <a:xfrm>
              <a:off x="967078" y="2770073"/>
              <a:ext cx="744116" cy="744116"/>
            </a:xfrm>
            <a:custGeom>
              <a:avLst/>
              <a:gdLst/>
              <a:ahLst/>
              <a:cxnLst/>
              <a:rect l="l" t="t" r="r" b="b"/>
              <a:pathLst>
                <a:path w="9494" h="9494" extrusionOk="0">
                  <a:moveTo>
                    <a:pt x="4747" y="0"/>
                  </a:moveTo>
                  <a:cubicBezTo>
                    <a:pt x="2133" y="0"/>
                    <a:pt x="1" y="2133"/>
                    <a:pt x="1" y="4747"/>
                  </a:cubicBezTo>
                  <a:cubicBezTo>
                    <a:pt x="1" y="7371"/>
                    <a:pt x="2133" y="9493"/>
                    <a:pt x="4747" y="9493"/>
                  </a:cubicBezTo>
                  <a:cubicBezTo>
                    <a:pt x="7371" y="9493"/>
                    <a:pt x="9493" y="7371"/>
                    <a:pt x="9493" y="4747"/>
                  </a:cubicBezTo>
                  <a:cubicBezTo>
                    <a:pt x="9493" y="2133"/>
                    <a:pt x="7371" y="0"/>
                    <a:pt x="4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28;p48">
              <a:extLst>
                <a:ext uri="{FF2B5EF4-FFF2-40B4-BE49-F238E27FC236}">
                  <a16:creationId xmlns:a16="http://schemas.microsoft.com/office/drawing/2014/main" id="{5902DCF5-C3E2-4FB9-811B-6C0C9361A855}"/>
                </a:ext>
              </a:extLst>
            </p:cNvPr>
            <p:cNvSpPr/>
            <p:nvPr/>
          </p:nvSpPr>
          <p:spPr>
            <a:xfrm>
              <a:off x="913233" y="2770073"/>
              <a:ext cx="744116" cy="744116"/>
            </a:xfrm>
            <a:custGeom>
              <a:avLst/>
              <a:gdLst/>
              <a:ahLst/>
              <a:cxnLst/>
              <a:rect l="l" t="t" r="r" b="b"/>
              <a:pathLst>
                <a:path w="9494" h="9494" extrusionOk="0">
                  <a:moveTo>
                    <a:pt x="4747" y="0"/>
                  </a:moveTo>
                  <a:cubicBezTo>
                    <a:pt x="2123" y="0"/>
                    <a:pt x="1" y="2133"/>
                    <a:pt x="1" y="4747"/>
                  </a:cubicBezTo>
                  <a:cubicBezTo>
                    <a:pt x="1" y="7371"/>
                    <a:pt x="2123" y="9493"/>
                    <a:pt x="4747" y="9493"/>
                  </a:cubicBezTo>
                  <a:cubicBezTo>
                    <a:pt x="7361" y="9493"/>
                    <a:pt x="9494" y="7371"/>
                    <a:pt x="9494" y="4747"/>
                  </a:cubicBezTo>
                  <a:cubicBezTo>
                    <a:pt x="9494" y="2133"/>
                    <a:pt x="7361" y="0"/>
                    <a:pt x="47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29;p48">
              <a:extLst>
                <a:ext uri="{FF2B5EF4-FFF2-40B4-BE49-F238E27FC236}">
                  <a16:creationId xmlns:a16="http://schemas.microsoft.com/office/drawing/2014/main" id="{28C55AD6-8A8A-4519-8233-15AC10CE2914}"/>
                </a:ext>
              </a:extLst>
            </p:cNvPr>
            <p:cNvSpPr/>
            <p:nvPr/>
          </p:nvSpPr>
          <p:spPr>
            <a:xfrm>
              <a:off x="986359" y="2843983"/>
              <a:ext cx="597080" cy="597080"/>
            </a:xfrm>
            <a:custGeom>
              <a:avLst/>
              <a:gdLst/>
              <a:ahLst/>
              <a:cxnLst/>
              <a:rect l="l" t="t" r="r" b="b"/>
              <a:pathLst>
                <a:path w="7618" h="7618" extrusionOk="0">
                  <a:moveTo>
                    <a:pt x="3814" y="0"/>
                  </a:moveTo>
                  <a:cubicBezTo>
                    <a:pt x="1702" y="0"/>
                    <a:pt x="1" y="1702"/>
                    <a:pt x="1" y="3804"/>
                  </a:cubicBezTo>
                  <a:cubicBezTo>
                    <a:pt x="1" y="5916"/>
                    <a:pt x="1702" y="7617"/>
                    <a:pt x="3814" y="7617"/>
                  </a:cubicBezTo>
                  <a:cubicBezTo>
                    <a:pt x="5916" y="7617"/>
                    <a:pt x="7617" y="5916"/>
                    <a:pt x="7617" y="3804"/>
                  </a:cubicBezTo>
                  <a:cubicBezTo>
                    <a:pt x="7617" y="1702"/>
                    <a:pt x="5916" y="0"/>
                    <a:pt x="3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30;p48">
              <a:extLst>
                <a:ext uri="{FF2B5EF4-FFF2-40B4-BE49-F238E27FC236}">
                  <a16:creationId xmlns:a16="http://schemas.microsoft.com/office/drawing/2014/main" id="{E4B27118-AC63-43C1-B032-0ED1DC3DE186}"/>
                </a:ext>
              </a:extLst>
            </p:cNvPr>
            <p:cNvSpPr/>
            <p:nvPr/>
          </p:nvSpPr>
          <p:spPr>
            <a:xfrm>
              <a:off x="943016" y="2840299"/>
              <a:ext cx="531164" cy="533281"/>
            </a:xfrm>
            <a:custGeom>
              <a:avLst/>
              <a:gdLst/>
              <a:ahLst/>
              <a:cxnLst/>
              <a:rect l="l" t="t" r="r" b="b"/>
              <a:pathLst>
                <a:path w="6777" h="6804" extrusionOk="0">
                  <a:moveTo>
                    <a:pt x="4309" y="1"/>
                  </a:moveTo>
                  <a:cubicBezTo>
                    <a:pt x="3205" y="1"/>
                    <a:pt x="2110" y="478"/>
                    <a:pt x="1353" y="1401"/>
                  </a:cubicBezTo>
                  <a:cubicBezTo>
                    <a:pt x="0" y="3051"/>
                    <a:pt x="277" y="5491"/>
                    <a:pt x="1958" y="6803"/>
                  </a:cubicBezTo>
                  <a:cubicBezTo>
                    <a:pt x="1251" y="6065"/>
                    <a:pt x="851" y="5091"/>
                    <a:pt x="841" y="4066"/>
                  </a:cubicBezTo>
                  <a:cubicBezTo>
                    <a:pt x="841" y="1827"/>
                    <a:pt x="2680" y="254"/>
                    <a:pt x="4661" y="254"/>
                  </a:cubicBezTo>
                  <a:cubicBezTo>
                    <a:pt x="5374" y="254"/>
                    <a:pt x="6106" y="458"/>
                    <a:pt x="6776" y="909"/>
                  </a:cubicBezTo>
                  <a:cubicBezTo>
                    <a:pt x="6057" y="298"/>
                    <a:pt x="5181" y="1"/>
                    <a:pt x="4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331;p48">
              <a:extLst>
                <a:ext uri="{FF2B5EF4-FFF2-40B4-BE49-F238E27FC236}">
                  <a16:creationId xmlns:a16="http://schemas.microsoft.com/office/drawing/2014/main" id="{A180F8A4-39BF-4869-BB8D-4C6ED3F67F9C}"/>
                </a:ext>
              </a:extLst>
            </p:cNvPr>
            <p:cNvSpPr/>
            <p:nvPr/>
          </p:nvSpPr>
          <p:spPr>
            <a:xfrm>
              <a:off x="1192883" y="2935606"/>
              <a:ext cx="184030" cy="413833"/>
            </a:xfrm>
            <a:custGeom>
              <a:avLst/>
              <a:gdLst/>
              <a:ahLst/>
              <a:cxnLst/>
              <a:rect l="l" t="t" r="r" b="b"/>
              <a:pathLst>
                <a:path w="2348" h="5280" extrusionOk="0">
                  <a:moveTo>
                    <a:pt x="943" y="0"/>
                  </a:moveTo>
                  <a:lnTo>
                    <a:pt x="943" y="441"/>
                  </a:lnTo>
                  <a:cubicBezTo>
                    <a:pt x="226" y="472"/>
                    <a:pt x="0" y="728"/>
                    <a:pt x="0" y="1476"/>
                  </a:cubicBezTo>
                  <a:cubicBezTo>
                    <a:pt x="0" y="2132"/>
                    <a:pt x="62" y="2368"/>
                    <a:pt x="308" y="2532"/>
                  </a:cubicBezTo>
                  <a:cubicBezTo>
                    <a:pt x="574" y="2727"/>
                    <a:pt x="1159" y="2881"/>
                    <a:pt x="1384" y="3096"/>
                  </a:cubicBezTo>
                  <a:cubicBezTo>
                    <a:pt x="1497" y="3199"/>
                    <a:pt x="1497" y="3260"/>
                    <a:pt x="1497" y="3465"/>
                  </a:cubicBezTo>
                  <a:cubicBezTo>
                    <a:pt x="1497" y="3885"/>
                    <a:pt x="1466" y="3998"/>
                    <a:pt x="1159" y="3998"/>
                  </a:cubicBezTo>
                  <a:cubicBezTo>
                    <a:pt x="841" y="3998"/>
                    <a:pt x="820" y="3814"/>
                    <a:pt x="820" y="3486"/>
                  </a:cubicBezTo>
                  <a:cubicBezTo>
                    <a:pt x="820" y="3414"/>
                    <a:pt x="820" y="3342"/>
                    <a:pt x="831" y="3270"/>
                  </a:cubicBezTo>
                  <a:lnTo>
                    <a:pt x="52" y="3270"/>
                  </a:lnTo>
                  <a:cubicBezTo>
                    <a:pt x="31" y="3424"/>
                    <a:pt x="11" y="3588"/>
                    <a:pt x="21" y="3752"/>
                  </a:cubicBezTo>
                  <a:cubicBezTo>
                    <a:pt x="21" y="4490"/>
                    <a:pt x="328" y="4706"/>
                    <a:pt x="943" y="4726"/>
                  </a:cubicBezTo>
                  <a:lnTo>
                    <a:pt x="943" y="5280"/>
                  </a:lnTo>
                  <a:lnTo>
                    <a:pt x="1384" y="5280"/>
                  </a:lnTo>
                  <a:lnTo>
                    <a:pt x="1384" y="4726"/>
                  </a:lnTo>
                  <a:cubicBezTo>
                    <a:pt x="2153" y="4675"/>
                    <a:pt x="2348" y="4316"/>
                    <a:pt x="2348" y="3301"/>
                  </a:cubicBezTo>
                  <a:cubicBezTo>
                    <a:pt x="2348" y="2583"/>
                    <a:pt x="2133" y="2512"/>
                    <a:pt x="1825" y="2358"/>
                  </a:cubicBezTo>
                  <a:cubicBezTo>
                    <a:pt x="1599" y="2255"/>
                    <a:pt x="1343" y="2173"/>
                    <a:pt x="1087" y="2050"/>
                  </a:cubicBezTo>
                  <a:cubicBezTo>
                    <a:pt x="851" y="1948"/>
                    <a:pt x="831" y="1897"/>
                    <a:pt x="831" y="1548"/>
                  </a:cubicBezTo>
                  <a:cubicBezTo>
                    <a:pt x="831" y="1200"/>
                    <a:pt x="892" y="1118"/>
                    <a:pt x="1148" y="1118"/>
                  </a:cubicBezTo>
                  <a:cubicBezTo>
                    <a:pt x="1446" y="1118"/>
                    <a:pt x="1487" y="1261"/>
                    <a:pt x="1487" y="1558"/>
                  </a:cubicBezTo>
                  <a:lnTo>
                    <a:pt x="1487" y="1794"/>
                  </a:lnTo>
                  <a:lnTo>
                    <a:pt x="2256" y="1794"/>
                  </a:lnTo>
                  <a:cubicBezTo>
                    <a:pt x="2276" y="1651"/>
                    <a:pt x="2286" y="1507"/>
                    <a:pt x="2286" y="1364"/>
                  </a:cubicBezTo>
                  <a:cubicBezTo>
                    <a:pt x="2286" y="697"/>
                    <a:pt x="2040" y="472"/>
                    <a:pt x="1384" y="441"/>
                  </a:cubicBezTo>
                  <a:lnTo>
                    <a:pt x="13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332;p48">
              <a:extLst>
                <a:ext uri="{FF2B5EF4-FFF2-40B4-BE49-F238E27FC236}">
                  <a16:creationId xmlns:a16="http://schemas.microsoft.com/office/drawing/2014/main" id="{C66906E3-F905-4FEF-98B8-918ABAD3C7FE}"/>
                </a:ext>
              </a:extLst>
            </p:cNvPr>
            <p:cNvSpPr/>
            <p:nvPr/>
          </p:nvSpPr>
          <p:spPr>
            <a:xfrm>
              <a:off x="794334" y="4178593"/>
              <a:ext cx="884725" cy="111766"/>
            </a:xfrm>
            <a:custGeom>
              <a:avLst/>
              <a:gdLst/>
              <a:ahLst/>
              <a:cxnLst/>
              <a:rect l="l" t="t" r="r" b="b"/>
              <a:pathLst>
                <a:path w="11288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1287" y="1425"/>
                  </a:lnTo>
                  <a:lnTo>
                    <a:pt x="11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333;p48">
              <a:extLst>
                <a:ext uri="{FF2B5EF4-FFF2-40B4-BE49-F238E27FC236}">
                  <a16:creationId xmlns:a16="http://schemas.microsoft.com/office/drawing/2014/main" id="{7AF094A9-6700-48EC-9477-61D9F4B0873D}"/>
                </a:ext>
              </a:extLst>
            </p:cNvPr>
            <p:cNvSpPr/>
            <p:nvPr/>
          </p:nvSpPr>
          <p:spPr>
            <a:xfrm>
              <a:off x="885957" y="4178593"/>
              <a:ext cx="168825" cy="111766"/>
            </a:xfrm>
            <a:custGeom>
              <a:avLst/>
              <a:gdLst/>
              <a:ahLst/>
              <a:cxnLst/>
              <a:rect l="l" t="t" r="r" b="b"/>
              <a:pathLst>
                <a:path w="2154" h="1426" extrusionOk="0">
                  <a:moveTo>
                    <a:pt x="0" y="0"/>
                  </a:moveTo>
                  <a:lnTo>
                    <a:pt x="0" y="1425"/>
                  </a:lnTo>
                  <a:lnTo>
                    <a:pt x="2153" y="142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334;p48">
              <a:extLst>
                <a:ext uri="{FF2B5EF4-FFF2-40B4-BE49-F238E27FC236}">
                  <a16:creationId xmlns:a16="http://schemas.microsoft.com/office/drawing/2014/main" id="{0D85866F-7AAF-494F-9723-089488604509}"/>
                </a:ext>
              </a:extLst>
            </p:cNvPr>
            <p:cNvSpPr/>
            <p:nvPr/>
          </p:nvSpPr>
          <p:spPr>
            <a:xfrm>
              <a:off x="1449961" y="4178593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579" y="142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335;p48">
              <a:extLst>
                <a:ext uri="{FF2B5EF4-FFF2-40B4-BE49-F238E27FC236}">
                  <a16:creationId xmlns:a16="http://schemas.microsoft.com/office/drawing/2014/main" id="{A223D624-FD1E-4A30-84BA-B490CF4C3AE2}"/>
                </a:ext>
              </a:extLst>
            </p:cNvPr>
            <p:cNvSpPr/>
            <p:nvPr/>
          </p:nvSpPr>
          <p:spPr>
            <a:xfrm>
              <a:off x="794334" y="3953572"/>
              <a:ext cx="884725" cy="112550"/>
            </a:xfrm>
            <a:custGeom>
              <a:avLst/>
              <a:gdLst/>
              <a:ahLst/>
              <a:cxnLst/>
              <a:rect l="l" t="t" r="r" b="b"/>
              <a:pathLst>
                <a:path w="11288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1287" y="1436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336;p48">
              <a:extLst>
                <a:ext uri="{FF2B5EF4-FFF2-40B4-BE49-F238E27FC236}">
                  <a16:creationId xmlns:a16="http://schemas.microsoft.com/office/drawing/2014/main" id="{E5143F96-0573-4FB5-BEAE-6C997DC2583B}"/>
                </a:ext>
              </a:extLst>
            </p:cNvPr>
            <p:cNvSpPr/>
            <p:nvPr/>
          </p:nvSpPr>
          <p:spPr>
            <a:xfrm>
              <a:off x="885957" y="3953572"/>
              <a:ext cx="168825" cy="112550"/>
            </a:xfrm>
            <a:custGeom>
              <a:avLst/>
              <a:gdLst/>
              <a:ahLst/>
              <a:cxnLst/>
              <a:rect l="l" t="t" r="r" b="b"/>
              <a:pathLst>
                <a:path w="2154" h="1436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337;p48">
              <a:extLst>
                <a:ext uri="{FF2B5EF4-FFF2-40B4-BE49-F238E27FC236}">
                  <a16:creationId xmlns:a16="http://schemas.microsoft.com/office/drawing/2014/main" id="{A12B68AD-7494-4882-99A5-C85213EAAB73}"/>
                </a:ext>
              </a:extLst>
            </p:cNvPr>
            <p:cNvSpPr/>
            <p:nvPr/>
          </p:nvSpPr>
          <p:spPr>
            <a:xfrm>
              <a:off x="1449961" y="3953572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338;p48">
              <a:extLst>
                <a:ext uri="{FF2B5EF4-FFF2-40B4-BE49-F238E27FC236}">
                  <a16:creationId xmlns:a16="http://schemas.microsoft.com/office/drawing/2014/main" id="{BF261C84-DBB2-4BE9-9468-C131167C2F73}"/>
                </a:ext>
              </a:extLst>
            </p:cNvPr>
            <p:cNvSpPr/>
            <p:nvPr/>
          </p:nvSpPr>
          <p:spPr>
            <a:xfrm>
              <a:off x="794334" y="3617724"/>
              <a:ext cx="884725" cy="111766"/>
            </a:xfrm>
            <a:custGeom>
              <a:avLst/>
              <a:gdLst/>
              <a:ahLst/>
              <a:cxnLst/>
              <a:rect l="l" t="t" r="r" b="b"/>
              <a:pathLst>
                <a:path w="11288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1287" y="1426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339;p48">
              <a:extLst>
                <a:ext uri="{FF2B5EF4-FFF2-40B4-BE49-F238E27FC236}">
                  <a16:creationId xmlns:a16="http://schemas.microsoft.com/office/drawing/2014/main" id="{8C2D20DB-F025-4B67-80FF-D41C78427E78}"/>
                </a:ext>
              </a:extLst>
            </p:cNvPr>
            <p:cNvSpPr/>
            <p:nvPr/>
          </p:nvSpPr>
          <p:spPr>
            <a:xfrm>
              <a:off x="885957" y="3617724"/>
              <a:ext cx="168825" cy="111766"/>
            </a:xfrm>
            <a:custGeom>
              <a:avLst/>
              <a:gdLst/>
              <a:ahLst/>
              <a:cxnLst/>
              <a:rect l="l" t="t" r="r" b="b"/>
              <a:pathLst>
                <a:path w="2154" h="1426" extrusionOk="0">
                  <a:moveTo>
                    <a:pt x="0" y="1"/>
                  </a:moveTo>
                  <a:lnTo>
                    <a:pt x="0" y="1426"/>
                  </a:lnTo>
                  <a:lnTo>
                    <a:pt x="2153" y="142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340;p48">
              <a:extLst>
                <a:ext uri="{FF2B5EF4-FFF2-40B4-BE49-F238E27FC236}">
                  <a16:creationId xmlns:a16="http://schemas.microsoft.com/office/drawing/2014/main" id="{2E27FE07-55DC-425D-839A-CB21D6ACA85C}"/>
                </a:ext>
              </a:extLst>
            </p:cNvPr>
            <p:cNvSpPr/>
            <p:nvPr/>
          </p:nvSpPr>
          <p:spPr>
            <a:xfrm>
              <a:off x="1449961" y="3617724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579" y="142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341;p48">
              <a:extLst>
                <a:ext uri="{FF2B5EF4-FFF2-40B4-BE49-F238E27FC236}">
                  <a16:creationId xmlns:a16="http://schemas.microsoft.com/office/drawing/2014/main" id="{CCAE184E-8D2A-4C7B-966F-872208E80707}"/>
                </a:ext>
              </a:extLst>
            </p:cNvPr>
            <p:cNvSpPr/>
            <p:nvPr/>
          </p:nvSpPr>
          <p:spPr>
            <a:xfrm>
              <a:off x="900379" y="4290281"/>
              <a:ext cx="883941" cy="112550"/>
            </a:xfrm>
            <a:custGeom>
              <a:avLst/>
              <a:gdLst/>
              <a:ahLst/>
              <a:cxnLst/>
              <a:rect l="l" t="t" r="r" b="b"/>
              <a:pathLst>
                <a:path w="11278" h="1436" extrusionOk="0">
                  <a:moveTo>
                    <a:pt x="1" y="0"/>
                  </a:moveTo>
                  <a:lnTo>
                    <a:pt x="1" y="1435"/>
                  </a:lnTo>
                  <a:lnTo>
                    <a:pt x="11277" y="1435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342;p48">
              <a:extLst>
                <a:ext uri="{FF2B5EF4-FFF2-40B4-BE49-F238E27FC236}">
                  <a16:creationId xmlns:a16="http://schemas.microsoft.com/office/drawing/2014/main" id="{DBF1A407-E04A-4440-8179-8E846584C0E3}"/>
                </a:ext>
              </a:extLst>
            </p:cNvPr>
            <p:cNvSpPr/>
            <p:nvPr/>
          </p:nvSpPr>
          <p:spPr>
            <a:xfrm>
              <a:off x="991218" y="4290281"/>
              <a:ext cx="168747" cy="112550"/>
            </a:xfrm>
            <a:custGeom>
              <a:avLst/>
              <a:gdLst/>
              <a:ahLst/>
              <a:cxnLst/>
              <a:rect l="l" t="t" r="r" b="b"/>
              <a:pathLst>
                <a:path w="2153" h="1436" extrusionOk="0">
                  <a:moveTo>
                    <a:pt x="0" y="0"/>
                  </a:moveTo>
                  <a:lnTo>
                    <a:pt x="0" y="1435"/>
                  </a:lnTo>
                  <a:lnTo>
                    <a:pt x="2153" y="143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343;p48">
              <a:extLst>
                <a:ext uri="{FF2B5EF4-FFF2-40B4-BE49-F238E27FC236}">
                  <a16:creationId xmlns:a16="http://schemas.microsoft.com/office/drawing/2014/main" id="{86A1ABD4-782A-40F8-B026-A75A909A796E}"/>
                </a:ext>
              </a:extLst>
            </p:cNvPr>
            <p:cNvSpPr/>
            <p:nvPr/>
          </p:nvSpPr>
          <p:spPr>
            <a:xfrm>
              <a:off x="1555222" y="4290281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0"/>
                  </a:moveTo>
                  <a:lnTo>
                    <a:pt x="1" y="1435"/>
                  </a:lnTo>
                  <a:lnTo>
                    <a:pt x="1579" y="143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344;p48">
              <a:extLst>
                <a:ext uri="{FF2B5EF4-FFF2-40B4-BE49-F238E27FC236}">
                  <a16:creationId xmlns:a16="http://schemas.microsoft.com/office/drawing/2014/main" id="{E69A65EB-52D7-4627-9BA2-AB54AAEE392D}"/>
                </a:ext>
              </a:extLst>
            </p:cNvPr>
            <p:cNvSpPr/>
            <p:nvPr/>
          </p:nvSpPr>
          <p:spPr>
            <a:xfrm>
              <a:off x="900379" y="3841884"/>
              <a:ext cx="883941" cy="111766"/>
            </a:xfrm>
            <a:custGeom>
              <a:avLst/>
              <a:gdLst/>
              <a:ahLst/>
              <a:cxnLst/>
              <a:rect l="l" t="t" r="r" b="b"/>
              <a:pathLst>
                <a:path w="11278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1277" y="142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345;p48">
              <a:extLst>
                <a:ext uri="{FF2B5EF4-FFF2-40B4-BE49-F238E27FC236}">
                  <a16:creationId xmlns:a16="http://schemas.microsoft.com/office/drawing/2014/main" id="{DB4DECA8-25CE-48CE-BCBE-71E548254B34}"/>
                </a:ext>
              </a:extLst>
            </p:cNvPr>
            <p:cNvSpPr/>
            <p:nvPr/>
          </p:nvSpPr>
          <p:spPr>
            <a:xfrm>
              <a:off x="991218" y="3841884"/>
              <a:ext cx="168747" cy="111766"/>
            </a:xfrm>
            <a:custGeom>
              <a:avLst/>
              <a:gdLst/>
              <a:ahLst/>
              <a:cxnLst/>
              <a:rect l="l" t="t" r="r" b="b"/>
              <a:pathLst>
                <a:path w="2153" h="1426" extrusionOk="0">
                  <a:moveTo>
                    <a:pt x="0" y="1"/>
                  </a:moveTo>
                  <a:lnTo>
                    <a:pt x="0" y="1426"/>
                  </a:lnTo>
                  <a:lnTo>
                    <a:pt x="2153" y="142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346;p48">
              <a:extLst>
                <a:ext uri="{FF2B5EF4-FFF2-40B4-BE49-F238E27FC236}">
                  <a16:creationId xmlns:a16="http://schemas.microsoft.com/office/drawing/2014/main" id="{F7363FB3-941C-48E1-9552-1A04A1098D58}"/>
                </a:ext>
              </a:extLst>
            </p:cNvPr>
            <p:cNvSpPr/>
            <p:nvPr/>
          </p:nvSpPr>
          <p:spPr>
            <a:xfrm>
              <a:off x="1555222" y="3841884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579" y="142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347;p48">
              <a:extLst>
                <a:ext uri="{FF2B5EF4-FFF2-40B4-BE49-F238E27FC236}">
                  <a16:creationId xmlns:a16="http://schemas.microsoft.com/office/drawing/2014/main" id="{5F8190E2-8F28-4EAD-B1B3-6D25E1692846}"/>
                </a:ext>
              </a:extLst>
            </p:cNvPr>
            <p:cNvSpPr/>
            <p:nvPr/>
          </p:nvSpPr>
          <p:spPr>
            <a:xfrm>
              <a:off x="900379" y="3505253"/>
              <a:ext cx="883941" cy="111766"/>
            </a:xfrm>
            <a:custGeom>
              <a:avLst/>
              <a:gdLst/>
              <a:ahLst/>
              <a:cxnLst/>
              <a:rect l="l" t="t" r="r" b="b"/>
              <a:pathLst>
                <a:path w="11278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1277" y="1425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348;p48">
              <a:extLst>
                <a:ext uri="{FF2B5EF4-FFF2-40B4-BE49-F238E27FC236}">
                  <a16:creationId xmlns:a16="http://schemas.microsoft.com/office/drawing/2014/main" id="{B8695FBB-2939-4532-8A46-73F0E4576AD4}"/>
                </a:ext>
              </a:extLst>
            </p:cNvPr>
            <p:cNvSpPr/>
            <p:nvPr/>
          </p:nvSpPr>
          <p:spPr>
            <a:xfrm>
              <a:off x="991218" y="3505253"/>
              <a:ext cx="168747" cy="111766"/>
            </a:xfrm>
            <a:custGeom>
              <a:avLst/>
              <a:gdLst/>
              <a:ahLst/>
              <a:cxnLst/>
              <a:rect l="l" t="t" r="r" b="b"/>
              <a:pathLst>
                <a:path w="2153" h="1426" extrusionOk="0">
                  <a:moveTo>
                    <a:pt x="0" y="0"/>
                  </a:moveTo>
                  <a:lnTo>
                    <a:pt x="0" y="1425"/>
                  </a:lnTo>
                  <a:lnTo>
                    <a:pt x="2153" y="142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349;p48">
              <a:extLst>
                <a:ext uri="{FF2B5EF4-FFF2-40B4-BE49-F238E27FC236}">
                  <a16:creationId xmlns:a16="http://schemas.microsoft.com/office/drawing/2014/main" id="{2DE4B946-D93A-4E3E-B4EB-FE43E3D18C3C}"/>
                </a:ext>
              </a:extLst>
            </p:cNvPr>
            <p:cNvSpPr/>
            <p:nvPr/>
          </p:nvSpPr>
          <p:spPr>
            <a:xfrm>
              <a:off x="1555222" y="3505253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579" y="142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350;p48">
              <a:extLst>
                <a:ext uri="{FF2B5EF4-FFF2-40B4-BE49-F238E27FC236}">
                  <a16:creationId xmlns:a16="http://schemas.microsoft.com/office/drawing/2014/main" id="{3266B4BC-A642-4ACC-B6C8-8961C206094F}"/>
                </a:ext>
              </a:extLst>
            </p:cNvPr>
            <p:cNvSpPr/>
            <p:nvPr/>
          </p:nvSpPr>
          <p:spPr>
            <a:xfrm>
              <a:off x="900379" y="3729412"/>
              <a:ext cx="883941" cy="112550"/>
            </a:xfrm>
            <a:custGeom>
              <a:avLst/>
              <a:gdLst/>
              <a:ahLst/>
              <a:cxnLst/>
              <a:rect l="l" t="t" r="r" b="b"/>
              <a:pathLst>
                <a:path w="11278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1277" y="143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351;p48">
              <a:extLst>
                <a:ext uri="{FF2B5EF4-FFF2-40B4-BE49-F238E27FC236}">
                  <a16:creationId xmlns:a16="http://schemas.microsoft.com/office/drawing/2014/main" id="{C31E8146-554C-424D-9784-FCA9A4744003}"/>
                </a:ext>
              </a:extLst>
            </p:cNvPr>
            <p:cNvSpPr/>
            <p:nvPr/>
          </p:nvSpPr>
          <p:spPr>
            <a:xfrm>
              <a:off x="991218" y="3729412"/>
              <a:ext cx="168747" cy="112550"/>
            </a:xfrm>
            <a:custGeom>
              <a:avLst/>
              <a:gdLst/>
              <a:ahLst/>
              <a:cxnLst/>
              <a:rect l="l" t="t" r="r" b="b"/>
              <a:pathLst>
                <a:path w="2153" h="1436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352;p48">
              <a:extLst>
                <a:ext uri="{FF2B5EF4-FFF2-40B4-BE49-F238E27FC236}">
                  <a16:creationId xmlns:a16="http://schemas.microsoft.com/office/drawing/2014/main" id="{6DB237F1-F629-4A92-8181-B0C71DD6CCD6}"/>
                </a:ext>
              </a:extLst>
            </p:cNvPr>
            <p:cNvSpPr/>
            <p:nvPr/>
          </p:nvSpPr>
          <p:spPr>
            <a:xfrm>
              <a:off x="1555222" y="3729412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353;p48">
              <a:extLst>
                <a:ext uri="{FF2B5EF4-FFF2-40B4-BE49-F238E27FC236}">
                  <a16:creationId xmlns:a16="http://schemas.microsoft.com/office/drawing/2014/main" id="{AC89B1FD-4296-4926-A2D7-7F599AE4D9DE}"/>
                </a:ext>
              </a:extLst>
            </p:cNvPr>
            <p:cNvSpPr/>
            <p:nvPr/>
          </p:nvSpPr>
          <p:spPr>
            <a:xfrm>
              <a:off x="900379" y="4066043"/>
              <a:ext cx="883941" cy="112628"/>
            </a:xfrm>
            <a:custGeom>
              <a:avLst/>
              <a:gdLst/>
              <a:ahLst/>
              <a:cxnLst/>
              <a:rect l="l" t="t" r="r" b="b"/>
              <a:pathLst>
                <a:path w="11278" h="1437" extrusionOk="0">
                  <a:moveTo>
                    <a:pt x="1" y="1"/>
                  </a:moveTo>
                  <a:lnTo>
                    <a:pt x="1" y="1436"/>
                  </a:lnTo>
                  <a:lnTo>
                    <a:pt x="11277" y="143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354;p48">
              <a:extLst>
                <a:ext uri="{FF2B5EF4-FFF2-40B4-BE49-F238E27FC236}">
                  <a16:creationId xmlns:a16="http://schemas.microsoft.com/office/drawing/2014/main" id="{A4D953E8-0A5E-4A2E-A9D2-8213E762EB43}"/>
                </a:ext>
              </a:extLst>
            </p:cNvPr>
            <p:cNvSpPr/>
            <p:nvPr/>
          </p:nvSpPr>
          <p:spPr>
            <a:xfrm>
              <a:off x="991218" y="4066043"/>
              <a:ext cx="168747" cy="112628"/>
            </a:xfrm>
            <a:custGeom>
              <a:avLst/>
              <a:gdLst/>
              <a:ahLst/>
              <a:cxnLst/>
              <a:rect l="l" t="t" r="r" b="b"/>
              <a:pathLst>
                <a:path w="2153" h="1437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355;p48">
              <a:extLst>
                <a:ext uri="{FF2B5EF4-FFF2-40B4-BE49-F238E27FC236}">
                  <a16:creationId xmlns:a16="http://schemas.microsoft.com/office/drawing/2014/main" id="{5BB51742-42DB-4FD5-AA0A-FEE200ACBA60}"/>
                </a:ext>
              </a:extLst>
            </p:cNvPr>
            <p:cNvSpPr/>
            <p:nvPr/>
          </p:nvSpPr>
          <p:spPr>
            <a:xfrm>
              <a:off x="1555222" y="4066043"/>
              <a:ext cx="123836" cy="112628"/>
            </a:xfrm>
            <a:custGeom>
              <a:avLst/>
              <a:gdLst/>
              <a:ahLst/>
              <a:cxnLst/>
              <a:rect l="l" t="t" r="r" b="b"/>
              <a:pathLst>
                <a:path w="1580" h="1437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356;p48">
              <a:extLst>
                <a:ext uri="{FF2B5EF4-FFF2-40B4-BE49-F238E27FC236}">
                  <a16:creationId xmlns:a16="http://schemas.microsoft.com/office/drawing/2014/main" id="{3BF87287-550F-4319-8D6E-F06B585B9E6D}"/>
                </a:ext>
              </a:extLst>
            </p:cNvPr>
            <p:cNvSpPr/>
            <p:nvPr/>
          </p:nvSpPr>
          <p:spPr>
            <a:xfrm>
              <a:off x="900379" y="4290281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0"/>
                  </a:moveTo>
                  <a:lnTo>
                    <a:pt x="1" y="0"/>
                  </a:lnTo>
                </a:path>
              </a:pathLst>
            </a:custGeom>
            <a:noFill/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357;p48">
              <a:extLst>
                <a:ext uri="{FF2B5EF4-FFF2-40B4-BE49-F238E27FC236}">
                  <a16:creationId xmlns:a16="http://schemas.microsoft.com/office/drawing/2014/main" id="{1050FD0D-FE5D-4167-AF21-C4AD049F3882}"/>
                </a:ext>
              </a:extLst>
            </p:cNvPr>
            <p:cNvSpPr/>
            <p:nvPr/>
          </p:nvSpPr>
          <p:spPr>
            <a:xfrm>
              <a:off x="900379" y="4178593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358;p48">
              <a:extLst>
                <a:ext uri="{FF2B5EF4-FFF2-40B4-BE49-F238E27FC236}">
                  <a16:creationId xmlns:a16="http://schemas.microsoft.com/office/drawing/2014/main" id="{68381BAA-8AA5-41ED-9AC4-5010A1631712}"/>
                </a:ext>
              </a:extLst>
            </p:cNvPr>
            <p:cNvSpPr/>
            <p:nvPr/>
          </p:nvSpPr>
          <p:spPr>
            <a:xfrm>
              <a:off x="900379" y="4066043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359;p48">
              <a:extLst>
                <a:ext uri="{FF2B5EF4-FFF2-40B4-BE49-F238E27FC236}">
                  <a16:creationId xmlns:a16="http://schemas.microsoft.com/office/drawing/2014/main" id="{EABBE758-ED81-4A77-8BDD-7F5A190F298B}"/>
                </a:ext>
              </a:extLst>
            </p:cNvPr>
            <p:cNvSpPr/>
            <p:nvPr/>
          </p:nvSpPr>
          <p:spPr>
            <a:xfrm>
              <a:off x="900379" y="3953572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360;p48">
              <a:extLst>
                <a:ext uri="{FF2B5EF4-FFF2-40B4-BE49-F238E27FC236}">
                  <a16:creationId xmlns:a16="http://schemas.microsoft.com/office/drawing/2014/main" id="{3E51EF33-9753-4BF9-8925-F378B3D78B10}"/>
                </a:ext>
              </a:extLst>
            </p:cNvPr>
            <p:cNvSpPr/>
            <p:nvPr/>
          </p:nvSpPr>
          <p:spPr>
            <a:xfrm>
              <a:off x="900379" y="3841884"/>
              <a:ext cx="883941" cy="78"/>
            </a:xfrm>
            <a:custGeom>
              <a:avLst/>
              <a:gdLst/>
              <a:ahLst/>
              <a:cxnLst/>
              <a:rect l="l" t="t" r="r" b="b"/>
              <a:pathLst>
                <a:path w="11278" h="1" fill="none" extrusionOk="0">
                  <a:moveTo>
                    <a:pt x="11277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361;p48">
              <a:extLst>
                <a:ext uri="{FF2B5EF4-FFF2-40B4-BE49-F238E27FC236}">
                  <a16:creationId xmlns:a16="http://schemas.microsoft.com/office/drawing/2014/main" id="{0749A64D-B0F0-4C0F-9C7A-8E1AD1BB744A}"/>
                </a:ext>
              </a:extLst>
            </p:cNvPr>
            <p:cNvSpPr/>
            <p:nvPr/>
          </p:nvSpPr>
          <p:spPr>
            <a:xfrm>
              <a:off x="900379" y="3729412"/>
              <a:ext cx="883941" cy="78"/>
            </a:xfrm>
            <a:custGeom>
              <a:avLst/>
              <a:gdLst/>
              <a:ahLst/>
              <a:cxnLst/>
              <a:rect l="l" t="t" r="r" b="b"/>
              <a:pathLst>
                <a:path w="11278" h="1" fill="none" extrusionOk="0">
                  <a:moveTo>
                    <a:pt x="11277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362;p48">
              <a:extLst>
                <a:ext uri="{FF2B5EF4-FFF2-40B4-BE49-F238E27FC236}">
                  <a16:creationId xmlns:a16="http://schemas.microsoft.com/office/drawing/2014/main" id="{E991A39C-EF05-4A4D-ABBC-B23805479079}"/>
                </a:ext>
              </a:extLst>
            </p:cNvPr>
            <p:cNvSpPr/>
            <p:nvPr/>
          </p:nvSpPr>
          <p:spPr>
            <a:xfrm>
              <a:off x="900379" y="3617724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363;p48">
              <a:extLst>
                <a:ext uri="{FF2B5EF4-FFF2-40B4-BE49-F238E27FC236}">
                  <a16:creationId xmlns:a16="http://schemas.microsoft.com/office/drawing/2014/main" id="{E6E22149-5825-4A0F-A160-67762B8F3833}"/>
                </a:ext>
              </a:extLst>
            </p:cNvPr>
            <p:cNvSpPr/>
            <p:nvPr/>
          </p:nvSpPr>
          <p:spPr>
            <a:xfrm>
              <a:off x="824039" y="3748693"/>
              <a:ext cx="151974" cy="151974"/>
            </a:xfrm>
            <a:custGeom>
              <a:avLst/>
              <a:gdLst/>
              <a:ahLst/>
              <a:cxnLst/>
              <a:rect l="l" t="t" r="r" b="b"/>
              <a:pathLst>
                <a:path w="1939" h="1939" extrusionOk="0">
                  <a:moveTo>
                    <a:pt x="975" y="1"/>
                  </a:moveTo>
                  <a:cubicBezTo>
                    <a:pt x="975" y="534"/>
                    <a:pt x="534" y="974"/>
                    <a:pt x="1" y="974"/>
                  </a:cubicBezTo>
                  <a:cubicBezTo>
                    <a:pt x="534" y="974"/>
                    <a:pt x="964" y="1405"/>
                    <a:pt x="975" y="1938"/>
                  </a:cubicBezTo>
                  <a:cubicBezTo>
                    <a:pt x="975" y="1405"/>
                    <a:pt x="1405" y="974"/>
                    <a:pt x="1938" y="974"/>
                  </a:cubicBezTo>
                  <a:cubicBezTo>
                    <a:pt x="1405" y="974"/>
                    <a:pt x="975" y="534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364;p48">
              <a:extLst>
                <a:ext uri="{FF2B5EF4-FFF2-40B4-BE49-F238E27FC236}">
                  <a16:creationId xmlns:a16="http://schemas.microsoft.com/office/drawing/2014/main" id="{AB67EC85-DB69-43BB-922C-50BE07C87E3D}"/>
                </a:ext>
              </a:extLst>
            </p:cNvPr>
            <p:cNvSpPr/>
            <p:nvPr/>
          </p:nvSpPr>
          <p:spPr>
            <a:xfrm>
              <a:off x="1553654" y="3064145"/>
              <a:ext cx="207387" cy="206525"/>
            </a:xfrm>
            <a:custGeom>
              <a:avLst/>
              <a:gdLst/>
              <a:ahLst/>
              <a:cxnLst/>
              <a:rect l="l" t="t" r="r" b="b"/>
              <a:pathLst>
                <a:path w="2646" h="2635" extrusionOk="0">
                  <a:moveTo>
                    <a:pt x="1323" y="0"/>
                  </a:moveTo>
                  <a:cubicBezTo>
                    <a:pt x="1323" y="728"/>
                    <a:pt x="738" y="1313"/>
                    <a:pt x="0" y="1323"/>
                  </a:cubicBezTo>
                  <a:cubicBezTo>
                    <a:pt x="728" y="1323"/>
                    <a:pt x="1323" y="1907"/>
                    <a:pt x="1323" y="2635"/>
                  </a:cubicBezTo>
                  <a:cubicBezTo>
                    <a:pt x="1323" y="1913"/>
                    <a:pt x="1907" y="1323"/>
                    <a:pt x="2627" y="1323"/>
                  </a:cubicBezTo>
                  <a:cubicBezTo>
                    <a:pt x="2633" y="1323"/>
                    <a:pt x="2639" y="1323"/>
                    <a:pt x="2645" y="1323"/>
                  </a:cubicBezTo>
                  <a:cubicBezTo>
                    <a:pt x="1917" y="1313"/>
                    <a:pt x="1323" y="728"/>
                    <a:pt x="1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365;p48">
              <a:extLst>
                <a:ext uri="{FF2B5EF4-FFF2-40B4-BE49-F238E27FC236}">
                  <a16:creationId xmlns:a16="http://schemas.microsoft.com/office/drawing/2014/main" id="{5C715557-1C06-4643-9303-0C89FCEE74CA}"/>
                </a:ext>
              </a:extLst>
            </p:cNvPr>
            <p:cNvSpPr/>
            <p:nvPr/>
          </p:nvSpPr>
          <p:spPr>
            <a:xfrm>
              <a:off x="1998759" y="4254070"/>
              <a:ext cx="338356" cy="105339"/>
            </a:xfrm>
            <a:custGeom>
              <a:avLst/>
              <a:gdLst/>
              <a:ahLst/>
              <a:cxnLst/>
              <a:rect l="l" t="t" r="r" b="b"/>
              <a:pathLst>
                <a:path w="4317" h="1344" extrusionOk="0">
                  <a:moveTo>
                    <a:pt x="288" y="1"/>
                  </a:moveTo>
                  <a:lnTo>
                    <a:pt x="1" y="1292"/>
                  </a:lnTo>
                  <a:lnTo>
                    <a:pt x="4316" y="1344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366;p48">
              <a:extLst>
                <a:ext uri="{FF2B5EF4-FFF2-40B4-BE49-F238E27FC236}">
                  <a16:creationId xmlns:a16="http://schemas.microsoft.com/office/drawing/2014/main" id="{E5C4F0A8-5525-4EE1-8524-3B37B597575A}"/>
                </a:ext>
              </a:extLst>
            </p:cNvPr>
            <p:cNvSpPr/>
            <p:nvPr/>
          </p:nvSpPr>
          <p:spPr>
            <a:xfrm>
              <a:off x="1997976" y="4355334"/>
              <a:ext cx="339139" cy="49064"/>
            </a:xfrm>
            <a:custGeom>
              <a:avLst/>
              <a:gdLst/>
              <a:ahLst/>
              <a:cxnLst/>
              <a:rect l="l" t="t" r="r" b="b"/>
              <a:pathLst>
                <a:path w="4327" h="626" extrusionOk="0">
                  <a:moveTo>
                    <a:pt x="11" y="0"/>
                  </a:moveTo>
                  <a:lnTo>
                    <a:pt x="0" y="574"/>
                  </a:lnTo>
                  <a:lnTo>
                    <a:pt x="4316" y="626"/>
                  </a:lnTo>
                  <a:lnTo>
                    <a:pt x="4326" y="5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367;p48">
              <a:extLst>
                <a:ext uri="{FF2B5EF4-FFF2-40B4-BE49-F238E27FC236}">
                  <a16:creationId xmlns:a16="http://schemas.microsoft.com/office/drawing/2014/main" id="{E1A9ECC0-730B-41B6-8D9F-7EBE9C41F5EA}"/>
                </a:ext>
              </a:extLst>
            </p:cNvPr>
            <p:cNvSpPr/>
            <p:nvPr/>
          </p:nvSpPr>
          <p:spPr>
            <a:xfrm>
              <a:off x="2021254" y="4086186"/>
              <a:ext cx="139120" cy="167963"/>
            </a:xfrm>
            <a:custGeom>
              <a:avLst/>
              <a:gdLst/>
              <a:ahLst/>
              <a:cxnLst/>
              <a:rect l="l" t="t" r="r" b="b"/>
              <a:pathLst>
                <a:path w="1775" h="2143" extrusionOk="0">
                  <a:moveTo>
                    <a:pt x="226" y="0"/>
                  </a:moveTo>
                  <a:lnTo>
                    <a:pt x="1" y="2143"/>
                  </a:lnTo>
                  <a:lnTo>
                    <a:pt x="1549" y="2143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368;p48">
              <a:extLst>
                <a:ext uri="{FF2B5EF4-FFF2-40B4-BE49-F238E27FC236}">
                  <a16:creationId xmlns:a16="http://schemas.microsoft.com/office/drawing/2014/main" id="{81B8D7ED-3DF7-4FF8-A7E5-8556E232AB1F}"/>
                </a:ext>
              </a:extLst>
            </p:cNvPr>
            <p:cNvSpPr/>
            <p:nvPr/>
          </p:nvSpPr>
          <p:spPr>
            <a:xfrm>
              <a:off x="2366741" y="4258068"/>
              <a:ext cx="338356" cy="105339"/>
            </a:xfrm>
            <a:custGeom>
              <a:avLst/>
              <a:gdLst/>
              <a:ahLst/>
              <a:cxnLst/>
              <a:rect l="l" t="t" r="r" b="b"/>
              <a:pathLst>
                <a:path w="4317" h="1344" extrusionOk="0">
                  <a:moveTo>
                    <a:pt x="288" y="1"/>
                  </a:moveTo>
                  <a:lnTo>
                    <a:pt x="1" y="1293"/>
                  </a:lnTo>
                  <a:lnTo>
                    <a:pt x="4317" y="1344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369;p48">
              <a:extLst>
                <a:ext uri="{FF2B5EF4-FFF2-40B4-BE49-F238E27FC236}">
                  <a16:creationId xmlns:a16="http://schemas.microsoft.com/office/drawing/2014/main" id="{CAAD3C16-AD47-4DDD-B2D1-386EAFF05022}"/>
                </a:ext>
              </a:extLst>
            </p:cNvPr>
            <p:cNvSpPr/>
            <p:nvPr/>
          </p:nvSpPr>
          <p:spPr>
            <a:xfrm>
              <a:off x="2365957" y="4359331"/>
              <a:ext cx="339139" cy="48281"/>
            </a:xfrm>
            <a:custGeom>
              <a:avLst/>
              <a:gdLst/>
              <a:ahLst/>
              <a:cxnLst/>
              <a:rect l="l" t="t" r="r" b="b"/>
              <a:pathLst>
                <a:path w="4327" h="616" extrusionOk="0">
                  <a:moveTo>
                    <a:pt x="11" y="1"/>
                  </a:moveTo>
                  <a:lnTo>
                    <a:pt x="0" y="565"/>
                  </a:lnTo>
                  <a:lnTo>
                    <a:pt x="4316" y="616"/>
                  </a:lnTo>
                  <a:lnTo>
                    <a:pt x="4327" y="5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370;p48">
              <a:extLst>
                <a:ext uri="{FF2B5EF4-FFF2-40B4-BE49-F238E27FC236}">
                  <a16:creationId xmlns:a16="http://schemas.microsoft.com/office/drawing/2014/main" id="{81467652-2D75-4742-8D91-CCA5DA3528E8}"/>
                </a:ext>
              </a:extLst>
            </p:cNvPr>
            <p:cNvSpPr/>
            <p:nvPr/>
          </p:nvSpPr>
          <p:spPr>
            <a:xfrm>
              <a:off x="2387668" y="4090183"/>
              <a:ext cx="122974" cy="167963"/>
            </a:xfrm>
            <a:custGeom>
              <a:avLst/>
              <a:gdLst/>
              <a:ahLst/>
              <a:cxnLst/>
              <a:rect l="l" t="t" r="r" b="b"/>
              <a:pathLst>
                <a:path w="1569" h="2143" extrusionOk="0">
                  <a:moveTo>
                    <a:pt x="0" y="0"/>
                  </a:moveTo>
                  <a:lnTo>
                    <a:pt x="21" y="2143"/>
                  </a:lnTo>
                  <a:lnTo>
                    <a:pt x="1569" y="2143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371;p48">
              <a:extLst>
                <a:ext uri="{FF2B5EF4-FFF2-40B4-BE49-F238E27FC236}">
                  <a16:creationId xmlns:a16="http://schemas.microsoft.com/office/drawing/2014/main" id="{43D40585-59CC-4663-A0A1-BCE9C774ABC6}"/>
                </a:ext>
              </a:extLst>
            </p:cNvPr>
            <p:cNvSpPr/>
            <p:nvPr/>
          </p:nvSpPr>
          <p:spPr>
            <a:xfrm>
              <a:off x="2005970" y="2826269"/>
              <a:ext cx="553737" cy="1378895"/>
            </a:xfrm>
            <a:custGeom>
              <a:avLst/>
              <a:gdLst/>
              <a:ahLst/>
              <a:cxnLst/>
              <a:rect l="l" t="t" r="r" b="b"/>
              <a:pathLst>
                <a:path w="7065" h="17593" extrusionOk="0">
                  <a:moveTo>
                    <a:pt x="6500" y="1"/>
                  </a:moveTo>
                  <a:lnTo>
                    <a:pt x="2482" y="206"/>
                  </a:lnTo>
                  <a:lnTo>
                    <a:pt x="1446" y="390"/>
                  </a:lnTo>
                  <a:lnTo>
                    <a:pt x="1" y="17510"/>
                  </a:lnTo>
                  <a:lnTo>
                    <a:pt x="2574" y="17592"/>
                  </a:lnTo>
                  <a:lnTo>
                    <a:pt x="4122" y="3927"/>
                  </a:lnTo>
                  <a:lnTo>
                    <a:pt x="4542" y="17459"/>
                  </a:lnTo>
                  <a:lnTo>
                    <a:pt x="7064" y="17480"/>
                  </a:lnTo>
                  <a:lnTo>
                    <a:pt x="65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372;p48">
              <a:extLst>
                <a:ext uri="{FF2B5EF4-FFF2-40B4-BE49-F238E27FC236}">
                  <a16:creationId xmlns:a16="http://schemas.microsoft.com/office/drawing/2014/main" id="{A3302039-0223-4AB2-8653-2EE4E689D5EE}"/>
                </a:ext>
              </a:extLst>
            </p:cNvPr>
            <p:cNvSpPr/>
            <p:nvPr/>
          </p:nvSpPr>
          <p:spPr>
            <a:xfrm>
              <a:off x="2457580" y="2297614"/>
              <a:ext cx="146252" cy="306221"/>
            </a:xfrm>
            <a:custGeom>
              <a:avLst/>
              <a:gdLst/>
              <a:ahLst/>
              <a:cxnLst/>
              <a:rect l="l" t="t" r="r" b="b"/>
              <a:pathLst>
                <a:path w="1866" h="3907" extrusionOk="0">
                  <a:moveTo>
                    <a:pt x="308" y="0"/>
                  </a:moveTo>
                  <a:lnTo>
                    <a:pt x="0" y="3906"/>
                  </a:lnTo>
                  <a:lnTo>
                    <a:pt x="1866" y="3137"/>
                  </a:lnTo>
                  <a:cubicBezTo>
                    <a:pt x="1866" y="913"/>
                    <a:pt x="308" y="0"/>
                    <a:pt x="308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373;p48">
              <a:extLst>
                <a:ext uri="{FF2B5EF4-FFF2-40B4-BE49-F238E27FC236}">
                  <a16:creationId xmlns:a16="http://schemas.microsoft.com/office/drawing/2014/main" id="{E4D6A103-90DA-4C3F-9EC1-AD4DD09289E0}"/>
                </a:ext>
              </a:extLst>
            </p:cNvPr>
            <p:cNvSpPr/>
            <p:nvPr/>
          </p:nvSpPr>
          <p:spPr>
            <a:xfrm>
              <a:off x="2075099" y="2245414"/>
              <a:ext cx="462035" cy="649279"/>
            </a:xfrm>
            <a:custGeom>
              <a:avLst/>
              <a:gdLst/>
              <a:ahLst/>
              <a:cxnLst/>
              <a:rect l="l" t="t" r="r" b="b"/>
              <a:pathLst>
                <a:path w="5895" h="8284" extrusionOk="0">
                  <a:moveTo>
                    <a:pt x="3004" y="0"/>
                  </a:moveTo>
                  <a:lnTo>
                    <a:pt x="2707" y="21"/>
                  </a:lnTo>
                  <a:cubicBezTo>
                    <a:pt x="2061" y="72"/>
                    <a:pt x="1425" y="215"/>
                    <a:pt x="831" y="451"/>
                  </a:cubicBezTo>
                  <a:cubicBezTo>
                    <a:pt x="687" y="513"/>
                    <a:pt x="544" y="584"/>
                    <a:pt x="410" y="646"/>
                  </a:cubicBezTo>
                  <a:cubicBezTo>
                    <a:pt x="0" y="861"/>
                    <a:pt x="123" y="1333"/>
                    <a:pt x="175" y="1815"/>
                  </a:cubicBezTo>
                  <a:lnTo>
                    <a:pt x="421" y="8283"/>
                  </a:lnTo>
                  <a:lnTo>
                    <a:pt x="5639" y="8160"/>
                  </a:lnTo>
                  <a:lnTo>
                    <a:pt x="5844" y="2030"/>
                  </a:lnTo>
                  <a:cubicBezTo>
                    <a:pt x="5895" y="1374"/>
                    <a:pt x="5505" y="759"/>
                    <a:pt x="4890" y="533"/>
                  </a:cubicBezTo>
                  <a:cubicBezTo>
                    <a:pt x="4204" y="287"/>
                    <a:pt x="3373" y="21"/>
                    <a:pt x="3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374;p48">
              <a:extLst>
                <a:ext uri="{FF2B5EF4-FFF2-40B4-BE49-F238E27FC236}">
                  <a16:creationId xmlns:a16="http://schemas.microsoft.com/office/drawing/2014/main" id="{1E44D0EB-6556-4475-811F-E8FC70033CB9}"/>
                </a:ext>
              </a:extLst>
            </p:cNvPr>
            <p:cNvSpPr/>
            <p:nvPr/>
          </p:nvSpPr>
          <p:spPr>
            <a:xfrm>
              <a:off x="2520988" y="2429366"/>
              <a:ext cx="10581" cy="148760"/>
            </a:xfrm>
            <a:custGeom>
              <a:avLst/>
              <a:gdLst/>
              <a:ahLst/>
              <a:cxnLst/>
              <a:rect l="l" t="t" r="r" b="b"/>
              <a:pathLst>
                <a:path w="135" h="1898" fill="none" extrusionOk="0">
                  <a:moveTo>
                    <a:pt x="1" y="1897"/>
                  </a:moveTo>
                  <a:lnTo>
                    <a:pt x="134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375;p48">
              <a:extLst>
                <a:ext uri="{FF2B5EF4-FFF2-40B4-BE49-F238E27FC236}">
                  <a16:creationId xmlns:a16="http://schemas.microsoft.com/office/drawing/2014/main" id="{EB89CC73-8161-4459-BD89-4AFF28F6F3EF}"/>
                </a:ext>
              </a:extLst>
            </p:cNvPr>
            <p:cNvSpPr/>
            <p:nvPr/>
          </p:nvSpPr>
          <p:spPr>
            <a:xfrm>
              <a:off x="2215708" y="2244474"/>
              <a:ext cx="205741" cy="109493"/>
            </a:xfrm>
            <a:custGeom>
              <a:avLst/>
              <a:gdLst/>
              <a:ahLst/>
              <a:cxnLst/>
              <a:rect l="l" t="t" r="r" b="b"/>
              <a:pathLst>
                <a:path w="2625" h="1397" extrusionOk="0">
                  <a:moveTo>
                    <a:pt x="1121" y="1"/>
                  </a:moveTo>
                  <a:cubicBezTo>
                    <a:pt x="742" y="1"/>
                    <a:pt x="371" y="61"/>
                    <a:pt x="0" y="156"/>
                  </a:cubicBezTo>
                  <a:lnTo>
                    <a:pt x="1846" y="1396"/>
                  </a:lnTo>
                  <a:lnTo>
                    <a:pt x="2625" y="371"/>
                  </a:lnTo>
                  <a:cubicBezTo>
                    <a:pt x="2625" y="371"/>
                    <a:pt x="1825" y="53"/>
                    <a:pt x="1210" y="2"/>
                  </a:cubicBezTo>
                  <a:cubicBezTo>
                    <a:pt x="1180" y="1"/>
                    <a:pt x="1151" y="1"/>
                    <a:pt x="1121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376;p48">
              <a:extLst>
                <a:ext uri="{FF2B5EF4-FFF2-40B4-BE49-F238E27FC236}">
                  <a16:creationId xmlns:a16="http://schemas.microsoft.com/office/drawing/2014/main" id="{56FE234D-D395-4DA3-9E1F-2FBB220BC32E}"/>
                </a:ext>
              </a:extLst>
            </p:cNvPr>
            <p:cNvSpPr/>
            <p:nvPr/>
          </p:nvSpPr>
          <p:spPr>
            <a:xfrm>
              <a:off x="2317755" y="2523341"/>
              <a:ext cx="413833" cy="407563"/>
            </a:xfrm>
            <a:custGeom>
              <a:avLst/>
              <a:gdLst/>
              <a:ahLst/>
              <a:cxnLst/>
              <a:rect l="l" t="t" r="r" b="b"/>
              <a:pathLst>
                <a:path w="5280" h="5200" extrusionOk="0">
                  <a:moveTo>
                    <a:pt x="1355" y="0"/>
                  </a:moveTo>
                  <a:cubicBezTo>
                    <a:pt x="1209" y="0"/>
                    <a:pt x="1085" y="110"/>
                    <a:pt x="1046" y="257"/>
                  </a:cubicBezTo>
                  <a:lnTo>
                    <a:pt x="41" y="4737"/>
                  </a:lnTo>
                  <a:cubicBezTo>
                    <a:pt x="0" y="4942"/>
                    <a:pt x="144" y="5137"/>
                    <a:pt x="359" y="5137"/>
                  </a:cubicBezTo>
                  <a:lnTo>
                    <a:pt x="3947" y="5199"/>
                  </a:lnTo>
                  <a:cubicBezTo>
                    <a:pt x="3954" y="5199"/>
                    <a:pt x="3960" y="5199"/>
                    <a:pt x="3967" y="5199"/>
                  </a:cubicBezTo>
                  <a:cubicBezTo>
                    <a:pt x="4112" y="5199"/>
                    <a:pt x="4236" y="5090"/>
                    <a:pt x="4275" y="4942"/>
                  </a:cubicBezTo>
                  <a:lnTo>
                    <a:pt x="5239" y="462"/>
                  </a:lnTo>
                  <a:cubicBezTo>
                    <a:pt x="5280" y="257"/>
                    <a:pt x="5126" y="63"/>
                    <a:pt x="4921" y="63"/>
                  </a:cubicBezTo>
                  <a:lnTo>
                    <a:pt x="1374" y="1"/>
                  </a:lnTo>
                  <a:cubicBezTo>
                    <a:pt x="1368" y="1"/>
                    <a:pt x="1361" y="0"/>
                    <a:pt x="1355" y="0"/>
                  </a:cubicBez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377;p48">
              <a:extLst>
                <a:ext uri="{FF2B5EF4-FFF2-40B4-BE49-F238E27FC236}">
                  <a16:creationId xmlns:a16="http://schemas.microsoft.com/office/drawing/2014/main" id="{1E194F6E-081E-44EB-AEAC-2F1B6B035D1F}"/>
                </a:ext>
              </a:extLst>
            </p:cNvPr>
            <p:cNvSpPr/>
            <p:nvPr/>
          </p:nvSpPr>
          <p:spPr>
            <a:xfrm>
              <a:off x="2325750" y="2534627"/>
              <a:ext cx="411482" cy="399412"/>
            </a:xfrm>
            <a:custGeom>
              <a:avLst/>
              <a:gdLst/>
              <a:ahLst/>
              <a:cxnLst/>
              <a:rect l="l" t="t" r="r" b="b"/>
              <a:pathLst>
                <a:path w="5250" h="5096" extrusionOk="0">
                  <a:moveTo>
                    <a:pt x="5034" y="1"/>
                  </a:moveTo>
                  <a:lnTo>
                    <a:pt x="1" y="4860"/>
                  </a:lnTo>
                  <a:lnTo>
                    <a:pt x="226" y="5096"/>
                  </a:lnTo>
                  <a:lnTo>
                    <a:pt x="5250" y="226"/>
                  </a:lnTo>
                  <a:lnTo>
                    <a:pt x="5034" y="1"/>
                  </a:lnTo>
                  <a:close/>
                </a:path>
              </a:pathLst>
            </a:custGeom>
            <a:solidFill>
              <a:srgbClr val="0B0B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378;p48">
              <a:extLst>
                <a:ext uri="{FF2B5EF4-FFF2-40B4-BE49-F238E27FC236}">
                  <a16:creationId xmlns:a16="http://schemas.microsoft.com/office/drawing/2014/main" id="{882DFDCB-16D1-470F-B83A-49E77262AE27}"/>
                </a:ext>
              </a:extLst>
            </p:cNvPr>
            <p:cNvSpPr/>
            <p:nvPr/>
          </p:nvSpPr>
          <p:spPr>
            <a:xfrm>
              <a:off x="2332177" y="2538624"/>
              <a:ext cx="414695" cy="407563"/>
            </a:xfrm>
            <a:custGeom>
              <a:avLst/>
              <a:gdLst/>
              <a:ahLst/>
              <a:cxnLst/>
              <a:rect l="l" t="t" r="r" b="b"/>
              <a:pathLst>
                <a:path w="5291" h="5200" extrusionOk="0">
                  <a:moveTo>
                    <a:pt x="1365" y="0"/>
                  </a:moveTo>
                  <a:cubicBezTo>
                    <a:pt x="1219" y="0"/>
                    <a:pt x="1086" y="110"/>
                    <a:pt x="1057" y="257"/>
                  </a:cubicBezTo>
                  <a:lnTo>
                    <a:pt x="52" y="4737"/>
                  </a:lnTo>
                  <a:cubicBezTo>
                    <a:pt x="1" y="4942"/>
                    <a:pt x="155" y="5137"/>
                    <a:pt x="370" y="5137"/>
                  </a:cubicBezTo>
                  <a:lnTo>
                    <a:pt x="3958" y="5198"/>
                  </a:lnTo>
                  <a:cubicBezTo>
                    <a:pt x="3964" y="5199"/>
                    <a:pt x="3971" y="5199"/>
                    <a:pt x="3977" y="5199"/>
                  </a:cubicBezTo>
                  <a:cubicBezTo>
                    <a:pt x="4123" y="5199"/>
                    <a:pt x="4247" y="5089"/>
                    <a:pt x="4286" y="4942"/>
                  </a:cubicBezTo>
                  <a:lnTo>
                    <a:pt x="5250" y="462"/>
                  </a:lnTo>
                  <a:cubicBezTo>
                    <a:pt x="5291" y="257"/>
                    <a:pt x="5137" y="62"/>
                    <a:pt x="4932" y="62"/>
                  </a:cubicBezTo>
                  <a:lnTo>
                    <a:pt x="1385" y="1"/>
                  </a:lnTo>
                  <a:cubicBezTo>
                    <a:pt x="1378" y="0"/>
                    <a:pt x="1372" y="0"/>
                    <a:pt x="1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379;p48">
              <a:extLst>
                <a:ext uri="{FF2B5EF4-FFF2-40B4-BE49-F238E27FC236}">
                  <a16:creationId xmlns:a16="http://schemas.microsoft.com/office/drawing/2014/main" id="{ABB23331-AA84-4B71-ACB2-6CF4B6F904FF}"/>
                </a:ext>
              </a:extLst>
            </p:cNvPr>
            <p:cNvSpPr/>
            <p:nvPr/>
          </p:nvSpPr>
          <p:spPr>
            <a:xfrm>
              <a:off x="2636751" y="2667085"/>
              <a:ext cx="116391" cy="148839"/>
            </a:xfrm>
            <a:custGeom>
              <a:avLst/>
              <a:gdLst/>
              <a:ahLst/>
              <a:cxnLst/>
              <a:rect l="l" t="t" r="r" b="b"/>
              <a:pathLst>
                <a:path w="1485" h="1899" extrusionOk="0">
                  <a:moveTo>
                    <a:pt x="1118" y="1"/>
                  </a:moveTo>
                  <a:cubicBezTo>
                    <a:pt x="1108" y="1"/>
                    <a:pt x="1097" y="1"/>
                    <a:pt x="1087" y="2"/>
                  </a:cubicBezTo>
                  <a:lnTo>
                    <a:pt x="841" y="12"/>
                  </a:lnTo>
                  <a:cubicBezTo>
                    <a:pt x="503" y="33"/>
                    <a:pt x="226" y="279"/>
                    <a:pt x="164" y="607"/>
                  </a:cubicBezTo>
                  <a:lnTo>
                    <a:pt x="82" y="1027"/>
                  </a:lnTo>
                  <a:cubicBezTo>
                    <a:pt x="0" y="1478"/>
                    <a:pt x="338" y="1888"/>
                    <a:pt x="800" y="1899"/>
                  </a:cubicBezTo>
                  <a:cubicBezTo>
                    <a:pt x="954" y="1899"/>
                    <a:pt x="1087" y="1796"/>
                    <a:pt x="1128" y="1642"/>
                  </a:cubicBezTo>
                  <a:lnTo>
                    <a:pt x="1435" y="412"/>
                  </a:lnTo>
                  <a:cubicBezTo>
                    <a:pt x="1484" y="197"/>
                    <a:pt x="1328" y="1"/>
                    <a:pt x="1118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380;p48">
              <a:extLst>
                <a:ext uri="{FF2B5EF4-FFF2-40B4-BE49-F238E27FC236}">
                  <a16:creationId xmlns:a16="http://schemas.microsoft.com/office/drawing/2014/main" id="{9361E563-FB9D-4186-9669-4EC0CA21AA05}"/>
                </a:ext>
              </a:extLst>
            </p:cNvPr>
            <p:cNvSpPr/>
            <p:nvPr/>
          </p:nvSpPr>
          <p:spPr>
            <a:xfrm>
              <a:off x="1778597" y="2317678"/>
              <a:ext cx="402625" cy="375507"/>
            </a:xfrm>
            <a:custGeom>
              <a:avLst/>
              <a:gdLst/>
              <a:ahLst/>
              <a:cxnLst/>
              <a:rect l="l" t="t" r="r" b="b"/>
              <a:pathLst>
                <a:path w="5137" h="4791" extrusionOk="0">
                  <a:moveTo>
                    <a:pt x="4048" y="0"/>
                  </a:moveTo>
                  <a:cubicBezTo>
                    <a:pt x="3762" y="0"/>
                    <a:pt x="3477" y="127"/>
                    <a:pt x="3281" y="370"/>
                  </a:cubicBezTo>
                  <a:lnTo>
                    <a:pt x="359" y="3302"/>
                  </a:lnTo>
                  <a:cubicBezTo>
                    <a:pt x="1" y="3702"/>
                    <a:pt x="72" y="4327"/>
                    <a:pt x="513" y="4634"/>
                  </a:cubicBezTo>
                  <a:cubicBezTo>
                    <a:pt x="657" y="4739"/>
                    <a:pt x="824" y="4790"/>
                    <a:pt x="990" y="4790"/>
                  </a:cubicBezTo>
                  <a:cubicBezTo>
                    <a:pt x="1213" y="4790"/>
                    <a:pt x="1435" y="4698"/>
                    <a:pt x="1600" y="4522"/>
                  </a:cubicBezTo>
                  <a:lnTo>
                    <a:pt x="4727" y="1733"/>
                  </a:lnTo>
                  <a:cubicBezTo>
                    <a:pt x="5137" y="1292"/>
                    <a:pt x="5106" y="595"/>
                    <a:pt x="4645" y="206"/>
                  </a:cubicBezTo>
                  <a:cubicBezTo>
                    <a:pt x="4467" y="67"/>
                    <a:pt x="4257" y="0"/>
                    <a:pt x="4048" y="0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381;p48">
              <a:extLst>
                <a:ext uri="{FF2B5EF4-FFF2-40B4-BE49-F238E27FC236}">
                  <a16:creationId xmlns:a16="http://schemas.microsoft.com/office/drawing/2014/main" id="{A8ABA8D1-945B-4C01-9CEC-74F7E1985E7F}"/>
                </a:ext>
              </a:extLst>
            </p:cNvPr>
            <p:cNvSpPr/>
            <p:nvPr/>
          </p:nvSpPr>
          <p:spPr>
            <a:xfrm>
              <a:off x="1933706" y="2275119"/>
              <a:ext cx="264367" cy="311786"/>
            </a:xfrm>
            <a:custGeom>
              <a:avLst/>
              <a:gdLst/>
              <a:ahLst/>
              <a:cxnLst/>
              <a:rect l="l" t="t" r="r" b="b"/>
              <a:pathLst>
                <a:path w="3373" h="3978" extrusionOk="0">
                  <a:moveTo>
                    <a:pt x="2819" y="0"/>
                  </a:moveTo>
                  <a:cubicBezTo>
                    <a:pt x="2819" y="0"/>
                    <a:pt x="1558" y="257"/>
                    <a:pt x="0" y="2184"/>
                  </a:cubicBezTo>
                  <a:lnTo>
                    <a:pt x="1343" y="3978"/>
                  </a:lnTo>
                  <a:lnTo>
                    <a:pt x="3373" y="2471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382;p48">
              <a:extLst>
                <a:ext uri="{FF2B5EF4-FFF2-40B4-BE49-F238E27FC236}">
                  <a16:creationId xmlns:a16="http://schemas.microsoft.com/office/drawing/2014/main" id="{27B1FAAA-1E9E-4191-AA90-6BF870832C75}"/>
                </a:ext>
              </a:extLst>
            </p:cNvPr>
            <p:cNvSpPr/>
            <p:nvPr/>
          </p:nvSpPr>
          <p:spPr>
            <a:xfrm>
              <a:off x="2092734" y="2478430"/>
              <a:ext cx="92485" cy="68345"/>
            </a:xfrm>
            <a:custGeom>
              <a:avLst/>
              <a:gdLst/>
              <a:ahLst/>
              <a:cxnLst/>
              <a:rect l="l" t="t" r="r" b="b"/>
              <a:pathLst>
                <a:path w="1180" h="872" fill="none" extrusionOk="0">
                  <a:moveTo>
                    <a:pt x="1" y="871"/>
                  </a:moveTo>
                  <a:lnTo>
                    <a:pt x="1180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383;p48">
              <a:extLst>
                <a:ext uri="{FF2B5EF4-FFF2-40B4-BE49-F238E27FC236}">
                  <a16:creationId xmlns:a16="http://schemas.microsoft.com/office/drawing/2014/main" id="{8BCD8457-2042-43E7-B18E-396D69B89BD1}"/>
                </a:ext>
              </a:extLst>
            </p:cNvPr>
            <p:cNvSpPr/>
            <p:nvPr/>
          </p:nvSpPr>
          <p:spPr>
            <a:xfrm>
              <a:off x="2160295" y="2600151"/>
              <a:ext cx="163104" cy="162790"/>
            </a:xfrm>
            <a:custGeom>
              <a:avLst/>
              <a:gdLst/>
              <a:ahLst/>
              <a:cxnLst/>
              <a:rect l="l" t="t" r="r" b="b"/>
              <a:pathLst>
                <a:path w="2081" h="2077" extrusionOk="0">
                  <a:moveTo>
                    <a:pt x="1292" y="1"/>
                  </a:moveTo>
                  <a:cubicBezTo>
                    <a:pt x="1137" y="1"/>
                    <a:pt x="961" y="45"/>
                    <a:pt x="769" y="149"/>
                  </a:cubicBezTo>
                  <a:cubicBezTo>
                    <a:pt x="10" y="569"/>
                    <a:pt x="133" y="1451"/>
                    <a:pt x="133" y="1451"/>
                  </a:cubicBezTo>
                  <a:cubicBezTo>
                    <a:pt x="133" y="1451"/>
                    <a:pt x="0" y="2066"/>
                    <a:pt x="923" y="2076"/>
                  </a:cubicBezTo>
                  <a:cubicBezTo>
                    <a:pt x="928" y="2076"/>
                    <a:pt x="933" y="2076"/>
                    <a:pt x="939" y="2076"/>
                  </a:cubicBezTo>
                  <a:cubicBezTo>
                    <a:pt x="1848" y="2076"/>
                    <a:pt x="2081" y="1202"/>
                    <a:pt x="2050" y="733"/>
                  </a:cubicBezTo>
                  <a:cubicBezTo>
                    <a:pt x="2027" y="381"/>
                    <a:pt x="1748" y="1"/>
                    <a:pt x="1292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384;p48">
              <a:extLst>
                <a:ext uri="{FF2B5EF4-FFF2-40B4-BE49-F238E27FC236}">
                  <a16:creationId xmlns:a16="http://schemas.microsoft.com/office/drawing/2014/main" id="{587996F4-301C-4334-9163-31735B5ECB01}"/>
                </a:ext>
              </a:extLst>
            </p:cNvPr>
            <p:cNvSpPr/>
            <p:nvPr/>
          </p:nvSpPr>
          <p:spPr>
            <a:xfrm>
              <a:off x="2240632" y="2586826"/>
              <a:ext cx="131831" cy="46713"/>
            </a:xfrm>
            <a:custGeom>
              <a:avLst/>
              <a:gdLst/>
              <a:ahLst/>
              <a:cxnLst/>
              <a:rect l="l" t="t" r="r" b="b"/>
              <a:pathLst>
                <a:path w="1682" h="596" extrusionOk="0">
                  <a:moveTo>
                    <a:pt x="1507" y="1"/>
                  </a:moveTo>
                  <a:cubicBezTo>
                    <a:pt x="995" y="1"/>
                    <a:pt x="492" y="73"/>
                    <a:pt x="0" y="216"/>
                  </a:cubicBezTo>
                  <a:lnTo>
                    <a:pt x="380" y="596"/>
                  </a:lnTo>
                  <a:lnTo>
                    <a:pt x="1528" y="339"/>
                  </a:lnTo>
                  <a:cubicBezTo>
                    <a:pt x="1620" y="319"/>
                    <a:pt x="1681" y="227"/>
                    <a:pt x="1661" y="134"/>
                  </a:cubicBezTo>
                  <a:cubicBezTo>
                    <a:pt x="1640" y="62"/>
                    <a:pt x="1579" y="11"/>
                    <a:pt x="1507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385;p48">
              <a:extLst>
                <a:ext uri="{FF2B5EF4-FFF2-40B4-BE49-F238E27FC236}">
                  <a16:creationId xmlns:a16="http://schemas.microsoft.com/office/drawing/2014/main" id="{4C09C1C9-BDF9-417A-94D0-EF36632EBD91}"/>
                </a:ext>
              </a:extLst>
            </p:cNvPr>
            <p:cNvSpPr/>
            <p:nvPr/>
          </p:nvSpPr>
          <p:spPr>
            <a:xfrm>
              <a:off x="1836440" y="2553908"/>
              <a:ext cx="413049" cy="205819"/>
            </a:xfrm>
            <a:custGeom>
              <a:avLst/>
              <a:gdLst/>
              <a:ahLst/>
              <a:cxnLst/>
              <a:rect l="l" t="t" r="r" b="b"/>
              <a:pathLst>
                <a:path w="5270" h="2626" extrusionOk="0">
                  <a:moveTo>
                    <a:pt x="616" y="1"/>
                  </a:moveTo>
                  <a:lnTo>
                    <a:pt x="1" y="1733"/>
                  </a:lnTo>
                  <a:lnTo>
                    <a:pt x="4706" y="2625"/>
                  </a:lnTo>
                  <a:lnTo>
                    <a:pt x="5270" y="1887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386;p48">
              <a:extLst>
                <a:ext uri="{FF2B5EF4-FFF2-40B4-BE49-F238E27FC236}">
                  <a16:creationId xmlns:a16="http://schemas.microsoft.com/office/drawing/2014/main" id="{F55FE89B-64FC-47DF-B43D-0FFE905DD5B6}"/>
                </a:ext>
              </a:extLst>
            </p:cNvPr>
            <p:cNvSpPr/>
            <p:nvPr/>
          </p:nvSpPr>
          <p:spPr>
            <a:xfrm>
              <a:off x="1911212" y="2564332"/>
              <a:ext cx="77986" cy="32213"/>
            </a:xfrm>
            <a:custGeom>
              <a:avLst/>
              <a:gdLst/>
              <a:ahLst/>
              <a:cxnLst/>
              <a:rect l="l" t="t" r="r" b="b"/>
              <a:pathLst>
                <a:path w="995" h="411" fill="none" extrusionOk="0">
                  <a:moveTo>
                    <a:pt x="994" y="411"/>
                  </a:moveTo>
                  <a:lnTo>
                    <a:pt x="0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387;p48">
              <a:extLst>
                <a:ext uri="{FF2B5EF4-FFF2-40B4-BE49-F238E27FC236}">
                  <a16:creationId xmlns:a16="http://schemas.microsoft.com/office/drawing/2014/main" id="{45ECA500-2AC4-4CC0-A189-DE568EE74AB9}"/>
                </a:ext>
              </a:extLst>
            </p:cNvPr>
            <p:cNvSpPr/>
            <p:nvPr/>
          </p:nvSpPr>
          <p:spPr>
            <a:xfrm>
              <a:off x="2264694" y="2076668"/>
              <a:ext cx="132693" cy="217811"/>
            </a:xfrm>
            <a:custGeom>
              <a:avLst/>
              <a:gdLst/>
              <a:ahLst/>
              <a:cxnLst/>
              <a:rect l="l" t="t" r="r" b="b"/>
              <a:pathLst>
                <a:path w="1693" h="2779" extrusionOk="0">
                  <a:moveTo>
                    <a:pt x="360" y="0"/>
                  </a:moveTo>
                  <a:lnTo>
                    <a:pt x="1" y="2655"/>
                  </a:lnTo>
                  <a:lnTo>
                    <a:pt x="1641" y="2778"/>
                  </a:lnTo>
                  <a:lnTo>
                    <a:pt x="1692" y="759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388;p48">
              <a:extLst>
                <a:ext uri="{FF2B5EF4-FFF2-40B4-BE49-F238E27FC236}">
                  <a16:creationId xmlns:a16="http://schemas.microsoft.com/office/drawing/2014/main" id="{970AAF10-5A21-4D06-AE37-49D8075A96A2}"/>
                </a:ext>
              </a:extLst>
            </p:cNvPr>
            <p:cNvSpPr/>
            <p:nvPr/>
          </p:nvSpPr>
          <p:spPr>
            <a:xfrm>
              <a:off x="2317755" y="2138508"/>
              <a:ext cx="79632" cy="75634"/>
            </a:xfrm>
            <a:custGeom>
              <a:avLst/>
              <a:gdLst/>
              <a:ahLst/>
              <a:cxnLst/>
              <a:rect l="l" t="t" r="r" b="b"/>
              <a:pathLst>
                <a:path w="1016" h="965" extrusionOk="0">
                  <a:moveTo>
                    <a:pt x="0" y="1"/>
                  </a:moveTo>
                  <a:lnTo>
                    <a:pt x="995" y="964"/>
                  </a:lnTo>
                  <a:lnTo>
                    <a:pt x="1015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389;p48">
              <a:extLst>
                <a:ext uri="{FF2B5EF4-FFF2-40B4-BE49-F238E27FC236}">
                  <a16:creationId xmlns:a16="http://schemas.microsoft.com/office/drawing/2014/main" id="{4732E7D2-5114-431E-82A0-104B9A64F34B}"/>
                </a:ext>
              </a:extLst>
            </p:cNvPr>
            <p:cNvSpPr/>
            <p:nvPr/>
          </p:nvSpPr>
          <p:spPr>
            <a:xfrm>
              <a:off x="2251134" y="1862541"/>
              <a:ext cx="247438" cy="306456"/>
            </a:xfrm>
            <a:custGeom>
              <a:avLst/>
              <a:gdLst/>
              <a:ahLst/>
              <a:cxnLst/>
              <a:rect l="l" t="t" r="r" b="b"/>
              <a:pathLst>
                <a:path w="3157" h="3910" extrusionOk="0">
                  <a:moveTo>
                    <a:pt x="1684" y="0"/>
                  </a:moveTo>
                  <a:cubicBezTo>
                    <a:pt x="823" y="0"/>
                    <a:pt x="0" y="746"/>
                    <a:pt x="143" y="2209"/>
                  </a:cubicBezTo>
                  <a:cubicBezTo>
                    <a:pt x="287" y="3716"/>
                    <a:pt x="1291" y="3839"/>
                    <a:pt x="1291" y="3839"/>
                  </a:cubicBezTo>
                  <a:cubicBezTo>
                    <a:pt x="1466" y="3887"/>
                    <a:pt x="1629" y="3910"/>
                    <a:pt x="1779" y="3910"/>
                  </a:cubicBezTo>
                  <a:cubicBezTo>
                    <a:pt x="2369" y="3910"/>
                    <a:pt x="2770" y="3563"/>
                    <a:pt x="2983" y="3040"/>
                  </a:cubicBezTo>
                  <a:cubicBezTo>
                    <a:pt x="3157" y="2620"/>
                    <a:pt x="3106" y="1758"/>
                    <a:pt x="3044" y="1205"/>
                  </a:cubicBezTo>
                  <a:cubicBezTo>
                    <a:pt x="3003" y="713"/>
                    <a:pt x="2696" y="292"/>
                    <a:pt x="2245" y="108"/>
                  </a:cubicBezTo>
                  <a:cubicBezTo>
                    <a:pt x="2062" y="36"/>
                    <a:pt x="1872" y="0"/>
                    <a:pt x="1684" y="0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390;p48">
              <a:extLst>
                <a:ext uri="{FF2B5EF4-FFF2-40B4-BE49-F238E27FC236}">
                  <a16:creationId xmlns:a16="http://schemas.microsoft.com/office/drawing/2014/main" id="{22F376DF-4478-4CDF-961C-020A656EEE5E}"/>
                </a:ext>
              </a:extLst>
            </p:cNvPr>
            <p:cNvSpPr/>
            <p:nvPr/>
          </p:nvSpPr>
          <p:spPr>
            <a:xfrm>
              <a:off x="2149009" y="1837225"/>
              <a:ext cx="323072" cy="238738"/>
            </a:xfrm>
            <a:custGeom>
              <a:avLst/>
              <a:gdLst/>
              <a:ahLst/>
              <a:cxnLst/>
              <a:rect l="l" t="t" r="r" b="b"/>
              <a:pathLst>
                <a:path w="4122" h="3046" extrusionOk="0">
                  <a:moveTo>
                    <a:pt x="2556" y="0"/>
                  </a:moveTo>
                  <a:cubicBezTo>
                    <a:pt x="2471" y="0"/>
                    <a:pt x="2381" y="4"/>
                    <a:pt x="2287" y="11"/>
                  </a:cubicBezTo>
                  <a:cubicBezTo>
                    <a:pt x="1" y="195"/>
                    <a:pt x="667" y="2625"/>
                    <a:pt x="1754" y="3045"/>
                  </a:cubicBezTo>
                  <a:lnTo>
                    <a:pt x="1907" y="2532"/>
                  </a:lnTo>
                  <a:cubicBezTo>
                    <a:pt x="1907" y="2532"/>
                    <a:pt x="2317" y="1764"/>
                    <a:pt x="2164" y="933"/>
                  </a:cubicBezTo>
                  <a:cubicBezTo>
                    <a:pt x="2164" y="933"/>
                    <a:pt x="3332" y="923"/>
                    <a:pt x="4122" y="913"/>
                  </a:cubicBezTo>
                  <a:cubicBezTo>
                    <a:pt x="4122" y="913"/>
                    <a:pt x="3976" y="0"/>
                    <a:pt x="25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391;p48">
              <a:extLst>
                <a:ext uri="{FF2B5EF4-FFF2-40B4-BE49-F238E27FC236}">
                  <a16:creationId xmlns:a16="http://schemas.microsoft.com/office/drawing/2014/main" id="{2F6120B6-9415-4EEF-98B1-C20932EE2182}"/>
                </a:ext>
              </a:extLst>
            </p:cNvPr>
            <p:cNvSpPr/>
            <p:nvPr/>
          </p:nvSpPr>
          <p:spPr>
            <a:xfrm>
              <a:off x="2215708" y="2004717"/>
              <a:ext cx="102675" cy="86372"/>
            </a:xfrm>
            <a:custGeom>
              <a:avLst/>
              <a:gdLst/>
              <a:ahLst/>
              <a:cxnLst/>
              <a:rect l="l" t="t" r="r" b="b"/>
              <a:pathLst>
                <a:path w="1310" h="1102" extrusionOk="0">
                  <a:moveTo>
                    <a:pt x="614" y="1"/>
                  </a:moveTo>
                  <a:cubicBezTo>
                    <a:pt x="572" y="1"/>
                    <a:pt x="527" y="6"/>
                    <a:pt x="482" y="16"/>
                  </a:cubicBezTo>
                  <a:cubicBezTo>
                    <a:pt x="185" y="78"/>
                    <a:pt x="0" y="375"/>
                    <a:pt x="72" y="672"/>
                  </a:cubicBezTo>
                  <a:cubicBezTo>
                    <a:pt x="131" y="950"/>
                    <a:pt x="368" y="1102"/>
                    <a:pt x="608" y="1102"/>
                  </a:cubicBezTo>
                  <a:cubicBezTo>
                    <a:pt x="785" y="1102"/>
                    <a:pt x="964" y="1020"/>
                    <a:pt x="1077" y="847"/>
                  </a:cubicBezTo>
                  <a:cubicBezTo>
                    <a:pt x="1309" y="466"/>
                    <a:pt x="1028" y="1"/>
                    <a:pt x="614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392;p48">
              <a:extLst>
                <a:ext uri="{FF2B5EF4-FFF2-40B4-BE49-F238E27FC236}">
                  <a16:creationId xmlns:a16="http://schemas.microsoft.com/office/drawing/2014/main" id="{45E4A308-7092-4CE7-909D-C12D77CB8219}"/>
                </a:ext>
              </a:extLst>
            </p:cNvPr>
            <p:cNvSpPr/>
            <p:nvPr/>
          </p:nvSpPr>
          <p:spPr>
            <a:xfrm>
              <a:off x="2592883" y="1806507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1"/>
                  </a:moveTo>
                  <a:cubicBezTo>
                    <a:pt x="1179" y="1"/>
                    <a:pt x="0" y="1180"/>
                    <a:pt x="0" y="2636"/>
                  </a:cubicBezTo>
                  <a:cubicBezTo>
                    <a:pt x="0" y="4081"/>
                    <a:pt x="1179" y="5260"/>
                    <a:pt x="2625" y="5260"/>
                  </a:cubicBezTo>
                  <a:cubicBezTo>
                    <a:pt x="4080" y="5260"/>
                    <a:pt x="5259" y="4081"/>
                    <a:pt x="5259" y="2636"/>
                  </a:cubicBezTo>
                  <a:cubicBezTo>
                    <a:pt x="5259" y="1180"/>
                    <a:pt x="4080" y="1"/>
                    <a:pt x="2625" y="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393;p48">
              <a:extLst>
                <a:ext uri="{FF2B5EF4-FFF2-40B4-BE49-F238E27FC236}">
                  <a16:creationId xmlns:a16="http://schemas.microsoft.com/office/drawing/2014/main" id="{AB73AE7B-AA66-4AB0-B4BF-CDD4A6EDA792}"/>
                </a:ext>
              </a:extLst>
            </p:cNvPr>
            <p:cNvSpPr/>
            <p:nvPr/>
          </p:nvSpPr>
          <p:spPr>
            <a:xfrm>
              <a:off x="2670670" y="1884351"/>
              <a:ext cx="144558" cy="144558"/>
            </a:xfrm>
            <a:custGeom>
              <a:avLst/>
              <a:gdLst/>
              <a:ahLst/>
              <a:cxnLst/>
              <a:rect l="l" t="t" r="r" b="b"/>
              <a:pathLst>
                <a:path w="2533" h="2533" extrusionOk="0">
                  <a:moveTo>
                    <a:pt x="1262" y="0"/>
                  </a:moveTo>
                  <a:cubicBezTo>
                    <a:pt x="564" y="0"/>
                    <a:pt x="1" y="564"/>
                    <a:pt x="1" y="1272"/>
                  </a:cubicBezTo>
                  <a:cubicBezTo>
                    <a:pt x="1" y="1969"/>
                    <a:pt x="564" y="2533"/>
                    <a:pt x="1262" y="2533"/>
                  </a:cubicBezTo>
                  <a:cubicBezTo>
                    <a:pt x="1959" y="2533"/>
                    <a:pt x="2533" y="1969"/>
                    <a:pt x="2533" y="1272"/>
                  </a:cubicBezTo>
                  <a:cubicBezTo>
                    <a:pt x="2533" y="564"/>
                    <a:pt x="1959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235;p40">
            <a:extLst>
              <a:ext uri="{FF2B5EF4-FFF2-40B4-BE49-F238E27FC236}">
                <a16:creationId xmlns:a16="http://schemas.microsoft.com/office/drawing/2014/main" id="{DBD5832B-F581-4CB1-80CD-17635CE44E88}"/>
              </a:ext>
            </a:extLst>
          </p:cNvPr>
          <p:cNvSpPr txBox="1">
            <a:spLocks/>
          </p:cNvSpPr>
          <p:nvPr/>
        </p:nvSpPr>
        <p:spPr>
          <a:xfrm>
            <a:off x="275771" y="-232228"/>
            <a:ext cx="6422100" cy="1812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Objectives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CBF256-6934-453C-B0DC-559F4426E917}"/>
              </a:ext>
            </a:extLst>
          </p:cNvPr>
          <p:cNvSpPr txBox="1"/>
          <p:nvPr/>
        </p:nvSpPr>
        <p:spPr>
          <a:xfrm>
            <a:off x="110671" y="1509920"/>
            <a:ext cx="8296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50" indent="0">
              <a:buNone/>
            </a:pPr>
            <a:r>
              <a:rPr lang="th-TH" sz="3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th-TH" sz="3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เพื่อให้ผู้ใช้งานสามารถวิเคราะห์สภาพอิสรภาพทางการเงินของตนเองได้</a:t>
            </a:r>
          </a:p>
          <a:p>
            <a:endParaRPr lang="LID4096" sz="3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F3417C2-0DD1-4225-9FB3-9E46D73C4DD4}"/>
              </a:ext>
            </a:extLst>
          </p:cNvPr>
          <p:cNvSpPr txBox="1"/>
          <p:nvPr/>
        </p:nvSpPr>
        <p:spPr>
          <a:xfrm>
            <a:off x="275771" y="2017752"/>
            <a:ext cx="69220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2. </a:t>
            </a:r>
            <a:r>
              <a:rPr lang="th-TH" sz="3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เพื่อช่วยในการบันทึกข้อมูลการออมและการลงทุนของผู้ใช้งาน</a:t>
            </a:r>
            <a:endParaRPr lang="LID4096" sz="3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5"/>
          <p:cNvSpPr txBox="1">
            <a:spLocks noGrp="1"/>
          </p:cNvSpPr>
          <p:nvPr>
            <p:ph type="title"/>
          </p:nvPr>
        </p:nvSpPr>
        <p:spPr>
          <a:xfrm>
            <a:off x="428171" y="399457"/>
            <a:ext cx="37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SCOPE</a:t>
            </a:r>
            <a:endParaRPr dirty="0"/>
          </a:p>
        </p:txBody>
      </p:sp>
      <p:grpSp>
        <p:nvGrpSpPr>
          <p:cNvPr id="1135" name="Google Shape;1135;p45"/>
          <p:cNvGrpSpPr/>
          <p:nvPr/>
        </p:nvGrpSpPr>
        <p:grpSpPr>
          <a:xfrm>
            <a:off x="6027614" y="1272692"/>
            <a:ext cx="2378082" cy="3178713"/>
            <a:chOff x="5593226" y="692187"/>
            <a:chExt cx="2812302" cy="3759121"/>
          </a:xfrm>
        </p:grpSpPr>
        <p:sp>
          <p:nvSpPr>
            <p:cNvPr id="1136" name="Google Shape;1136;p45"/>
            <p:cNvSpPr/>
            <p:nvPr/>
          </p:nvSpPr>
          <p:spPr>
            <a:xfrm flipH="1">
              <a:off x="7513168" y="3381251"/>
              <a:ext cx="892359" cy="818567"/>
            </a:xfrm>
            <a:custGeom>
              <a:avLst/>
              <a:gdLst/>
              <a:ahLst/>
              <a:cxnLst/>
              <a:rect l="l" t="t" r="r" b="b"/>
              <a:pathLst>
                <a:path w="8910" h="8173" extrusionOk="0">
                  <a:moveTo>
                    <a:pt x="1234" y="1"/>
                  </a:moveTo>
                  <a:cubicBezTo>
                    <a:pt x="693" y="1"/>
                    <a:pt x="330" y="225"/>
                    <a:pt x="185" y="658"/>
                  </a:cubicBezTo>
                  <a:cubicBezTo>
                    <a:pt x="1" y="1242"/>
                    <a:pt x="288" y="2104"/>
                    <a:pt x="1426" y="2186"/>
                  </a:cubicBezTo>
                  <a:cubicBezTo>
                    <a:pt x="2553" y="2257"/>
                    <a:pt x="2963" y="2462"/>
                    <a:pt x="3158" y="3621"/>
                  </a:cubicBezTo>
                  <a:cubicBezTo>
                    <a:pt x="3353" y="4769"/>
                    <a:pt x="4327" y="4092"/>
                    <a:pt x="5178" y="4707"/>
                  </a:cubicBezTo>
                  <a:cubicBezTo>
                    <a:pt x="5875" y="5199"/>
                    <a:pt x="4799" y="5671"/>
                    <a:pt x="5485" y="6563"/>
                  </a:cubicBezTo>
                  <a:cubicBezTo>
                    <a:pt x="5906" y="7116"/>
                    <a:pt x="7351" y="7239"/>
                    <a:pt x="7689" y="8172"/>
                  </a:cubicBezTo>
                  <a:cubicBezTo>
                    <a:pt x="7689" y="7537"/>
                    <a:pt x="8909" y="5774"/>
                    <a:pt x="8725" y="5066"/>
                  </a:cubicBezTo>
                  <a:cubicBezTo>
                    <a:pt x="8346" y="3651"/>
                    <a:pt x="7003" y="4072"/>
                    <a:pt x="7136" y="2483"/>
                  </a:cubicBezTo>
                  <a:cubicBezTo>
                    <a:pt x="7203" y="1631"/>
                    <a:pt x="6706" y="841"/>
                    <a:pt x="5228" y="841"/>
                  </a:cubicBezTo>
                  <a:cubicBezTo>
                    <a:pt x="5124" y="841"/>
                    <a:pt x="5015" y="845"/>
                    <a:pt x="4901" y="853"/>
                  </a:cubicBezTo>
                  <a:cubicBezTo>
                    <a:pt x="4757" y="863"/>
                    <a:pt x="4622" y="868"/>
                    <a:pt x="4495" y="868"/>
                  </a:cubicBezTo>
                  <a:cubicBezTo>
                    <a:pt x="3082" y="868"/>
                    <a:pt x="2695" y="282"/>
                    <a:pt x="1867" y="84"/>
                  </a:cubicBezTo>
                  <a:cubicBezTo>
                    <a:pt x="1635" y="28"/>
                    <a:pt x="1424" y="1"/>
                    <a:pt x="1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5"/>
            <p:cNvSpPr/>
            <p:nvPr/>
          </p:nvSpPr>
          <p:spPr>
            <a:xfrm flipH="1">
              <a:off x="7633350" y="3477901"/>
              <a:ext cx="562657" cy="701385"/>
            </a:xfrm>
            <a:custGeom>
              <a:avLst/>
              <a:gdLst/>
              <a:ahLst/>
              <a:cxnLst/>
              <a:rect l="l" t="t" r="r" b="b"/>
              <a:pathLst>
                <a:path w="5618" h="7003" extrusionOk="0">
                  <a:moveTo>
                    <a:pt x="0" y="1"/>
                  </a:moveTo>
                  <a:lnTo>
                    <a:pt x="0" y="1"/>
                  </a:lnTo>
                  <a:cubicBezTo>
                    <a:pt x="1497" y="503"/>
                    <a:pt x="2799" y="1446"/>
                    <a:pt x="3732" y="2707"/>
                  </a:cubicBezTo>
                  <a:cubicBezTo>
                    <a:pt x="4644" y="3968"/>
                    <a:pt x="5218" y="5454"/>
                    <a:pt x="5362" y="7002"/>
                  </a:cubicBezTo>
                  <a:lnTo>
                    <a:pt x="5618" y="6972"/>
                  </a:lnTo>
                  <a:cubicBezTo>
                    <a:pt x="5423" y="5393"/>
                    <a:pt x="4808" y="3896"/>
                    <a:pt x="3834" y="2635"/>
                  </a:cubicBezTo>
                  <a:cubicBezTo>
                    <a:pt x="2850" y="1385"/>
                    <a:pt x="1517" y="462"/>
                    <a:pt x="0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5"/>
            <p:cNvSpPr/>
            <p:nvPr/>
          </p:nvSpPr>
          <p:spPr>
            <a:xfrm flipH="1">
              <a:off x="7237044" y="2963204"/>
              <a:ext cx="649890" cy="1209872"/>
            </a:xfrm>
            <a:custGeom>
              <a:avLst/>
              <a:gdLst/>
              <a:ahLst/>
              <a:cxnLst/>
              <a:rect l="l" t="t" r="r" b="b"/>
              <a:pathLst>
                <a:path w="6489" h="12080" extrusionOk="0">
                  <a:moveTo>
                    <a:pt x="1439" y="1"/>
                  </a:moveTo>
                  <a:cubicBezTo>
                    <a:pt x="697" y="1"/>
                    <a:pt x="1" y="508"/>
                    <a:pt x="92" y="1511"/>
                  </a:cubicBezTo>
                  <a:cubicBezTo>
                    <a:pt x="205" y="2864"/>
                    <a:pt x="1661" y="3182"/>
                    <a:pt x="994" y="4012"/>
                  </a:cubicBezTo>
                  <a:cubicBezTo>
                    <a:pt x="328" y="4842"/>
                    <a:pt x="328" y="5560"/>
                    <a:pt x="1589" y="6800"/>
                  </a:cubicBezTo>
                  <a:cubicBezTo>
                    <a:pt x="2850" y="8041"/>
                    <a:pt x="1425" y="8553"/>
                    <a:pt x="1466" y="10132"/>
                  </a:cubicBezTo>
                  <a:cubicBezTo>
                    <a:pt x="1497" y="11711"/>
                    <a:pt x="4059" y="12080"/>
                    <a:pt x="4059" y="12080"/>
                  </a:cubicBezTo>
                  <a:cubicBezTo>
                    <a:pt x="4521" y="12008"/>
                    <a:pt x="6489" y="10819"/>
                    <a:pt x="6345" y="9712"/>
                  </a:cubicBezTo>
                  <a:cubicBezTo>
                    <a:pt x="6202" y="8605"/>
                    <a:pt x="5269" y="7815"/>
                    <a:pt x="5187" y="7067"/>
                  </a:cubicBezTo>
                  <a:cubicBezTo>
                    <a:pt x="5105" y="6329"/>
                    <a:pt x="5495" y="5478"/>
                    <a:pt x="5156" y="4484"/>
                  </a:cubicBezTo>
                  <a:cubicBezTo>
                    <a:pt x="4818" y="3489"/>
                    <a:pt x="3557" y="3366"/>
                    <a:pt x="3116" y="2587"/>
                  </a:cubicBezTo>
                  <a:cubicBezTo>
                    <a:pt x="2665" y="1808"/>
                    <a:pt x="3127" y="680"/>
                    <a:pt x="2204" y="188"/>
                  </a:cubicBezTo>
                  <a:cubicBezTo>
                    <a:pt x="1965" y="63"/>
                    <a:pt x="1699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5"/>
            <p:cNvSpPr/>
            <p:nvPr/>
          </p:nvSpPr>
          <p:spPr>
            <a:xfrm flipH="1">
              <a:off x="7468996" y="3119546"/>
              <a:ext cx="292746" cy="1103908"/>
            </a:xfrm>
            <a:custGeom>
              <a:avLst/>
              <a:gdLst/>
              <a:ahLst/>
              <a:cxnLst/>
              <a:rect l="l" t="t" r="r" b="b"/>
              <a:pathLst>
                <a:path w="2923" h="11022" extrusionOk="0">
                  <a:moveTo>
                    <a:pt x="1" y="1"/>
                  </a:moveTo>
                  <a:cubicBezTo>
                    <a:pt x="513" y="800"/>
                    <a:pt x="954" y="1662"/>
                    <a:pt x="1302" y="2564"/>
                  </a:cubicBezTo>
                  <a:cubicBezTo>
                    <a:pt x="1641" y="3456"/>
                    <a:pt x="1907" y="4378"/>
                    <a:pt x="2112" y="5311"/>
                  </a:cubicBezTo>
                  <a:cubicBezTo>
                    <a:pt x="2317" y="6244"/>
                    <a:pt x="2461" y="7197"/>
                    <a:pt x="2553" y="8151"/>
                  </a:cubicBezTo>
                  <a:cubicBezTo>
                    <a:pt x="2645" y="9094"/>
                    <a:pt x="2686" y="10058"/>
                    <a:pt x="2666" y="11011"/>
                  </a:cubicBezTo>
                  <a:lnTo>
                    <a:pt x="2922" y="11021"/>
                  </a:lnTo>
                  <a:cubicBezTo>
                    <a:pt x="2922" y="10047"/>
                    <a:pt x="2861" y="9084"/>
                    <a:pt x="2738" y="8130"/>
                  </a:cubicBezTo>
                  <a:cubicBezTo>
                    <a:pt x="2625" y="7167"/>
                    <a:pt x="2461" y="6223"/>
                    <a:pt x="2235" y="5280"/>
                  </a:cubicBezTo>
                  <a:cubicBezTo>
                    <a:pt x="2010" y="4347"/>
                    <a:pt x="1713" y="3425"/>
                    <a:pt x="1354" y="2533"/>
                  </a:cubicBezTo>
                  <a:cubicBezTo>
                    <a:pt x="985" y="1641"/>
                    <a:pt x="534" y="790"/>
                    <a:pt x="1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5"/>
            <p:cNvSpPr/>
            <p:nvPr/>
          </p:nvSpPr>
          <p:spPr>
            <a:xfrm flipH="1">
              <a:off x="6761819" y="3368732"/>
              <a:ext cx="885949" cy="876256"/>
            </a:xfrm>
            <a:custGeom>
              <a:avLst/>
              <a:gdLst/>
              <a:ahLst/>
              <a:cxnLst/>
              <a:rect l="l" t="t" r="r" b="b"/>
              <a:pathLst>
                <a:path w="8846" h="8749" extrusionOk="0">
                  <a:moveTo>
                    <a:pt x="7664" y="1"/>
                  </a:moveTo>
                  <a:cubicBezTo>
                    <a:pt x="7538" y="1"/>
                    <a:pt x="7404" y="30"/>
                    <a:pt x="7269" y="96"/>
                  </a:cubicBezTo>
                  <a:cubicBezTo>
                    <a:pt x="6384" y="528"/>
                    <a:pt x="6121" y="1266"/>
                    <a:pt x="4865" y="1266"/>
                  </a:cubicBezTo>
                  <a:cubicBezTo>
                    <a:pt x="4840" y="1266"/>
                    <a:pt x="4814" y="1265"/>
                    <a:pt x="4788" y="1265"/>
                  </a:cubicBezTo>
                  <a:cubicBezTo>
                    <a:pt x="4724" y="1263"/>
                    <a:pt x="4661" y="1262"/>
                    <a:pt x="4600" y="1262"/>
                  </a:cubicBezTo>
                  <a:cubicBezTo>
                    <a:pt x="3231" y="1262"/>
                    <a:pt x="2470" y="1704"/>
                    <a:pt x="2676" y="2803"/>
                  </a:cubicBezTo>
                  <a:cubicBezTo>
                    <a:pt x="2850" y="3694"/>
                    <a:pt x="2553" y="4453"/>
                    <a:pt x="1610" y="4914"/>
                  </a:cubicBezTo>
                  <a:cubicBezTo>
                    <a:pt x="0" y="5694"/>
                    <a:pt x="1682" y="7159"/>
                    <a:pt x="2174" y="8748"/>
                  </a:cubicBezTo>
                  <a:cubicBezTo>
                    <a:pt x="3035" y="6565"/>
                    <a:pt x="4644" y="7898"/>
                    <a:pt x="4901" y="6729"/>
                  </a:cubicBezTo>
                  <a:cubicBezTo>
                    <a:pt x="5157" y="5570"/>
                    <a:pt x="4245" y="5888"/>
                    <a:pt x="5321" y="5396"/>
                  </a:cubicBezTo>
                  <a:cubicBezTo>
                    <a:pt x="6397" y="4914"/>
                    <a:pt x="6705" y="4884"/>
                    <a:pt x="6859" y="3776"/>
                  </a:cubicBezTo>
                  <a:cubicBezTo>
                    <a:pt x="7012" y="2659"/>
                    <a:pt x="7310" y="1880"/>
                    <a:pt x="8140" y="1367"/>
                  </a:cubicBezTo>
                  <a:cubicBezTo>
                    <a:pt x="8846" y="932"/>
                    <a:pt x="8375" y="1"/>
                    <a:pt x="7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5"/>
            <p:cNvSpPr/>
            <p:nvPr/>
          </p:nvSpPr>
          <p:spPr>
            <a:xfrm flipH="1">
              <a:off x="6910543" y="3460474"/>
              <a:ext cx="524699" cy="762981"/>
            </a:xfrm>
            <a:custGeom>
              <a:avLst/>
              <a:gdLst/>
              <a:ahLst/>
              <a:cxnLst/>
              <a:rect l="l" t="t" r="r" b="b"/>
              <a:pathLst>
                <a:path w="5239" h="7618" extrusionOk="0">
                  <a:moveTo>
                    <a:pt x="5239" y="0"/>
                  </a:moveTo>
                  <a:cubicBezTo>
                    <a:pt x="4542" y="390"/>
                    <a:pt x="3876" y="851"/>
                    <a:pt x="3260" y="1364"/>
                  </a:cubicBezTo>
                  <a:cubicBezTo>
                    <a:pt x="2645" y="1876"/>
                    <a:pt x="2082" y="2461"/>
                    <a:pt x="1600" y="3096"/>
                  </a:cubicBezTo>
                  <a:cubicBezTo>
                    <a:pt x="1097" y="3742"/>
                    <a:pt x="698" y="4449"/>
                    <a:pt x="411" y="5208"/>
                  </a:cubicBezTo>
                  <a:cubicBezTo>
                    <a:pt x="113" y="5967"/>
                    <a:pt x="0" y="6797"/>
                    <a:pt x="72" y="7617"/>
                  </a:cubicBezTo>
                  <a:lnTo>
                    <a:pt x="329" y="7576"/>
                  </a:lnTo>
                  <a:cubicBezTo>
                    <a:pt x="236" y="6797"/>
                    <a:pt x="318" y="6008"/>
                    <a:pt x="585" y="5270"/>
                  </a:cubicBezTo>
                  <a:cubicBezTo>
                    <a:pt x="851" y="4521"/>
                    <a:pt x="1220" y="3814"/>
                    <a:pt x="1692" y="3178"/>
                  </a:cubicBezTo>
                  <a:cubicBezTo>
                    <a:pt x="2164" y="2532"/>
                    <a:pt x="2707" y="1938"/>
                    <a:pt x="3301" y="1415"/>
                  </a:cubicBezTo>
                  <a:cubicBezTo>
                    <a:pt x="3896" y="882"/>
                    <a:pt x="4552" y="410"/>
                    <a:pt x="5239" y="0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5"/>
            <p:cNvSpPr/>
            <p:nvPr/>
          </p:nvSpPr>
          <p:spPr>
            <a:xfrm flipH="1">
              <a:off x="7277004" y="4116590"/>
              <a:ext cx="462104" cy="334718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2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5"/>
            <p:cNvSpPr/>
            <p:nvPr/>
          </p:nvSpPr>
          <p:spPr>
            <a:xfrm flipH="1">
              <a:off x="7283213" y="4116590"/>
              <a:ext cx="449785" cy="70910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52" y="0"/>
                  </a:moveTo>
                  <a:cubicBezTo>
                    <a:pt x="52" y="0"/>
                    <a:pt x="11" y="267"/>
                    <a:pt x="1" y="707"/>
                  </a:cubicBezTo>
                  <a:lnTo>
                    <a:pt x="4491" y="707"/>
                  </a:lnTo>
                  <a:cubicBezTo>
                    <a:pt x="4470" y="267"/>
                    <a:pt x="4429" y="0"/>
                    <a:pt x="4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5"/>
            <p:cNvSpPr/>
            <p:nvPr/>
          </p:nvSpPr>
          <p:spPr>
            <a:xfrm flipH="1">
              <a:off x="6155886" y="4116590"/>
              <a:ext cx="141716" cy="215634"/>
            </a:xfrm>
            <a:custGeom>
              <a:avLst/>
              <a:gdLst/>
              <a:ahLst/>
              <a:cxnLst/>
              <a:rect l="l" t="t" r="r" b="b"/>
              <a:pathLst>
                <a:path w="1415" h="2153" extrusionOk="0">
                  <a:moveTo>
                    <a:pt x="1251" y="0"/>
                  </a:moveTo>
                  <a:lnTo>
                    <a:pt x="0" y="82"/>
                  </a:lnTo>
                  <a:lnTo>
                    <a:pt x="123" y="2153"/>
                  </a:lnTo>
                  <a:lnTo>
                    <a:pt x="1415" y="215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5"/>
            <p:cNvSpPr/>
            <p:nvPr/>
          </p:nvSpPr>
          <p:spPr>
            <a:xfrm flipH="1">
              <a:off x="6827313" y="4141228"/>
              <a:ext cx="138711" cy="186889"/>
            </a:xfrm>
            <a:custGeom>
              <a:avLst/>
              <a:gdLst/>
              <a:ahLst/>
              <a:cxnLst/>
              <a:rect l="l" t="t" r="r" b="b"/>
              <a:pathLst>
                <a:path w="1385" h="1866" extrusionOk="0">
                  <a:moveTo>
                    <a:pt x="226" y="0"/>
                  </a:moveTo>
                  <a:lnTo>
                    <a:pt x="0" y="1825"/>
                  </a:lnTo>
                  <a:lnTo>
                    <a:pt x="1251" y="1866"/>
                  </a:lnTo>
                  <a:lnTo>
                    <a:pt x="1384" y="18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5"/>
            <p:cNvSpPr/>
            <p:nvPr/>
          </p:nvSpPr>
          <p:spPr>
            <a:xfrm flipH="1">
              <a:off x="6151785" y="2164667"/>
              <a:ext cx="827560" cy="2085427"/>
            </a:xfrm>
            <a:custGeom>
              <a:avLst/>
              <a:gdLst/>
              <a:ahLst/>
              <a:cxnLst/>
              <a:rect l="l" t="t" r="r" b="b"/>
              <a:pathLst>
                <a:path w="8263" h="20822" extrusionOk="0">
                  <a:moveTo>
                    <a:pt x="2512" y="1"/>
                  </a:moveTo>
                  <a:lnTo>
                    <a:pt x="0" y="20822"/>
                  </a:lnTo>
                  <a:lnTo>
                    <a:pt x="1538" y="20822"/>
                  </a:lnTo>
                  <a:lnTo>
                    <a:pt x="5187" y="5670"/>
                  </a:lnTo>
                  <a:lnTo>
                    <a:pt x="6746" y="20822"/>
                  </a:lnTo>
                  <a:lnTo>
                    <a:pt x="8263" y="20822"/>
                  </a:lnTo>
                  <a:lnTo>
                    <a:pt x="78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5"/>
            <p:cNvSpPr/>
            <p:nvPr/>
          </p:nvSpPr>
          <p:spPr>
            <a:xfrm flipH="1">
              <a:off x="5593226" y="1203679"/>
              <a:ext cx="217732" cy="215734"/>
            </a:xfrm>
            <a:custGeom>
              <a:avLst/>
              <a:gdLst/>
              <a:ahLst/>
              <a:cxnLst/>
              <a:rect l="l" t="t" r="r" b="b"/>
              <a:pathLst>
                <a:path w="2174" h="2154" extrusionOk="0">
                  <a:moveTo>
                    <a:pt x="2061" y="1"/>
                  </a:moveTo>
                  <a:cubicBezTo>
                    <a:pt x="2061" y="1"/>
                    <a:pt x="1282" y="206"/>
                    <a:pt x="1087" y="257"/>
                  </a:cubicBezTo>
                  <a:cubicBezTo>
                    <a:pt x="667" y="380"/>
                    <a:pt x="554" y="585"/>
                    <a:pt x="554" y="585"/>
                  </a:cubicBezTo>
                  <a:cubicBezTo>
                    <a:pt x="585" y="482"/>
                    <a:pt x="615" y="390"/>
                    <a:pt x="656" y="298"/>
                  </a:cubicBezTo>
                  <a:cubicBezTo>
                    <a:pt x="687" y="206"/>
                    <a:pt x="667" y="103"/>
                    <a:pt x="595" y="31"/>
                  </a:cubicBezTo>
                  <a:cubicBezTo>
                    <a:pt x="595" y="31"/>
                    <a:pt x="451" y="247"/>
                    <a:pt x="400" y="318"/>
                  </a:cubicBezTo>
                  <a:cubicBezTo>
                    <a:pt x="164" y="677"/>
                    <a:pt x="216" y="995"/>
                    <a:pt x="236" y="1221"/>
                  </a:cubicBezTo>
                  <a:cubicBezTo>
                    <a:pt x="257" y="1446"/>
                    <a:pt x="0" y="1938"/>
                    <a:pt x="0" y="1938"/>
                  </a:cubicBezTo>
                  <a:lnTo>
                    <a:pt x="605" y="2153"/>
                  </a:lnTo>
                  <a:cubicBezTo>
                    <a:pt x="677" y="1887"/>
                    <a:pt x="779" y="1631"/>
                    <a:pt x="892" y="1385"/>
                  </a:cubicBezTo>
                  <a:cubicBezTo>
                    <a:pt x="974" y="1251"/>
                    <a:pt x="1343" y="1057"/>
                    <a:pt x="1569" y="923"/>
                  </a:cubicBezTo>
                  <a:cubicBezTo>
                    <a:pt x="1815" y="770"/>
                    <a:pt x="1723" y="687"/>
                    <a:pt x="1723" y="687"/>
                  </a:cubicBezTo>
                  <a:cubicBezTo>
                    <a:pt x="1979" y="554"/>
                    <a:pt x="1846" y="462"/>
                    <a:pt x="1846" y="462"/>
                  </a:cubicBezTo>
                  <a:cubicBezTo>
                    <a:pt x="2030" y="359"/>
                    <a:pt x="1928" y="257"/>
                    <a:pt x="1928" y="257"/>
                  </a:cubicBezTo>
                  <a:cubicBezTo>
                    <a:pt x="2153" y="165"/>
                    <a:pt x="2174" y="1"/>
                    <a:pt x="206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5"/>
            <p:cNvSpPr/>
            <p:nvPr/>
          </p:nvSpPr>
          <p:spPr>
            <a:xfrm flipH="1">
              <a:off x="6167107" y="1172931"/>
              <a:ext cx="679835" cy="991835"/>
            </a:xfrm>
            <a:custGeom>
              <a:avLst/>
              <a:gdLst/>
              <a:ahLst/>
              <a:cxnLst/>
              <a:rect l="l" t="t" r="r" b="b"/>
              <a:pathLst>
                <a:path w="6788" h="9903" extrusionOk="0">
                  <a:moveTo>
                    <a:pt x="4183" y="0"/>
                  </a:moveTo>
                  <a:lnTo>
                    <a:pt x="2276" y="10"/>
                  </a:lnTo>
                  <a:cubicBezTo>
                    <a:pt x="2276" y="10"/>
                    <a:pt x="718" y="461"/>
                    <a:pt x="359" y="564"/>
                  </a:cubicBezTo>
                  <a:cubicBezTo>
                    <a:pt x="1" y="656"/>
                    <a:pt x="359" y="2912"/>
                    <a:pt x="841" y="5515"/>
                  </a:cubicBezTo>
                  <a:cubicBezTo>
                    <a:pt x="1323" y="8109"/>
                    <a:pt x="1190" y="9903"/>
                    <a:pt x="1190" y="9903"/>
                  </a:cubicBezTo>
                  <a:lnTo>
                    <a:pt x="6562" y="9903"/>
                  </a:lnTo>
                  <a:cubicBezTo>
                    <a:pt x="6562" y="9903"/>
                    <a:pt x="6787" y="1517"/>
                    <a:pt x="6664" y="1230"/>
                  </a:cubicBezTo>
                  <a:cubicBezTo>
                    <a:pt x="6439" y="718"/>
                    <a:pt x="4183" y="0"/>
                    <a:pt x="4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5"/>
            <p:cNvSpPr/>
            <p:nvPr/>
          </p:nvSpPr>
          <p:spPr>
            <a:xfrm flipH="1">
              <a:off x="6445429" y="988045"/>
              <a:ext cx="159242" cy="276328"/>
            </a:xfrm>
            <a:custGeom>
              <a:avLst/>
              <a:gdLst/>
              <a:ahLst/>
              <a:cxnLst/>
              <a:rect l="l" t="t" r="r" b="b"/>
              <a:pathLst>
                <a:path w="1590" h="2759" extrusionOk="0">
                  <a:moveTo>
                    <a:pt x="175" y="1"/>
                  </a:moveTo>
                  <a:cubicBezTo>
                    <a:pt x="175" y="1"/>
                    <a:pt x="226" y="1282"/>
                    <a:pt x="1" y="1805"/>
                  </a:cubicBezTo>
                  <a:lnTo>
                    <a:pt x="278" y="2318"/>
                  </a:lnTo>
                  <a:lnTo>
                    <a:pt x="995" y="2758"/>
                  </a:lnTo>
                  <a:lnTo>
                    <a:pt x="1457" y="2420"/>
                  </a:lnTo>
                  <a:lnTo>
                    <a:pt x="1590" y="2020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5"/>
            <p:cNvSpPr/>
            <p:nvPr/>
          </p:nvSpPr>
          <p:spPr>
            <a:xfrm flipH="1">
              <a:off x="6504920" y="760192"/>
              <a:ext cx="145922" cy="202513"/>
            </a:xfrm>
            <a:custGeom>
              <a:avLst/>
              <a:gdLst/>
              <a:ahLst/>
              <a:cxnLst/>
              <a:rect l="l" t="t" r="r" b="b"/>
              <a:pathLst>
                <a:path w="1457" h="2022" extrusionOk="0">
                  <a:moveTo>
                    <a:pt x="747" y="0"/>
                  </a:moveTo>
                  <a:cubicBezTo>
                    <a:pt x="650" y="0"/>
                    <a:pt x="552" y="39"/>
                    <a:pt x="472" y="103"/>
                  </a:cubicBezTo>
                  <a:cubicBezTo>
                    <a:pt x="400" y="205"/>
                    <a:pt x="339" y="318"/>
                    <a:pt x="298" y="441"/>
                  </a:cubicBezTo>
                  <a:cubicBezTo>
                    <a:pt x="236" y="564"/>
                    <a:pt x="134" y="677"/>
                    <a:pt x="83" y="810"/>
                  </a:cubicBezTo>
                  <a:cubicBezTo>
                    <a:pt x="1" y="974"/>
                    <a:pt x="1" y="1158"/>
                    <a:pt x="62" y="1322"/>
                  </a:cubicBezTo>
                  <a:cubicBezTo>
                    <a:pt x="103" y="1425"/>
                    <a:pt x="165" y="1517"/>
                    <a:pt x="226" y="1630"/>
                  </a:cubicBezTo>
                  <a:cubicBezTo>
                    <a:pt x="257" y="1702"/>
                    <a:pt x="277" y="1784"/>
                    <a:pt x="318" y="1845"/>
                  </a:cubicBezTo>
                  <a:cubicBezTo>
                    <a:pt x="402" y="1975"/>
                    <a:pt x="586" y="2021"/>
                    <a:pt x="727" y="2021"/>
                  </a:cubicBezTo>
                  <a:cubicBezTo>
                    <a:pt x="741" y="2021"/>
                    <a:pt x="756" y="2021"/>
                    <a:pt x="769" y="2020"/>
                  </a:cubicBezTo>
                  <a:cubicBezTo>
                    <a:pt x="923" y="2009"/>
                    <a:pt x="1067" y="1938"/>
                    <a:pt x="1169" y="1825"/>
                  </a:cubicBezTo>
                  <a:cubicBezTo>
                    <a:pt x="1292" y="1671"/>
                    <a:pt x="1374" y="1486"/>
                    <a:pt x="1395" y="1292"/>
                  </a:cubicBezTo>
                  <a:cubicBezTo>
                    <a:pt x="1446" y="1087"/>
                    <a:pt x="1456" y="871"/>
                    <a:pt x="1415" y="656"/>
                  </a:cubicBezTo>
                  <a:cubicBezTo>
                    <a:pt x="1374" y="482"/>
                    <a:pt x="1282" y="328"/>
                    <a:pt x="1159" y="195"/>
                  </a:cubicBezTo>
                  <a:cubicBezTo>
                    <a:pt x="1067" y="103"/>
                    <a:pt x="954" y="41"/>
                    <a:pt x="831" y="10"/>
                  </a:cubicBezTo>
                  <a:cubicBezTo>
                    <a:pt x="803" y="3"/>
                    <a:pt x="775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5"/>
            <p:cNvSpPr/>
            <p:nvPr/>
          </p:nvSpPr>
          <p:spPr>
            <a:xfrm flipH="1">
              <a:off x="6337565" y="778621"/>
              <a:ext cx="251683" cy="339826"/>
            </a:xfrm>
            <a:custGeom>
              <a:avLst/>
              <a:gdLst/>
              <a:ahLst/>
              <a:cxnLst/>
              <a:rect l="l" t="t" r="r" b="b"/>
              <a:pathLst>
                <a:path w="2513" h="3393" extrusionOk="0">
                  <a:moveTo>
                    <a:pt x="1718" y="1"/>
                  </a:moveTo>
                  <a:cubicBezTo>
                    <a:pt x="1559" y="1"/>
                    <a:pt x="1400" y="11"/>
                    <a:pt x="1241" y="31"/>
                  </a:cubicBezTo>
                  <a:cubicBezTo>
                    <a:pt x="575" y="124"/>
                    <a:pt x="1" y="739"/>
                    <a:pt x="134" y="2010"/>
                  </a:cubicBezTo>
                  <a:cubicBezTo>
                    <a:pt x="246" y="2999"/>
                    <a:pt x="792" y="3392"/>
                    <a:pt x="1280" y="3392"/>
                  </a:cubicBezTo>
                  <a:cubicBezTo>
                    <a:pt x="1419" y="3392"/>
                    <a:pt x="1554" y="3361"/>
                    <a:pt x="1672" y="3302"/>
                  </a:cubicBezTo>
                  <a:cubicBezTo>
                    <a:pt x="2512" y="2891"/>
                    <a:pt x="2195" y="31"/>
                    <a:pt x="2195" y="31"/>
                  </a:cubicBezTo>
                  <a:cubicBezTo>
                    <a:pt x="2036" y="11"/>
                    <a:pt x="1877" y="1"/>
                    <a:pt x="171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5"/>
            <p:cNvSpPr/>
            <p:nvPr/>
          </p:nvSpPr>
          <p:spPr>
            <a:xfrm flipH="1">
              <a:off x="6248229" y="692187"/>
              <a:ext cx="358446" cy="162652"/>
            </a:xfrm>
            <a:custGeom>
              <a:avLst/>
              <a:gdLst/>
              <a:ahLst/>
              <a:cxnLst/>
              <a:rect l="l" t="t" r="r" b="b"/>
              <a:pathLst>
                <a:path w="3579" h="1624" extrusionOk="0">
                  <a:moveTo>
                    <a:pt x="2586" y="0"/>
                  </a:moveTo>
                  <a:cubicBezTo>
                    <a:pt x="2300" y="0"/>
                    <a:pt x="2031" y="133"/>
                    <a:pt x="1753" y="238"/>
                  </a:cubicBezTo>
                  <a:cubicBezTo>
                    <a:pt x="1446" y="351"/>
                    <a:pt x="1118" y="412"/>
                    <a:pt x="790" y="423"/>
                  </a:cubicBezTo>
                  <a:cubicBezTo>
                    <a:pt x="751" y="420"/>
                    <a:pt x="714" y="419"/>
                    <a:pt x="676" y="419"/>
                  </a:cubicBezTo>
                  <a:cubicBezTo>
                    <a:pt x="575" y="419"/>
                    <a:pt x="477" y="428"/>
                    <a:pt x="380" y="443"/>
                  </a:cubicBezTo>
                  <a:cubicBezTo>
                    <a:pt x="246" y="474"/>
                    <a:pt x="134" y="566"/>
                    <a:pt x="72" y="689"/>
                  </a:cubicBezTo>
                  <a:cubicBezTo>
                    <a:pt x="0" y="843"/>
                    <a:pt x="113" y="976"/>
                    <a:pt x="226" y="1069"/>
                  </a:cubicBezTo>
                  <a:cubicBezTo>
                    <a:pt x="369" y="1192"/>
                    <a:pt x="544" y="1274"/>
                    <a:pt x="739" y="1304"/>
                  </a:cubicBezTo>
                  <a:cubicBezTo>
                    <a:pt x="815" y="1315"/>
                    <a:pt x="892" y="1315"/>
                    <a:pt x="969" y="1315"/>
                  </a:cubicBezTo>
                  <a:cubicBezTo>
                    <a:pt x="1046" y="1315"/>
                    <a:pt x="1123" y="1315"/>
                    <a:pt x="1200" y="1325"/>
                  </a:cubicBezTo>
                  <a:cubicBezTo>
                    <a:pt x="1374" y="1366"/>
                    <a:pt x="1559" y="1417"/>
                    <a:pt x="1723" y="1489"/>
                  </a:cubicBezTo>
                  <a:cubicBezTo>
                    <a:pt x="1954" y="1581"/>
                    <a:pt x="2193" y="1624"/>
                    <a:pt x="2440" y="1624"/>
                  </a:cubicBezTo>
                  <a:cubicBezTo>
                    <a:pt x="2468" y="1624"/>
                    <a:pt x="2495" y="1623"/>
                    <a:pt x="2522" y="1622"/>
                  </a:cubicBezTo>
                  <a:cubicBezTo>
                    <a:pt x="2799" y="1602"/>
                    <a:pt x="3045" y="1458"/>
                    <a:pt x="3219" y="1243"/>
                  </a:cubicBezTo>
                  <a:cubicBezTo>
                    <a:pt x="3578" y="751"/>
                    <a:pt x="3250" y="54"/>
                    <a:pt x="2645" y="2"/>
                  </a:cubicBezTo>
                  <a:cubicBezTo>
                    <a:pt x="2625" y="1"/>
                    <a:pt x="2605" y="0"/>
                    <a:pt x="2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5"/>
            <p:cNvSpPr/>
            <p:nvPr/>
          </p:nvSpPr>
          <p:spPr>
            <a:xfrm flipH="1">
              <a:off x="6504920" y="1153401"/>
              <a:ext cx="114074" cy="146827"/>
            </a:xfrm>
            <a:custGeom>
              <a:avLst/>
              <a:gdLst/>
              <a:ahLst/>
              <a:cxnLst/>
              <a:rect l="l" t="t" r="r" b="b"/>
              <a:pathLst>
                <a:path w="1139" h="1466" extrusionOk="0">
                  <a:moveTo>
                    <a:pt x="195" y="0"/>
                  </a:moveTo>
                  <a:lnTo>
                    <a:pt x="0" y="205"/>
                  </a:lnTo>
                  <a:cubicBezTo>
                    <a:pt x="31" y="482"/>
                    <a:pt x="93" y="769"/>
                    <a:pt x="185" y="1036"/>
                  </a:cubicBezTo>
                  <a:cubicBezTo>
                    <a:pt x="299" y="1357"/>
                    <a:pt x="478" y="1466"/>
                    <a:pt x="650" y="1466"/>
                  </a:cubicBezTo>
                  <a:cubicBezTo>
                    <a:pt x="895" y="1466"/>
                    <a:pt x="1126" y="1246"/>
                    <a:pt x="1138" y="1107"/>
                  </a:cubicBezTo>
                  <a:cubicBezTo>
                    <a:pt x="380" y="615"/>
                    <a:pt x="195" y="0"/>
                    <a:pt x="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5"/>
            <p:cNvSpPr/>
            <p:nvPr/>
          </p:nvSpPr>
          <p:spPr>
            <a:xfrm flipH="1">
              <a:off x="6414581" y="1154403"/>
              <a:ext cx="90438" cy="141619"/>
            </a:xfrm>
            <a:custGeom>
              <a:avLst/>
              <a:gdLst/>
              <a:ahLst/>
              <a:cxnLst/>
              <a:rect l="l" t="t" r="r" b="b"/>
              <a:pathLst>
                <a:path w="903" h="1414" extrusionOk="0">
                  <a:moveTo>
                    <a:pt x="595" y="1"/>
                  </a:moveTo>
                  <a:cubicBezTo>
                    <a:pt x="574" y="441"/>
                    <a:pt x="349" y="841"/>
                    <a:pt x="0" y="1097"/>
                  </a:cubicBezTo>
                  <a:cubicBezTo>
                    <a:pt x="23" y="1211"/>
                    <a:pt x="252" y="1413"/>
                    <a:pt x="444" y="1413"/>
                  </a:cubicBezTo>
                  <a:cubicBezTo>
                    <a:pt x="513" y="1413"/>
                    <a:pt x="577" y="1388"/>
                    <a:pt x="626" y="1323"/>
                  </a:cubicBezTo>
                  <a:cubicBezTo>
                    <a:pt x="902" y="964"/>
                    <a:pt x="769" y="185"/>
                    <a:pt x="769" y="185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5"/>
            <p:cNvSpPr/>
            <p:nvPr/>
          </p:nvSpPr>
          <p:spPr>
            <a:xfrm flipH="1">
              <a:off x="6645636" y="2172980"/>
              <a:ext cx="192092" cy="253693"/>
            </a:xfrm>
            <a:custGeom>
              <a:avLst/>
              <a:gdLst/>
              <a:ahLst/>
              <a:cxnLst/>
              <a:rect l="l" t="t" r="r" b="b"/>
              <a:pathLst>
                <a:path w="1918" h="2533" extrusionOk="0">
                  <a:moveTo>
                    <a:pt x="729" y="0"/>
                  </a:moveTo>
                  <a:lnTo>
                    <a:pt x="1" y="390"/>
                  </a:lnTo>
                  <a:lnTo>
                    <a:pt x="216" y="871"/>
                  </a:lnTo>
                  <a:cubicBezTo>
                    <a:pt x="431" y="1343"/>
                    <a:pt x="554" y="1404"/>
                    <a:pt x="688" y="1897"/>
                  </a:cubicBezTo>
                  <a:cubicBezTo>
                    <a:pt x="749" y="2184"/>
                    <a:pt x="954" y="2419"/>
                    <a:pt x="1231" y="2532"/>
                  </a:cubicBezTo>
                  <a:lnTo>
                    <a:pt x="1918" y="1589"/>
                  </a:lnTo>
                  <a:cubicBezTo>
                    <a:pt x="1815" y="1374"/>
                    <a:pt x="1682" y="1179"/>
                    <a:pt x="1508" y="1005"/>
                  </a:cubicBezTo>
                  <a:cubicBezTo>
                    <a:pt x="1272" y="820"/>
                    <a:pt x="729" y="0"/>
                    <a:pt x="72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5"/>
            <p:cNvSpPr/>
            <p:nvPr/>
          </p:nvSpPr>
          <p:spPr>
            <a:xfrm flipH="1">
              <a:off x="6721553" y="1237531"/>
              <a:ext cx="316382" cy="1062845"/>
            </a:xfrm>
            <a:custGeom>
              <a:avLst/>
              <a:gdLst/>
              <a:ahLst/>
              <a:cxnLst/>
              <a:rect l="l" t="t" r="r" b="b"/>
              <a:pathLst>
                <a:path w="3159" h="10612" extrusionOk="0">
                  <a:moveTo>
                    <a:pt x="2184" y="1"/>
                  </a:moveTo>
                  <a:cubicBezTo>
                    <a:pt x="2184" y="1"/>
                    <a:pt x="1385" y="42"/>
                    <a:pt x="1016" y="1508"/>
                  </a:cubicBezTo>
                  <a:cubicBezTo>
                    <a:pt x="636" y="2964"/>
                    <a:pt x="175" y="5352"/>
                    <a:pt x="52" y="6377"/>
                  </a:cubicBezTo>
                  <a:cubicBezTo>
                    <a:pt x="1" y="6808"/>
                    <a:pt x="2297" y="10611"/>
                    <a:pt x="2297" y="10611"/>
                  </a:cubicBezTo>
                  <a:cubicBezTo>
                    <a:pt x="2297" y="10611"/>
                    <a:pt x="2758" y="10191"/>
                    <a:pt x="3158" y="9842"/>
                  </a:cubicBezTo>
                  <a:cubicBezTo>
                    <a:pt x="3158" y="9842"/>
                    <a:pt x="1887" y="7187"/>
                    <a:pt x="1887" y="6213"/>
                  </a:cubicBezTo>
                  <a:cubicBezTo>
                    <a:pt x="1887" y="6213"/>
                    <a:pt x="3035" y="3046"/>
                    <a:pt x="3066" y="2082"/>
                  </a:cubicBezTo>
                  <a:cubicBezTo>
                    <a:pt x="3107" y="1129"/>
                    <a:pt x="3117" y="93"/>
                    <a:pt x="2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5"/>
            <p:cNvSpPr/>
            <p:nvPr/>
          </p:nvSpPr>
          <p:spPr>
            <a:xfrm flipH="1">
              <a:off x="5725631" y="1293618"/>
              <a:ext cx="620946" cy="684459"/>
            </a:xfrm>
            <a:custGeom>
              <a:avLst/>
              <a:gdLst/>
              <a:ahLst/>
              <a:cxnLst/>
              <a:rect l="l" t="t" r="r" b="b"/>
              <a:pathLst>
                <a:path w="6200" h="6834" extrusionOk="0">
                  <a:moveTo>
                    <a:pt x="1369" y="1"/>
                  </a:moveTo>
                  <a:cubicBezTo>
                    <a:pt x="0" y="1"/>
                    <a:pt x="386" y="1632"/>
                    <a:pt x="520" y="1891"/>
                  </a:cubicBezTo>
                  <a:cubicBezTo>
                    <a:pt x="663" y="2178"/>
                    <a:pt x="2447" y="4679"/>
                    <a:pt x="3472" y="5971"/>
                  </a:cubicBezTo>
                  <a:cubicBezTo>
                    <a:pt x="3978" y="6608"/>
                    <a:pt x="4374" y="6834"/>
                    <a:pt x="4668" y="6834"/>
                  </a:cubicBezTo>
                  <a:cubicBezTo>
                    <a:pt x="4971" y="6834"/>
                    <a:pt x="5168" y="6595"/>
                    <a:pt x="5266" y="6320"/>
                  </a:cubicBezTo>
                  <a:cubicBezTo>
                    <a:pt x="5451" y="5787"/>
                    <a:pt x="6199" y="938"/>
                    <a:pt x="6199" y="938"/>
                  </a:cubicBezTo>
                  <a:cubicBezTo>
                    <a:pt x="6046" y="730"/>
                    <a:pt x="5806" y="602"/>
                    <a:pt x="5555" y="602"/>
                  </a:cubicBezTo>
                  <a:cubicBezTo>
                    <a:pt x="5520" y="602"/>
                    <a:pt x="5485" y="605"/>
                    <a:pt x="5451" y="610"/>
                  </a:cubicBezTo>
                  <a:lnTo>
                    <a:pt x="4046" y="4198"/>
                  </a:lnTo>
                  <a:lnTo>
                    <a:pt x="3472" y="3152"/>
                  </a:lnTo>
                  <a:cubicBezTo>
                    <a:pt x="2878" y="2106"/>
                    <a:pt x="1976" y="77"/>
                    <a:pt x="1678" y="25"/>
                  </a:cubicBezTo>
                  <a:cubicBezTo>
                    <a:pt x="1566" y="9"/>
                    <a:pt x="1463" y="1"/>
                    <a:pt x="1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5"/>
            <p:cNvSpPr/>
            <p:nvPr/>
          </p:nvSpPr>
          <p:spPr>
            <a:xfrm flipH="1">
              <a:off x="5916622" y="4317801"/>
              <a:ext cx="412829" cy="125294"/>
            </a:xfrm>
            <a:custGeom>
              <a:avLst/>
              <a:gdLst/>
              <a:ahLst/>
              <a:cxnLst/>
              <a:rect l="l" t="t" r="r" b="b"/>
              <a:pathLst>
                <a:path w="4122" h="1251" extrusionOk="0">
                  <a:moveTo>
                    <a:pt x="441" y="0"/>
                  </a:moveTo>
                  <a:cubicBezTo>
                    <a:pt x="0" y="595"/>
                    <a:pt x="349" y="1251"/>
                    <a:pt x="349" y="1251"/>
                  </a:cubicBezTo>
                  <a:lnTo>
                    <a:pt x="4121" y="1251"/>
                  </a:lnTo>
                  <a:cubicBezTo>
                    <a:pt x="3701" y="431"/>
                    <a:pt x="2553" y="820"/>
                    <a:pt x="2163" y="410"/>
                  </a:cubicBezTo>
                  <a:cubicBezTo>
                    <a:pt x="1774" y="0"/>
                    <a:pt x="1641" y="0"/>
                    <a:pt x="1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5"/>
            <p:cNvSpPr/>
            <p:nvPr/>
          </p:nvSpPr>
          <p:spPr>
            <a:xfrm flipH="1">
              <a:off x="6820103" y="4293764"/>
              <a:ext cx="203410" cy="149331"/>
            </a:xfrm>
            <a:custGeom>
              <a:avLst/>
              <a:gdLst/>
              <a:ahLst/>
              <a:cxnLst/>
              <a:rect l="l" t="t" r="r" b="b"/>
              <a:pathLst>
                <a:path w="2031" h="1491" extrusionOk="0">
                  <a:moveTo>
                    <a:pt x="1187" y="1"/>
                  </a:moveTo>
                  <a:cubicBezTo>
                    <a:pt x="828" y="1"/>
                    <a:pt x="472" y="110"/>
                    <a:pt x="441" y="240"/>
                  </a:cubicBezTo>
                  <a:cubicBezTo>
                    <a:pt x="339" y="661"/>
                    <a:pt x="0" y="1009"/>
                    <a:pt x="144" y="1491"/>
                  </a:cubicBezTo>
                  <a:lnTo>
                    <a:pt x="1969" y="1491"/>
                  </a:lnTo>
                  <a:cubicBezTo>
                    <a:pt x="2030" y="1122"/>
                    <a:pt x="2020" y="753"/>
                    <a:pt x="1948" y="384"/>
                  </a:cubicBezTo>
                  <a:cubicBezTo>
                    <a:pt x="1883" y="102"/>
                    <a:pt x="1533" y="1"/>
                    <a:pt x="1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5"/>
            <p:cNvSpPr/>
            <p:nvPr/>
          </p:nvSpPr>
          <p:spPr>
            <a:xfrm flipH="1">
              <a:off x="6611683" y="2281748"/>
              <a:ext cx="131600" cy="173669"/>
            </a:xfrm>
            <a:custGeom>
              <a:avLst/>
              <a:gdLst/>
              <a:ahLst/>
              <a:cxnLst/>
              <a:rect l="l" t="t" r="r" b="b"/>
              <a:pathLst>
                <a:path w="1314" h="1734" extrusionOk="0">
                  <a:moveTo>
                    <a:pt x="1067" y="1"/>
                  </a:moveTo>
                  <a:lnTo>
                    <a:pt x="1" y="1569"/>
                  </a:lnTo>
                  <a:lnTo>
                    <a:pt x="247" y="1733"/>
                  </a:lnTo>
                  <a:lnTo>
                    <a:pt x="1313" y="17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5"/>
            <p:cNvSpPr/>
            <p:nvPr/>
          </p:nvSpPr>
          <p:spPr>
            <a:xfrm flipH="1">
              <a:off x="6188739" y="2164667"/>
              <a:ext cx="539121" cy="39161"/>
            </a:xfrm>
            <a:custGeom>
              <a:avLst/>
              <a:gdLst/>
              <a:ahLst/>
              <a:cxnLst/>
              <a:rect l="l" t="t" r="r" b="b"/>
              <a:pathLst>
                <a:path w="5383" h="391" extrusionOk="0">
                  <a:moveTo>
                    <a:pt x="1" y="1"/>
                  </a:moveTo>
                  <a:lnTo>
                    <a:pt x="1" y="391"/>
                  </a:lnTo>
                  <a:lnTo>
                    <a:pt x="5383" y="391"/>
                  </a:lnTo>
                  <a:lnTo>
                    <a:pt x="5383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5"/>
            <p:cNvSpPr/>
            <p:nvPr/>
          </p:nvSpPr>
          <p:spPr>
            <a:xfrm flipH="1">
              <a:off x="6384836" y="2452212"/>
              <a:ext cx="75014" cy="529920"/>
            </a:xfrm>
            <a:custGeom>
              <a:avLst/>
              <a:gdLst/>
              <a:ahLst/>
              <a:cxnLst/>
              <a:rect l="l" t="t" r="r" b="b"/>
              <a:pathLst>
                <a:path w="749" h="5291" extrusionOk="0">
                  <a:moveTo>
                    <a:pt x="749" y="0"/>
                  </a:moveTo>
                  <a:lnTo>
                    <a:pt x="0" y="2799"/>
                  </a:lnTo>
                  <a:lnTo>
                    <a:pt x="257" y="5290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5"/>
            <p:cNvSpPr/>
            <p:nvPr/>
          </p:nvSpPr>
          <p:spPr>
            <a:xfrm flipH="1">
              <a:off x="6128143" y="1448057"/>
              <a:ext cx="50377" cy="275226"/>
            </a:xfrm>
            <a:custGeom>
              <a:avLst/>
              <a:gdLst/>
              <a:ahLst/>
              <a:cxnLst/>
              <a:rect l="l" t="t" r="r" b="b"/>
              <a:pathLst>
                <a:path w="503" h="2748" extrusionOk="0">
                  <a:moveTo>
                    <a:pt x="31" y="0"/>
                  </a:moveTo>
                  <a:lnTo>
                    <a:pt x="0" y="2051"/>
                  </a:lnTo>
                  <a:lnTo>
                    <a:pt x="503" y="274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5"/>
            <p:cNvSpPr/>
            <p:nvPr/>
          </p:nvSpPr>
          <p:spPr>
            <a:xfrm flipH="1">
              <a:off x="6742082" y="1517866"/>
              <a:ext cx="35053" cy="247583"/>
            </a:xfrm>
            <a:custGeom>
              <a:avLst/>
              <a:gdLst/>
              <a:ahLst/>
              <a:cxnLst/>
              <a:rect l="l" t="t" r="r" b="b"/>
              <a:pathLst>
                <a:path w="350" h="2472" extrusionOk="0">
                  <a:moveTo>
                    <a:pt x="349" y="1"/>
                  </a:moveTo>
                  <a:lnTo>
                    <a:pt x="1" y="1262"/>
                  </a:lnTo>
                  <a:cubicBezTo>
                    <a:pt x="11" y="1395"/>
                    <a:pt x="226" y="2471"/>
                    <a:pt x="226" y="2471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E219C6B-054E-40D3-9770-64D7284FAF2F}"/>
              </a:ext>
            </a:extLst>
          </p:cNvPr>
          <p:cNvSpPr txBox="1"/>
          <p:nvPr/>
        </p:nvSpPr>
        <p:spPr>
          <a:xfrm>
            <a:off x="596899" y="1176308"/>
            <a:ext cx="45729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rgbClr val="00B050"/>
                </a:solidFill>
              </a:rPr>
              <a:t> IOS &amp; Android Application</a:t>
            </a:r>
            <a:endParaRPr lang="LID4096" sz="2500" dirty="0">
              <a:solidFill>
                <a:srgbClr val="00B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DF49BF-27DA-4D15-AE42-3863B4133101}"/>
              </a:ext>
            </a:extLst>
          </p:cNvPr>
          <p:cNvSpPr txBox="1"/>
          <p:nvPr/>
        </p:nvSpPr>
        <p:spPr>
          <a:xfrm>
            <a:off x="596899" y="1633138"/>
            <a:ext cx="25400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rgbClr val="00B050"/>
                </a:solidFill>
              </a:rPr>
              <a:t> Features</a:t>
            </a:r>
            <a:endParaRPr lang="LID4096" sz="2500" dirty="0">
              <a:solidFill>
                <a:srgbClr val="00B05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5B4B00-B273-4995-A9D0-F0F507533C23}"/>
              </a:ext>
            </a:extLst>
          </p:cNvPr>
          <p:cNvSpPr txBox="1"/>
          <p:nvPr/>
        </p:nvSpPr>
        <p:spPr>
          <a:xfrm>
            <a:off x="851622" y="2144587"/>
            <a:ext cx="2709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 login &amp; register</a:t>
            </a:r>
            <a:endParaRPr lang="LID4096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C1B710-BB35-4ED8-A05A-688B25538D9F}"/>
              </a:ext>
            </a:extLst>
          </p:cNvPr>
          <p:cNvSpPr txBox="1"/>
          <p:nvPr/>
        </p:nvSpPr>
        <p:spPr>
          <a:xfrm>
            <a:off x="851622" y="2534378"/>
            <a:ext cx="2709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 result</a:t>
            </a:r>
            <a:endParaRPr lang="LID4096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099FF1-153F-4034-A5C6-8871D1BF3758}"/>
              </a:ext>
            </a:extLst>
          </p:cNvPr>
          <p:cNvSpPr txBox="1"/>
          <p:nvPr/>
        </p:nvSpPr>
        <p:spPr>
          <a:xfrm>
            <a:off x="851622" y="2934488"/>
            <a:ext cx="2709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 assets</a:t>
            </a:r>
            <a:endParaRPr lang="LID4096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A81398-9819-4653-9FE1-00A0C9901A23}"/>
              </a:ext>
            </a:extLst>
          </p:cNvPr>
          <p:cNvSpPr txBox="1"/>
          <p:nvPr/>
        </p:nvSpPr>
        <p:spPr>
          <a:xfrm>
            <a:off x="851621" y="3324279"/>
            <a:ext cx="2709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 expenditure</a:t>
            </a:r>
            <a:endParaRPr lang="LID4096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35;p40">
            <a:extLst>
              <a:ext uri="{FF2B5EF4-FFF2-40B4-BE49-F238E27FC236}">
                <a16:creationId xmlns:a16="http://schemas.microsoft.com/office/drawing/2014/main" id="{F9CD61EC-9B56-40B7-9D3B-43079BF7E2F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9143999" cy="7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3600" dirty="0">
                <a:latin typeface="+mj-lt"/>
              </a:rPr>
              <a:t>Login &amp; register</a:t>
            </a:r>
            <a:endParaRPr lang="LID4096" sz="36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1308EA-9B51-40A7-8821-7C6C6FC3A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098" y="923925"/>
            <a:ext cx="2413616" cy="3977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C10667-C685-467B-AE65-98011DAC5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774" y="923925"/>
            <a:ext cx="2403291" cy="3977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3" name="Google Shape;1253;p47"/>
          <p:cNvGrpSpPr/>
          <p:nvPr/>
        </p:nvGrpSpPr>
        <p:grpSpPr>
          <a:xfrm>
            <a:off x="5719942" y="2960640"/>
            <a:ext cx="3611339" cy="2708386"/>
            <a:chOff x="6596575" y="1370725"/>
            <a:chExt cx="1792851" cy="1344579"/>
          </a:xfrm>
        </p:grpSpPr>
        <p:sp>
          <p:nvSpPr>
            <p:cNvPr id="1254" name="Google Shape;1254;p47"/>
            <p:cNvSpPr/>
            <p:nvPr/>
          </p:nvSpPr>
          <p:spPr>
            <a:xfrm>
              <a:off x="7861988" y="1380295"/>
              <a:ext cx="375840" cy="479153"/>
            </a:xfrm>
            <a:custGeom>
              <a:avLst/>
              <a:gdLst/>
              <a:ahLst/>
              <a:cxnLst/>
              <a:rect l="l" t="t" r="r" b="b"/>
              <a:pathLst>
                <a:path w="3456" h="4406" extrusionOk="0">
                  <a:moveTo>
                    <a:pt x="1512" y="1"/>
                  </a:moveTo>
                  <a:cubicBezTo>
                    <a:pt x="786" y="1"/>
                    <a:pt x="0" y="695"/>
                    <a:pt x="0" y="695"/>
                  </a:cubicBezTo>
                  <a:lnTo>
                    <a:pt x="154" y="1156"/>
                  </a:lnTo>
                  <a:cubicBezTo>
                    <a:pt x="290" y="1120"/>
                    <a:pt x="397" y="1103"/>
                    <a:pt x="480" y="1103"/>
                  </a:cubicBezTo>
                  <a:cubicBezTo>
                    <a:pt x="1124" y="1103"/>
                    <a:pt x="333" y="2098"/>
                    <a:pt x="451" y="2571"/>
                  </a:cubicBezTo>
                  <a:cubicBezTo>
                    <a:pt x="544" y="2940"/>
                    <a:pt x="954" y="3001"/>
                    <a:pt x="1364" y="3319"/>
                  </a:cubicBezTo>
                  <a:cubicBezTo>
                    <a:pt x="1774" y="3647"/>
                    <a:pt x="1436" y="4406"/>
                    <a:pt x="1436" y="4406"/>
                  </a:cubicBezTo>
                  <a:lnTo>
                    <a:pt x="3455" y="3585"/>
                  </a:lnTo>
                  <a:cubicBezTo>
                    <a:pt x="3137" y="3421"/>
                    <a:pt x="2891" y="3145"/>
                    <a:pt x="2778" y="2806"/>
                  </a:cubicBezTo>
                  <a:cubicBezTo>
                    <a:pt x="2707" y="2581"/>
                    <a:pt x="2686" y="2355"/>
                    <a:pt x="2707" y="2119"/>
                  </a:cubicBezTo>
                  <a:cubicBezTo>
                    <a:pt x="2737" y="1730"/>
                    <a:pt x="2737" y="746"/>
                    <a:pt x="2112" y="213"/>
                  </a:cubicBezTo>
                  <a:cubicBezTo>
                    <a:pt x="1931" y="60"/>
                    <a:pt x="1724" y="1"/>
                    <a:pt x="1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7"/>
            <p:cNvSpPr/>
            <p:nvPr/>
          </p:nvSpPr>
          <p:spPr>
            <a:xfrm>
              <a:off x="7808483" y="1428471"/>
              <a:ext cx="106031" cy="105488"/>
            </a:xfrm>
            <a:custGeom>
              <a:avLst/>
              <a:gdLst/>
              <a:ahLst/>
              <a:cxnLst/>
              <a:rect l="l" t="t" r="r" b="b"/>
              <a:pathLst>
                <a:path w="975" h="970" extrusionOk="0">
                  <a:moveTo>
                    <a:pt x="416" y="1"/>
                  </a:moveTo>
                  <a:cubicBezTo>
                    <a:pt x="204" y="1"/>
                    <a:pt x="0" y="149"/>
                    <a:pt x="0" y="149"/>
                  </a:cubicBezTo>
                  <a:cubicBezTo>
                    <a:pt x="0" y="149"/>
                    <a:pt x="180" y="969"/>
                    <a:pt x="521" y="969"/>
                  </a:cubicBezTo>
                  <a:cubicBezTo>
                    <a:pt x="525" y="969"/>
                    <a:pt x="529" y="969"/>
                    <a:pt x="533" y="969"/>
                  </a:cubicBezTo>
                  <a:cubicBezTo>
                    <a:pt x="882" y="949"/>
                    <a:pt x="974" y="703"/>
                    <a:pt x="790" y="282"/>
                  </a:cubicBezTo>
                  <a:cubicBezTo>
                    <a:pt x="700" y="66"/>
                    <a:pt x="556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7"/>
            <p:cNvSpPr/>
            <p:nvPr/>
          </p:nvSpPr>
          <p:spPr>
            <a:xfrm>
              <a:off x="7595551" y="1637487"/>
              <a:ext cx="158340" cy="325598"/>
            </a:xfrm>
            <a:custGeom>
              <a:avLst/>
              <a:gdLst/>
              <a:ahLst/>
              <a:cxnLst/>
              <a:rect l="l" t="t" r="r" b="b"/>
              <a:pathLst>
                <a:path w="1456" h="2994" extrusionOk="0">
                  <a:moveTo>
                    <a:pt x="1323" y="1"/>
                  </a:moveTo>
                  <a:lnTo>
                    <a:pt x="0" y="944"/>
                  </a:lnTo>
                  <a:lnTo>
                    <a:pt x="31" y="2881"/>
                  </a:lnTo>
                  <a:lnTo>
                    <a:pt x="1456" y="2994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7"/>
            <p:cNvSpPr/>
            <p:nvPr/>
          </p:nvSpPr>
          <p:spPr>
            <a:xfrm>
              <a:off x="7595551" y="1731121"/>
              <a:ext cx="111577" cy="119408"/>
            </a:xfrm>
            <a:custGeom>
              <a:avLst/>
              <a:gdLst/>
              <a:ahLst/>
              <a:cxnLst/>
              <a:rect l="l" t="t" r="r" b="b"/>
              <a:pathLst>
                <a:path w="1026" h="1098" extrusionOk="0">
                  <a:moveTo>
                    <a:pt x="1025" y="1"/>
                  </a:moveTo>
                  <a:lnTo>
                    <a:pt x="0" y="83"/>
                  </a:lnTo>
                  <a:lnTo>
                    <a:pt x="10" y="1098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7"/>
            <p:cNvSpPr/>
            <p:nvPr/>
          </p:nvSpPr>
          <p:spPr>
            <a:xfrm>
              <a:off x="7446129" y="1404655"/>
              <a:ext cx="352241" cy="378341"/>
            </a:xfrm>
            <a:custGeom>
              <a:avLst/>
              <a:gdLst/>
              <a:ahLst/>
              <a:cxnLst/>
              <a:rect l="l" t="t" r="r" b="b"/>
              <a:pathLst>
                <a:path w="3239" h="3479" extrusionOk="0">
                  <a:moveTo>
                    <a:pt x="1579" y="0"/>
                  </a:moveTo>
                  <a:cubicBezTo>
                    <a:pt x="1287" y="0"/>
                    <a:pt x="983" y="87"/>
                    <a:pt x="708" y="265"/>
                  </a:cubicBezTo>
                  <a:cubicBezTo>
                    <a:pt x="585" y="348"/>
                    <a:pt x="482" y="471"/>
                    <a:pt x="441" y="624"/>
                  </a:cubicBezTo>
                  <a:cubicBezTo>
                    <a:pt x="298" y="1055"/>
                    <a:pt x="1" y="1947"/>
                    <a:pt x="103" y="2439"/>
                  </a:cubicBezTo>
                  <a:cubicBezTo>
                    <a:pt x="220" y="3050"/>
                    <a:pt x="621" y="3478"/>
                    <a:pt x="1360" y="3478"/>
                  </a:cubicBezTo>
                  <a:cubicBezTo>
                    <a:pt x="1401" y="3478"/>
                    <a:pt x="1444" y="3477"/>
                    <a:pt x="1487" y="3474"/>
                  </a:cubicBezTo>
                  <a:cubicBezTo>
                    <a:pt x="1487" y="3474"/>
                    <a:pt x="2481" y="3413"/>
                    <a:pt x="2830" y="2213"/>
                  </a:cubicBezTo>
                  <a:cubicBezTo>
                    <a:pt x="3238" y="789"/>
                    <a:pt x="2460" y="0"/>
                    <a:pt x="157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7495175" y="1373009"/>
              <a:ext cx="446093" cy="386063"/>
            </a:xfrm>
            <a:custGeom>
              <a:avLst/>
              <a:gdLst/>
              <a:ahLst/>
              <a:cxnLst/>
              <a:rect l="l" t="t" r="r" b="b"/>
              <a:pathLst>
                <a:path w="4102" h="3550" extrusionOk="0">
                  <a:moveTo>
                    <a:pt x="1374" y="0"/>
                  </a:moveTo>
                  <a:cubicBezTo>
                    <a:pt x="264" y="0"/>
                    <a:pt x="1" y="854"/>
                    <a:pt x="1" y="854"/>
                  </a:cubicBezTo>
                  <a:cubicBezTo>
                    <a:pt x="636" y="977"/>
                    <a:pt x="1272" y="1069"/>
                    <a:pt x="1907" y="1110"/>
                  </a:cubicBezTo>
                  <a:cubicBezTo>
                    <a:pt x="1702" y="1930"/>
                    <a:pt x="2010" y="2392"/>
                    <a:pt x="2010" y="2392"/>
                  </a:cubicBezTo>
                  <a:lnTo>
                    <a:pt x="2297" y="3550"/>
                  </a:lnTo>
                  <a:cubicBezTo>
                    <a:pt x="3814" y="2935"/>
                    <a:pt x="4101" y="710"/>
                    <a:pt x="2215" y="136"/>
                  </a:cubicBezTo>
                  <a:cubicBezTo>
                    <a:pt x="1891" y="40"/>
                    <a:pt x="1613" y="0"/>
                    <a:pt x="1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7683638" y="1591813"/>
              <a:ext cx="143876" cy="123431"/>
            </a:xfrm>
            <a:custGeom>
              <a:avLst/>
              <a:gdLst/>
              <a:ahLst/>
              <a:cxnLst/>
              <a:rect l="l" t="t" r="r" b="b"/>
              <a:pathLst>
                <a:path w="1323" h="1135" extrusionOk="0">
                  <a:moveTo>
                    <a:pt x="678" y="1"/>
                  </a:moveTo>
                  <a:cubicBezTo>
                    <a:pt x="306" y="1"/>
                    <a:pt x="1" y="378"/>
                    <a:pt x="154" y="769"/>
                  </a:cubicBezTo>
                  <a:cubicBezTo>
                    <a:pt x="243" y="1011"/>
                    <a:pt x="463" y="1135"/>
                    <a:pt x="683" y="1135"/>
                  </a:cubicBezTo>
                  <a:cubicBezTo>
                    <a:pt x="891" y="1135"/>
                    <a:pt x="1100" y="1024"/>
                    <a:pt x="1200" y="800"/>
                  </a:cubicBezTo>
                  <a:cubicBezTo>
                    <a:pt x="1323" y="513"/>
                    <a:pt x="1200" y="185"/>
                    <a:pt x="912" y="51"/>
                  </a:cubicBezTo>
                  <a:cubicBezTo>
                    <a:pt x="834" y="17"/>
                    <a:pt x="755" y="1"/>
                    <a:pt x="67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7"/>
            <p:cNvSpPr/>
            <p:nvPr/>
          </p:nvSpPr>
          <p:spPr>
            <a:xfrm>
              <a:off x="7420464" y="1370725"/>
              <a:ext cx="325706" cy="156383"/>
            </a:xfrm>
            <a:custGeom>
              <a:avLst/>
              <a:gdLst/>
              <a:ahLst/>
              <a:cxnLst/>
              <a:rect l="l" t="t" r="r" b="b"/>
              <a:pathLst>
                <a:path w="2995" h="1438" extrusionOk="0">
                  <a:moveTo>
                    <a:pt x="1730" y="1"/>
                  </a:moveTo>
                  <a:cubicBezTo>
                    <a:pt x="1270" y="1"/>
                    <a:pt x="589" y="69"/>
                    <a:pt x="206" y="475"/>
                  </a:cubicBezTo>
                  <a:cubicBezTo>
                    <a:pt x="1" y="690"/>
                    <a:pt x="155" y="1029"/>
                    <a:pt x="472" y="1080"/>
                  </a:cubicBezTo>
                  <a:lnTo>
                    <a:pt x="2410" y="1428"/>
                  </a:lnTo>
                  <a:cubicBezTo>
                    <a:pt x="2437" y="1434"/>
                    <a:pt x="2465" y="1437"/>
                    <a:pt x="2492" y="1437"/>
                  </a:cubicBezTo>
                  <a:cubicBezTo>
                    <a:pt x="2649" y="1437"/>
                    <a:pt x="2798" y="1341"/>
                    <a:pt x="2851" y="1193"/>
                  </a:cubicBezTo>
                  <a:lnTo>
                    <a:pt x="2953" y="895"/>
                  </a:lnTo>
                  <a:cubicBezTo>
                    <a:pt x="2994" y="742"/>
                    <a:pt x="2933" y="577"/>
                    <a:pt x="2799" y="485"/>
                  </a:cubicBezTo>
                  <a:lnTo>
                    <a:pt x="2410" y="157"/>
                  </a:lnTo>
                  <a:cubicBezTo>
                    <a:pt x="2318" y="96"/>
                    <a:pt x="2215" y="44"/>
                    <a:pt x="2102" y="14"/>
                  </a:cubicBezTo>
                  <a:cubicBezTo>
                    <a:pt x="2017" y="8"/>
                    <a:pt x="1886" y="1"/>
                    <a:pt x="1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6727075" y="1872712"/>
              <a:ext cx="449355" cy="397046"/>
            </a:xfrm>
            <a:custGeom>
              <a:avLst/>
              <a:gdLst/>
              <a:ahLst/>
              <a:cxnLst/>
              <a:rect l="l" t="t" r="r" b="b"/>
              <a:pathLst>
                <a:path w="4132" h="3651" extrusionOk="0">
                  <a:moveTo>
                    <a:pt x="349" y="1"/>
                  </a:moveTo>
                  <a:lnTo>
                    <a:pt x="0" y="872"/>
                  </a:lnTo>
                  <a:lnTo>
                    <a:pt x="2717" y="3445"/>
                  </a:lnTo>
                  <a:cubicBezTo>
                    <a:pt x="2860" y="3584"/>
                    <a:pt x="3042" y="3650"/>
                    <a:pt x="3222" y="3650"/>
                  </a:cubicBezTo>
                  <a:cubicBezTo>
                    <a:pt x="3480" y="3650"/>
                    <a:pt x="3736" y="3514"/>
                    <a:pt x="3875" y="3261"/>
                  </a:cubicBezTo>
                  <a:lnTo>
                    <a:pt x="4132" y="2543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7"/>
            <p:cNvSpPr/>
            <p:nvPr/>
          </p:nvSpPr>
          <p:spPr>
            <a:xfrm>
              <a:off x="6596575" y="1810508"/>
              <a:ext cx="205320" cy="180199"/>
            </a:xfrm>
            <a:custGeom>
              <a:avLst/>
              <a:gdLst/>
              <a:ahLst/>
              <a:cxnLst/>
              <a:rect l="l" t="t" r="r" b="b"/>
              <a:pathLst>
                <a:path w="1888" h="1657" extrusionOk="0">
                  <a:moveTo>
                    <a:pt x="943" y="1"/>
                  </a:moveTo>
                  <a:cubicBezTo>
                    <a:pt x="784" y="1"/>
                    <a:pt x="624" y="46"/>
                    <a:pt x="483" y="142"/>
                  </a:cubicBezTo>
                  <a:cubicBezTo>
                    <a:pt x="103" y="398"/>
                    <a:pt x="1" y="911"/>
                    <a:pt x="257" y="1290"/>
                  </a:cubicBezTo>
                  <a:cubicBezTo>
                    <a:pt x="418" y="1528"/>
                    <a:pt x="683" y="1657"/>
                    <a:pt x="952" y="1657"/>
                  </a:cubicBezTo>
                  <a:cubicBezTo>
                    <a:pt x="1113" y="1657"/>
                    <a:pt x="1274" y="1611"/>
                    <a:pt x="1416" y="1516"/>
                  </a:cubicBezTo>
                  <a:cubicBezTo>
                    <a:pt x="1785" y="1259"/>
                    <a:pt x="1887" y="737"/>
                    <a:pt x="1631" y="368"/>
                  </a:cubicBezTo>
                  <a:cubicBezTo>
                    <a:pt x="1470" y="130"/>
                    <a:pt x="1209" y="1"/>
                    <a:pt x="943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6601034" y="1746346"/>
              <a:ext cx="121691" cy="107554"/>
            </a:xfrm>
            <a:custGeom>
              <a:avLst/>
              <a:gdLst/>
              <a:ahLst/>
              <a:cxnLst/>
              <a:rect l="l" t="t" r="r" b="b"/>
              <a:pathLst>
                <a:path w="1119" h="989" extrusionOk="0">
                  <a:moveTo>
                    <a:pt x="153" y="0"/>
                  </a:moveTo>
                  <a:cubicBezTo>
                    <a:pt x="110" y="0"/>
                    <a:pt x="67" y="19"/>
                    <a:pt x="42" y="55"/>
                  </a:cubicBezTo>
                  <a:cubicBezTo>
                    <a:pt x="1" y="107"/>
                    <a:pt x="11" y="178"/>
                    <a:pt x="62" y="219"/>
                  </a:cubicBezTo>
                  <a:lnTo>
                    <a:pt x="903" y="988"/>
                  </a:lnTo>
                  <a:lnTo>
                    <a:pt x="1118" y="619"/>
                  </a:lnTo>
                  <a:lnTo>
                    <a:pt x="237" y="25"/>
                  </a:lnTo>
                  <a:cubicBezTo>
                    <a:pt x="212" y="8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6978831" y="1979722"/>
              <a:ext cx="468495" cy="289384"/>
            </a:xfrm>
            <a:custGeom>
              <a:avLst/>
              <a:gdLst/>
              <a:ahLst/>
              <a:cxnLst/>
              <a:rect l="l" t="t" r="r" b="b"/>
              <a:pathLst>
                <a:path w="4308" h="2661" extrusionOk="0">
                  <a:moveTo>
                    <a:pt x="4308" y="1"/>
                  </a:moveTo>
                  <a:lnTo>
                    <a:pt x="822" y="1282"/>
                  </a:lnTo>
                  <a:cubicBezTo>
                    <a:pt x="822" y="1282"/>
                    <a:pt x="1" y="2661"/>
                    <a:pt x="899" y="2661"/>
                  </a:cubicBezTo>
                  <a:cubicBezTo>
                    <a:pt x="953" y="2661"/>
                    <a:pt x="1012" y="2656"/>
                    <a:pt x="1079" y="2646"/>
                  </a:cubicBezTo>
                  <a:cubicBezTo>
                    <a:pt x="2268" y="2461"/>
                    <a:pt x="4144" y="1651"/>
                    <a:pt x="4144" y="1651"/>
                  </a:cubicBezTo>
                  <a:lnTo>
                    <a:pt x="4308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7168490" y="1938941"/>
              <a:ext cx="412598" cy="355286"/>
            </a:xfrm>
            <a:custGeom>
              <a:avLst/>
              <a:gdLst/>
              <a:ahLst/>
              <a:cxnLst/>
              <a:rect l="l" t="t" r="r" b="b"/>
              <a:pathLst>
                <a:path w="3794" h="3267" extrusionOk="0">
                  <a:moveTo>
                    <a:pt x="2925" y="0"/>
                  </a:moveTo>
                  <a:cubicBezTo>
                    <a:pt x="2824" y="0"/>
                    <a:pt x="2705" y="11"/>
                    <a:pt x="2564" y="37"/>
                  </a:cubicBezTo>
                  <a:cubicBezTo>
                    <a:pt x="1436" y="263"/>
                    <a:pt x="1" y="1011"/>
                    <a:pt x="1" y="1011"/>
                  </a:cubicBezTo>
                  <a:lnTo>
                    <a:pt x="1303" y="3267"/>
                  </a:lnTo>
                  <a:lnTo>
                    <a:pt x="3794" y="2334"/>
                  </a:lnTo>
                  <a:lnTo>
                    <a:pt x="3476" y="304"/>
                  </a:lnTo>
                  <a:cubicBezTo>
                    <a:pt x="3476" y="304"/>
                    <a:pt x="3454" y="0"/>
                    <a:pt x="29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7439495" y="1899465"/>
              <a:ext cx="521782" cy="650108"/>
            </a:xfrm>
            <a:custGeom>
              <a:avLst/>
              <a:gdLst/>
              <a:ahLst/>
              <a:cxnLst/>
              <a:rect l="l" t="t" r="r" b="b"/>
              <a:pathLst>
                <a:path w="4798" h="5978" extrusionOk="0">
                  <a:moveTo>
                    <a:pt x="2471" y="1"/>
                  </a:moveTo>
                  <a:lnTo>
                    <a:pt x="185" y="390"/>
                  </a:lnTo>
                  <a:cubicBezTo>
                    <a:pt x="185" y="390"/>
                    <a:pt x="0" y="3742"/>
                    <a:pt x="390" y="5454"/>
                  </a:cubicBezTo>
                  <a:cubicBezTo>
                    <a:pt x="448" y="5738"/>
                    <a:pt x="693" y="5938"/>
                    <a:pt x="983" y="5938"/>
                  </a:cubicBezTo>
                  <a:cubicBezTo>
                    <a:pt x="997" y="5938"/>
                    <a:pt x="1011" y="5937"/>
                    <a:pt x="1025" y="5936"/>
                  </a:cubicBezTo>
                  <a:lnTo>
                    <a:pt x="4326" y="5977"/>
                  </a:lnTo>
                  <a:cubicBezTo>
                    <a:pt x="4623" y="5731"/>
                    <a:pt x="4798" y="5362"/>
                    <a:pt x="4798" y="4973"/>
                  </a:cubicBezTo>
                  <a:lnTo>
                    <a:pt x="4552" y="441"/>
                  </a:lnTo>
                  <a:cubicBezTo>
                    <a:pt x="4562" y="298"/>
                    <a:pt x="4029" y="134"/>
                    <a:pt x="3885" y="113"/>
                  </a:cubicBezTo>
                  <a:lnTo>
                    <a:pt x="24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7455046" y="2097933"/>
              <a:ext cx="1196" cy="140614"/>
            </a:xfrm>
            <a:custGeom>
              <a:avLst/>
              <a:gdLst/>
              <a:ahLst/>
              <a:cxnLst/>
              <a:rect l="l" t="t" r="r" b="b"/>
              <a:pathLst>
                <a:path w="11" h="1293" fill="none" extrusionOk="0">
                  <a:moveTo>
                    <a:pt x="11" y="1292"/>
                  </a:moveTo>
                  <a:lnTo>
                    <a:pt x="1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7546505" y="1896094"/>
              <a:ext cx="259804" cy="132022"/>
            </a:xfrm>
            <a:custGeom>
              <a:avLst/>
              <a:gdLst/>
              <a:ahLst/>
              <a:cxnLst/>
              <a:rect l="l" t="t" r="r" b="b"/>
              <a:pathLst>
                <a:path w="2389" h="1214" extrusionOk="0">
                  <a:moveTo>
                    <a:pt x="1364" y="1"/>
                  </a:moveTo>
                  <a:lnTo>
                    <a:pt x="0" y="278"/>
                  </a:lnTo>
                  <a:cubicBezTo>
                    <a:pt x="0" y="278"/>
                    <a:pt x="0" y="1213"/>
                    <a:pt x="1011" y="1213"/>
                  </a:cubicBezTo>
                  <a:cubicBezTo>
                    <a:pt x="1042" y="1213"/>
                    <a:pt x="1074" y="1212"/>
                    <a:pt x="1107" y="1211"/>
                  </a:cubicBezTo>
                  <a:cubicBezTo>
                    <a:pt x="2214" y="1139"/>
                    <a:pt x="2389" y="103"/>
                    <a:pt x="2389" y="103"/>
                  </a:cubicBezTo>
                  <a:lnTo>
                    <a:pt x="1364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7871993" y="1952208"/>
              <a:ext cx="481763" cy="464689"/>
            </a:xfrm>
            <a:custGeom>
              <a:avLst/>
              <a:gdLst/>
              <a:ahLst/>
              <a:cxnLst/>
              <a:rect l="l" t="t" r="r" b="b"/>
              <a:pathLst>
                <a:path w="4430" h="4273" extrusionOk="0">
                  <a:moveTo>
                    <a:pt x="426" y="1"/>
                  </a:moveTo>
                  <a:cubicBezTo>
                    <a:pt x="338" y="1"/>
                    <a:pt x="269" y="28"/>
                    <a:pt x="226" y="90"/>
                  </a:cubicBezTo>
                  <a:cubicBezTo>
                    <a:pt x="1" y="407"/>
                    <a:pt x="862" y="2150"/>
                    <a:pt x="1149" y="2417"/>
                  </a:cubicBezTo>
                  <a:lnTo>
                    <a:pt x="3199" y="4272"/>
                  </a:lnTo>
                  <a:lnTo>
                    <a:pt x="4029" y="4016"/>
                  </a:lnTo>
                  <a:lnTo>
                    <a:pt x="4429" y="3247"/>
                  </a:lnTo>
                  <a:lnTo>
                    <a:pt x="2430" y="1320"/>
                  </a:lnTo>
                  <a:cubicBezTo>
                    <a:pt x="2149" y="969"/>
                    <a:pt x="951" y="1"/>
                    <a:pt x="426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7766071" y="1908382"/>
              <a:ext cx="459469" cy="400309"/>
            </a:xfrm>
            <a:custGeom>
              <a:avLst/>
              <a:gdLst/>
              <a:ahLst/>
              <a:cxnLst/>
              <a:rect l="l" t="t" r="r" b="b"/>
              <a:pathLst>
                <a:path w="4225" h="3681" extrusionOk="0">
                  <a:moveTo>
                    <a:pt x="370" y="1"/>
                  </a:moveTo>
                  <a:lnTo>
                    <a:pt x="1" y="1702"/>
                  </a:lnTo>
                  <a:lnTo>
                    <a:pt x="2441" y="3681"/>
                  </a:lnTo>
                  <a:lnTo>
                    <a:pt x="4224" y="2164"/>
                  </a:lnTo>
                  <a:cubicBezTo>
                    <a:pt x="4224" y="2164"/>
                    <a:pt x="3394" y="903"/>
                    <a:pt x="2030" y="308"/>
                  </a:cubicBezTo>
                  <a:cubicBezTo>
                    <a:pt x="1323" y="1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7840782" y="2159267"/>
              <a:ext cx="111577" cy="84825"/>
            </a:xfrm>
            <a:custGeom>
              <a:avLst/>
              <a:gdLst/>
              <a:ahLst/>
              <a:cxnLst/>
              <a:rect l="l" t="t" r="r" b="b"/>
              <a:pathLst>
                <a:path w="1026" h="780" fill="none" extrusionOk="0">
                  <a:moveTo>
                    <a:pt x="1026" y="779"/>
                  </a:moveTo>
                  <a:lnTo>
                    <a:pt x="1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7952251" y="2282372"/>
              <a:ext cx="437175" cy="367466"/>
            </a:xfrm>
            <a:custGeom>
              <a:avLst/>
              <a:gdLst/>
              <a:ahLst/>
              <a:cxnLst/>
              <a:rect l="l" t="t" r="r" b="b"/>
              <a:pathLst>
                <a:path w="4020" h="3379" extrusionOk="0">
                  <a:moveTo>
                    <a:pt x="3154" y="1"/>
                  </a:moveTo>
                  <a:cubicBezTo>
                    <a:pt x="2916" y="1"/>
                    <a:pt x="2678" y="110"/>
                    <a:pt x="2523" y="324"/>
                  </a:cubicBezTo>
                  <a:lnTo>
                    <a:pt x="1" y="2712"/>
                  </a:lnTo>
                  <a:lnTo>
                    <a:pt x="575" y="3379"/>
                  </a:lnTo>
                  <a:lnTo>
                    <a:pt x="3691" y="1339"/>
                  </a:lnTo>
                  <a:cubicBezTo>
                    <a:pt x="4019" y="1031"/>
                    <a:pt x="4009" y="498"/>
                    <a:pt x="3671" y="201"/>
                  </a:cubicBezTo>
                  <a:cubicBezTo>
                    <a:pt x="3523" y="67"/>
                    <a:pt x="3338" y="1"/>
                    <a:pt x="3154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7734860" y="2505090"/>
              <a:ext cx="279923" cy="210214"/>
            </a:xfrm>
            <a:custGeom>
              <a:avLst/>
              <a:gdLst/>
              <a:ahLst/>
              <a:cxnLst/>
              <a:rect l="l" t="t" r="r" b="b"/>
              <a:pathLst>
                <a:path w="2574" h="1933" extrusionOk="0">
                  <a:moveTo>
                    <a:pt x="1046" y="1"/>
                  </a:moveTo>
                  <a:cubicBezTo>
                    <a:pt x="1010" y="1"/>
                    <a:pt x="975" y="14"/>
                    <a:pt x="944" y="39"/>
                  </a:cubicBezTo>
                  <a:cubicBezTo>
                    <a:pt x="882" y="90"/>
                    <a:pt x="862" y="172"/>
                    <a:pt x="893" y="244"/>
                  </a:cubicBezTo>
                  <a:lnTo>
                    <a:pt x="985" y="439"/>
                  </a:lnTo>
                  <a:lnTo>
                    <a:pt x="113" y="900"/>
                  </a:lnTo>
                  <a:cubicBezTo>
                    <a:pt x="42" y="941"/>
                    <a:pt x="1" y="1023"/>
                    <a:pt x="21" y="1105"/>
                  </a:cubicBezTo>
                  <a:cubicBezTo>
                    <a:pt x="46" y="1171"/>
                    <a:pt x="110" y="1217"/>
                    <a:pt x="182" y="1217"/>
                  </a:cubicBezTo>
                  <a:cubicBezTo>
                    <a:pt x="200" y="1217"/>
                    <a:pt x="218" y="1214"/>
                    <a:pt x="236" y="1208"/>
                  </a:cubicBezTo>
                  <a:lnTo>
                    <a:pt x="421" y="1157"/>
                  </a:lnTo>
                  <a:lnTo>
                    <a:pt x="267" y="1239"/>
                  </a:lnTo>
                  <a:cubicBezTo>
                    <a:pt x="195" y="1269"/>
                    <a:pt x="165" y="1351"/>
                    <a:pt x="185" y="1423"/>
                  </a:cubicBezTo>
                  <a:cubicBezTo>
                    <a:pt x="208" y="1483"/>
                    <a:pt x="263" y="1521"/>
                    <a:pt x="323" y="1521"/>
                  </a:cubicBezTo>
                  <a:cubicBezTo>
                    <a:pt x="346" y="1521"/>
                    <a:pt x="368" y="1516"/>
                    <a:pt x="390" y="1505"/>
                  </a:cubicBezTo>
                  <a:lnTo>
                    <a:pt x="493" y="1464"/>
                  </a:lnTo>
                  <a:lnTo>
                    <a:pt x="493" y="1464"/>
                  </a:lnTo>
                  <a:cubicBezTo>
                    <a:pt x="411" y="1526"/>
                    <a:pt x="380" y="1608"/>
                    <a:pt x="411" y="1669"/>
                  </a:cubicBezTo>
                  <a:cubicBezTo>
                    <a:pt x="433" y="1714"/>
                    <a:pt x="489" y="1743"/>
                    <a:pt x="545" y="1743"/>
                  </a:cubicBezTo>
                  <a:cubicBezTo>
                    <a:pt x="566" y="1743"/>
                    <a:pt x="586" y="1739"/>
                    <a:pt x="605" y="1731"/>
                  </a:cubicBezTo>
                  <a:lnTo>
                    <a:pt x="739" y="1659"/>
                  </a:lnTo>
                  <a:lnTo>
                    <a:pt x="739" y="1659"/>
                  </a:lnTo>
                  <a:cubicBezTo>
                    <a:pt x="605" y="1731"/>
                    <a:pt x="605" y="1813"/>
                    <a:pt x="636" y="1854"/>
                  </a:cubicBezTo>
                  <a:cubicBezTo>
                    <a:pt x="660" y="1908"/>
                    <a:pt x="712" y="1933"/>
                    <a:pt x="768" y="1933"/>
                  </a:cubicBezTo>
                  <a:cubicBezTo>
                    <a:pt x="785" y="1933"/>
                    <a:pt x="803" y="1930"/>
                    <a:pt x="821" y="1925"/>
                  </a:cubicBezTo>
                  <a:lnTo>
                    <a:pt x="1549" y="1700"/>
                  </a:lnTo>
                  <a:lnTo>
                    <a:pt x="1610" y="1669"/>
                  </a:lnTo>
                  <a:cubicBezTo>
                    <a:pt x="1667" y="1694"/>
                    <a:pt x="1735" y="1712"/>
                    <a:pt x="1816" y="1712"/>
                  </a:cubicBezTo>
                  <a:cubicBezTo>
                    <a:pt x="1999" y="1712"/>
                    <a:pt x="2247" y="1622"/>
                    <a:pt x="2574" y="1331"/>
                  </a:cubicBezTo>
                  <a:lnTo>
                    <a:pt x="2000" y="664"/>
                  </a:lnTo>
                  <a:lnTo>
                    <a:pt x="1149" y="39"/>
                  </a:lnTo>
                  <a:cubicBezTo>
                    <a:pt x="1118" y="14"/>
                    <a:pt x="1082" y="1"/>
                    <a:pt x="1046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235;p40">
            <a:extLst>
              <a:ext uri="{FF2B5EF4-FFF2-40B4-BE49-F238E27FC236}">
                <a16:creationId xmlns:a16="http://schemas.microsoft.com/office/drawing/2014/main" id="{0478CB2D-B985-4AE0-B3FE-1D7758F29FBB}"/>
              </a:ext>
            </a:extLst>
          </p:cNvPr>
          <p:cNvSpPr txBox="1">
            <a:spLocks/>
          </p:cNvSpPr>
          <p:nvPr/>
        </p:nvSpPr>
        <p:spPr>
          <a:xfrm>
            <a:off x="0" y="205099"/>
            <a:ext cx="9143999" cy="7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3600" dirty="0">
                <a:latin typeface="+mj-lt"/>
              </a:rPr>
              <a:t>Home &amp; result</a:t>
            </a:r>
            <a:endParaRPr lang="LID4096" sz="3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C7A15-6967-46C2-BC2F-4EE59C452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68" y="971820"/>
            <a:ext cx="2390440" cy="397764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337828-1EA7-42F4-AF7B-325D728A8A97}"/>
              </a:ext>
            </a:extLst>
          </p:cNvPr>
          <p:cNvCxnSpPr>
            <a:cxnSpLocks/>
          </p:cNvCxnSpPr>
          <p:nvPr/>
        </p:nvCxnSpPr>
        <p:spPr>
          <a:xfrm flipH="1">
            <a:off x="4346862" y="2553517"/>
            <a:ext cx="1221313" cy="364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55AF8D-A8EF-453A-81E3-6B1CF9F487A2}"/>
                  </a:ext>
                </a:extLst>
              </p:cNvPr>
              <p:cNvSpPr txBox="1"/>
              <p:nvPr/>
            </p:nvSpPr>
            <p:spPr>
              <a:xfrm>
                <a:off x="458875" y="2262552"/>
                <a:ext cx="3887987" cy="654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h-TH" b="0" i="1" smtClean="0">
                          <a:latin typeface="Cambria Math" panose="02040503050406030204" pitchFamily="18" charset="0"/>
                        </a:rPr>
                        <m:t>อัตราส่วนความมั่งคั่ง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h-TH" b="0" i="1" smtClean="0">
                              <a:latin typeface="Cambria Math" panose="02040503050406030204" pitchFamily="18" charset="0"/>
                            </a:rPr>
                            <m:t>รายได้จากทรัพย์สินทั้งหมด</m:t>
                          </m:r>
                        </m:num>
                        <m:den>
                          <m:r>
                            <a:rPr lang="th-TH" b="0" i="1" smtClean="0">
                              <a:latin typeface="Cambria Math" panose="02040503050406030204" pitchFamily="18" charset="0"/>
                            </a:rPr>
                            <m:t>รายจ่ายทั้งหมด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55AF8D-A8EF-453A-81E3-6B1CF9F48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75" y="2262552"/>
                <a:ext cx="3887987" cy="654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35;p40">
            <a:extLst>
              <a:ext uri="{FF2B5EF4-FFF2-40B4-BE49-F238E27FC236}">
                <a16:creationId xmlns:a16="http://schemas.microsoft.com/office/drawing/2014/main" id="{56F69D90-B3D2-484B-BFDB-05B174F20935}"/>
              </a:ext>
            </a:extLst>
          </p:cNvPr>
          <p:cNvSpPr txBox="1">
            <a:spLocks/>
          </p:cNvSpPr>
          <p:nvPr/>
        </p:nvSpPr>
        <p:spPr>
          <a:xfrm>
            <a:off x="2714443" y="205099"/>
            <a:ext cx="3715114" cy="7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3600" dirty="0">
                <a:latin typeface="+mj-lt"/>
              </a:rPr>
              <a:t>Assets</a:t>
            </a:r>
            <a:endParaRPr lang="LID4096" sz="36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E98CCA-24D4-46D2-A1C0-9E7B243BB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263" y="973459"/>
            <a:ext cx="2425077" cy="3977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665EEC-0BA9-4476-A01D-16CF8DD6653A}"/>
              </a:ext>
            </a:extLst>
          </p:cNvPr>
          <p:cNvSpPr txBox="1"/>
          <p:nvPr/>
        </p:nvSpPr>
        <p:spPr>
          <a:xfrm>
            <a:off x="366303" y="1046202"/>
            <a:ext cx="4696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สรุปผลและแสดง </a:t>
            </a:r>
          </a:p>
          <a:p>
            <a:r>
              <a:rPr lang="th-TH" sz="3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ข้อมูลสินทรัพย์ทั้งหมดที่มี</a:t>
            </a:r>
            <a:endParaRPr lang="LID4096" sz="3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35;p40">
            <a:extLst>
              <a:ext uri="{FF2B5EF4-FFF2-40B4-BE49-F238E27FC236}">
                <a16:creationId xmlns:a16="http://schemas.microsoft.com/office/drawing/2014/main" id="{56F69D90-B3D2-484B-BFDB-05B174F20935}"/>
              </a:ext>
            </a:extLst>
          </p:cNvPr>
          <p:cNvSpPr txBox="1">
            <a:spLocks/>
          </p:cNvSpPr>
          <p:nvPr/>
        </p:nvSpPr>
        <p:spPr>
          <a:xfrm>
            <a:off x="2714443" y="205099"/>
            <a:ext cx="3715114" cy="7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3600" dirty="0">
                <a:latin typeface="+mj-lt"/>
              </a:rPr>
              <a:t>Assets</a:t>
            </a:r>
            <a:endParaRPr lang="LID4096" sz="36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5A33D0-6286-497E-B4E5-BD58848D9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584" y="973459"/>
            <a:ext cx="2414557" cy="3981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0E5D08-3E11-4EA0-87CE-4DF3AA4C39D9}"/>
              </a:ext>
            </a:extLst>
          </p:cNvPr>
          <p:cNvSpPr txBox="1"/>
          <p:nvPr/>
        </p:nvSpPr>
        <p:spPr>
          <a:xfrm>
            <a:off x="366303" y="1046202"/>
            <a:ext cx="46962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เพิ่มรายการเงินฝาก</a:t>
            </a:r>
          </a:p>
        </p:txBody>
      </p:sp>
    </p:spTree>
    <p:extLst>
      <p:ext uri="{BB962C8B-B14F-4D97-AF65-F5344CB8AC3E}">
        <p14:creationId xmlns:p14="http://schemas.microsoft.com/office/powerpoint/2010/main" val="2495415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35;p40">
            <a:extLst>
              <a:ext uri="{FF2B5EF4-FFF2-40B4-BE49-F238E27FC236}">
                <a16:creationId xmlns:a16="http://schemas.microsoft.com/office/drawing/2014/main" id="{56F69D90-B3D2-484B-BFDB-05B174F20935}"/>
              </a:ext>
            </a:extLst>
          </p:cNvPr>
          <p:cNvSpPr txBox="1">
            <a:spLocks/>
          </p:cNvSpPr>
          <p:nvPr/>
        </p:nvSpPr>
        <p:spPr>
          <a:xfrm>
            <a:off x="2714443" y="205099"/>
            <a:ext cx="3715114" cy="7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3600" dirty="0">
                <a:latin typeface="+mj-lt"/>
              </a:rPr>
              <a:t>Assets</a:t>
            </a:r>
            <a:endParaRPr lang="LID4096" sz="36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60797F-DCE5-4B5E-9E64-9838DB931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235" y="973459"/>
            <a:ext cx="2418662" cy="3977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1B4800-14F3-458C-89E9-A7BF55974410}"/>
              </a:ext>
            </a:extLst>
          </p:cNvPr>
          <p:cNvSpPr txBox="1"/>
          <p:nvPr/>
        </p:nvSpPr>
        <p:spPr>
          <a:xfrm>
            <a:off x="366303" y="1046202"/>
            <a:ext cx="46962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เพิ่มรายการหุ้น</a:t>
            </a:r>
          </a:p>
        </p:txBody>
      </p:sp>
    </p:spTree>
    <p:extLst>
      <p:ext uri="{BB962C8B-B14F-4D97-AF65-F5344CB8AC3E}">
        <p14:creationId xmlns:p14="http://schemas.microsoft.com/office/powerpoint/2010/main" val="2355556900"/>
      </p:ext>
    </p:extLst>
  </p:cSld>
  <p:clrMapOvr>
    <a:masterClrMapping/>
  </p:clrMapOvr>
</p:sld>
</file>

<file path=ppt/theme/theme1.xml><?xml version="1.0" encoding="utf-8"?>
<a:theme xmlns:a="http://schemas.openxmlformats.org/drawingml/2006/main" name="Investor Social Media by Slidesgo">
  <a:themeElements>
    <a:clrScheme name="Simple Light">
      <a:dk1>
        <a:srgbClr val="07105C"/>
      </a:dk1>
      <a:lt1>
        <a:srgbClr val="FFFFFF"/>
      </a:lt1>
      <a:dk2>
        <a:srgbClr val="FDE571"/>
      </a:dk2>
      <a:lt2>
        <a:srgbClr val="8FCEF9"/>
      </a:lt2>
      <a:accent1>
        <a:srgbClr val="07105C"/>
      </a:accent1>
      <a:accent2>
        <a:srgbClr val="5664E1"/>
      </a:accent2>
      <a:accent3>
        <a:srgbClr val="1226DB"/>
      </a:accent3>
      <a:accent4>
        <a:srgbClr val="23295C"/>
      </a:accent4>
      <a:accent5>
        <a:srgbClr val="0E1DA8"/>
      </a:accent5>
      <a:accent6>
        <a:srgbClr val="FFB127"/>
      </a:accent6>
      <a:hlink>
        <a:srgbClr val="E1D4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245</Words>
  <Application>Microsoft Office PowerPoint</Application>
  <PresentationFormat>On-screen Show (16:9)</PresentationFormat>
  <Paragraphs>51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Angsana New</vt:lpstr>
      <vt:lpstr>Cambria Math</vt:lpstr>
      <vt:lpstr>Roboto Slab</vt:lpstr>
      <vt:lpstr>Open Sans</vt:lpstr>
      <vt:lpstr>Wingdings</vt:lpstr>
      <vt:lpstr>Montserrat</vt:lpstr>
      <vt:lpstr>TH SarabunPSK</vt:lpstr>
      <vt:lpstr>Investor Social Media by Slidesgo</vt:lpstr>
      <vt:lpstr>Personal Savings </vt:lpstr>
      <vt:lpstr>PowerPoint Presentation</vt:lpstr>
      <vt:lpstr>PowerPoint Presentation</vt:lpstr>
      <vt:lpstr>SCOPE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Savings  and  investments</dc:title>
  <dc:creator>COMPUTER</dc:creator>
  <cp:lastModifiedBy>APISAK VANITCHAKOOL</cp:lastModifiedBy>
  <cp:revision>9</cp:revision>
  <dcterms:modified xsi:type="dcterms:W3CDTF">2021-06-04T04:20:50Z</dcterms:modified>
</cp:coreProperties>
</file>