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0" r:id="rId3"/>
    <p:sldId id="257" r:id="rId4"/>
    <p:sldId id="262" r:id="rId5"/>
    <p:sldId id="263" r:id="rId6"/>
    <p:sldId id="258" r:id="rId7"/>
    <p:sldId id="260" r:id="rId8"/>
    <p:sldId id="264" r:id="rId9"/>
    <p:sldId id="266" r:id="rId10"/>
    <p:sldId id="265" r:id="rId11"/>
    <p:sldId id="259" r:id="rId12"/>
    <p:sldId id="269" r:id="rId13"/>
    <p:sldId id="268" r:id="rId14"/>
    <p:sldId id="271" r:id="rId15"/>
    <p:sldId id="272" r:id="rId16"/>
    <p:sldId id="275" r:id="rId17"/>
    <p:sldId id="276" r:id="rId18"/>
    <p:sldId id="277" r:id="rId19"/>
    <p:sldId id="278" r:id="rId20"/>
    <p:sldId id="281" r:id="rId21"/>
    <p:sldId id="282" r:id="rId22"/>
    <p:sldId id="279" r:id="rId23"/>
    <p:sldId id="280" r:id="rId24"/>
    <p:sldId id="283" r:id="rId25"/>
    <p:sldId id="284" r:id="rId26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824-B402-ED8E-8177-EC03735A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F3CF-09C9-8126-BBBA-7C6937718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6E35-8ED1-F84E-85E5-CADDB211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6693-EA07-367A-8BBF-93B63CFB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E5071-84C9-5558-396E-678B3E7D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7451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0A3D-5D01-25F5-D233-B7B5C9EC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B7075-BBAB-C1A0-435E-6C09BC05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49ADB-E845-731B-F810-0AB769E4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8D08-B371-20B2-0AC8-09FC1480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E208-5337-D25B-82FC-3CAFE543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36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07F03-A5B2-7614-0A9A-1D43918AA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3011E-9544-1C19-CD88-6A0792D40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EC92-E6D0-7572-EE2A-BC876D1E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86DA-ED20-7A99-F7C3-410110C6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CE0A-17D5-CACE-BC70-AAB99985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4522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10FA-0391-9212-D3EC-877A5AB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57B5-65D0-0B62-AD09-7D9AC3BB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9A79-B32F-5429-1438-E08C6F8B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5F82-8F4E-224A-A39E-7C15F93A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AB90-7B60-3E8F-487B-529805B5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1109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A4A0-0158-5CC5-F9C6-55BDF341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AC1A9-B01E-554A-E1BD-44C8C537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7D96-0D15-AD7F-99B8-01E0A3C2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3709-47CB-51C1-58FE-F10ED626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571B-2504-0445-D8F6-F2C75C9E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1151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BA5D-3671-58C3-5843-EA034D23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C5F4-9520-DC17-9EAB-9C6706BFA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4F1AB-9D76-6B37-1C91-70CF09CC0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6D0F9-AC57-589B-A10A-AD44A4AD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2CE02-D2F3-16CA-4AC4-EB75C4CE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ACB90-A10A-DF22-2624-3FFFDF31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887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F6B7-E307-F6ED-815A-956240B8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1D215-B60B-3001-3E5B-D5EB8B8D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BC4BB-C631-9FA2-208B-DD1817EE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1914B-CBBE-BD54-133C-9BD876024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7B9B8-720F-107A-DFBB-EEAE86478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2EA3C-DE45-6C87-0B82-FE5AC5B5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410CC-84A2-D5D2-56C1-74B62B7D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F8562-C800-32B2-D165-71FC23B1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3318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17FF-74D9-C5F2-0515-4FB9FE5D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D2BB1-0ECE-1234-F400-2745B009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CEE68-14F1-51BF-C978-D540CAE0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6EC5E-C4BA-2270-BA5E-6B7751F8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8994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FE7C6-2B93-D0CA-72DE-1F21E88C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AEC38-6EB1-9191-83E9-6B99C383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80588-F95A-CB02-479F-146AF9A5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9851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6866-11CE-847C-4E89-8C5A302E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327F-3E54-CDF5-D4FF-19067ABD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D6D92-F35B-7929-8B2F-2606FFE1D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1A764-0DBC-A019-44C2-90BCBF62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22E3C-2C01-2223-8C26-6B67BF10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EA67F-72A8-3475-06C5-C77429D0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2231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1AAD-E3E1-F202-8B03-60A2548D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BD430-242C-8076-3524-5418214FF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FC3A4-000D-5A15-25EF-C7D9C570A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43AD2-6B50-E394-6849-8C0AEBFD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58253-BA9B-F853-6F24-2DF0F013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2E001-37D8-F4D8-361E-6C8E5C3C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6609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65AA0-1149-7A2A-A89B-0666B2E8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A216-DF68-7ED3-2024-14CBBD1D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C8F1B-F9BC-253D-89F2-72914E031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3366-60CD-534F-8209-788C69A72762}" type="datetimeFigureOut">
              <a:rPr lang="en-TH" smtClean="0"/>
              <a:t>16/10/2023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7207-4F1A-1499-8955-6594DD44C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94F3-FDE0-92B5-581B-CF41A787E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F4CA-B1A9-8044-9683-F46D5C5D7E2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7299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85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6000"/>
    </mc:Choice>
    <mc:Fallback>
      <p:transition spd="slow" advClick="0" advTm="1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lus, Sign, Green. Royalty-Free Vector Graphic - Pixabay">
            <a:extLst>
              <a:ext uri="{FF2B5EF4-FFF2-40B4-BE49-F238E27FC236}">
                <a16:creationId xmlns:a16="http://schemas.microsoft.com/office/drawing/2014/main" id="{A06E7CFB-84D4-9246-B052-7ABBD5E6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449240"/>
            <a:ext cx="3975100" cy="39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36F2B-2841-CAC2-9C7A-3346F336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Controlled </a:t>
            </a:r>
          </a:p>
        </p:txBody>
      </p:sp>
    </p:spTree>
    <p:extLst>
      <p:ext uri="{BB962C8B-B14F-4D97-AF65-F5344CB8AC3E}">
        <p14:creationId xmlns:p14="http://schemas.microsoft.com/office/powerpoint/2010/main" val="30591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Controlled </a:t>
            </a:r>
          </a:p>
        </p:txBody>
      </p:sp>
    </p:spTree>
    <p:extLst>
      <p:ext uri="{BB962C8B-B14F-4D97-AF65-F5344CB8AC3E}">
        <p14:creationId xmlns:p14="http://schemas.microsoft.com/office/powerpoint/2010/main" val="12419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000"/>
    </mc:Choice>
    <mc:Fallback xmlns="">
      <p:transition spd="slow" advClick="0" advTm="3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lus, Sign, Green. Royalty-Free Vector Graphic - Pixabay">
            <a:extLst>
              <a:ext uri="{FF2B5EF4-FFF2-40B4-BE49-F238E27FC236}">
                <a16:creationId xmlns:a16="http://schemas.microsoft.com/office/drawing/2014/main" id="{A06E7CFB-84D4-9246-B052-7ABBD5E6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449240"/>
            <a:ext cx="3975100" cy="39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850B7-F859-4A56-F24E-F4FA5F340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Improvise</a:t>
            </a:r>
          </a:p>
        </p:txBody>
      </p:sp>
    </p:spTree>
    <p:extLst>
      <p:ext uri="{BB962C8B-B14F-4D97-AF65-F5344CB8AC3E}">
        <p14:creationId xmlns:p14="http://schemas.microsoft.com/office/powerpoint/2010/main" val="141888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Improvise</a:t>
            </a:r>
          </a:p>
        </p:txBody>
      </p:sp>
    </p:spTree>
    <p:extLst>
      <p:ext uri="{BB962C8B-B14F-4D97-AF65-F5344CB8AC3E}">
        <p14:creationId xmlns:p14="http://schemas.microsoft.com/office/powerpoint/2010/main" val="318635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000"/>
    </mc:Choice>
    <mc:Fallback xmlns="">
      <p:transition spd="slow" advClick="0" advTm="3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lus, Sign, Green. Royalty-Free Vector Graphic - Pixabay">
            <a:extLst>
              <a:ext uri="{FF2B5EF4-FFF2-40B4-BE49-F238E27FC236}">
                <a16:creationId xmlns:a16="http://schemas.microsoft.com/office/drawing/2014/main" id="{A06E7CFB-84D4-9246-B052-7ABBD5E6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449240"/>
            <a:ext cx="3975100" cy="39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A6F4C-F433-ED88-59A3-2DE718A0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Improvise</a:t>
            </a:r>
          </a:p>
        </p:txBody>
      </p:sp>
    </p:spTree>
    <p:extLst>
      <p:ext uri="{BB962C8B-B14F-4D97-AF65-F5344CB8AC3E}">
        <p14:creationId xmlns:p14="http://schemas.microsoft.com/office/powerpoint/2010/main" val="24778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Improvise</a:t>
            </a:r>
          </a:p>
        </p:txBody>
      </p:sp>
    </p:spTree>
    <p:extLst>
      <p:ext uri="{BB962C8B-B14F-4D97-AF65-F5344CB8AC3E}">
        <p14:creationId xmlns:p14="http://schemas.microsoft.com/office/powerpoint/2010/main" val="25873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000"/>
    </mc:Choice>
    <mc:Fallback xmlns="">
      <p:transition spd="slow" advClick="0" advTm="3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lus, Sign, Green. Royalty-Free Vector Graphic - Pixabay">
            <a:extLst>
              <a:ext uri="{FF2B5EF4-FFF2-40B4-BE49-F238E27FC236}">
                <a16:creationId xmlns:a16="http://schemas.microsoft.com/office/drawing/2014/main" id="{A06E7CFB-84D4-9246-B052-7ABBD5E6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449240"/>
            <a:ext cx="3975100" cy="39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A21E7-EC46-0182-B566-D2D2ACB2B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Controlled </a:t>
            </a:r>
          </a:p>
        </p:txBody>
      </p:sp>
    </p:spTree>
    <p:extLst>
      <p:ext uri="{BB962C8B-B14F-4D97-AF65-F5344CB8AC3E}">
        <p14:creationId xmlns:p14="http://schemas.microsoft.com/office/powerpoint/2010/main" val="338830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Controlled </a:t>
            </a:r>
          </a:p>
        </p:txBody>
      </p:sp>
    </p:spTree>
    <p:extLst>
      <p:ext uri="{BB962C8B-B14F-4D97-AF65-F5344CB8AC3E}">
        <p14:creationId xmlns:p14="http://schemas.microsoft.com/office/powerpoint/2010/main" val="264180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000"/>
    </mc:Choice>
    <mc:Fallback xmlns="">
      <p:transition spd="slow" advClick="0" advTm="3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lus, Sign, Green. Royalty-Free Vector Graphic - Pixabay">
            <a:extLst>
              <a:ext uri="{FF2B5EF4-FFF2-40B4-BE49-F238E27FC236}">
                <a16:creationId xmlns:a16="http://schemas.microsoft.com/office/drawing/2014/main" id="{A06E7CFB-84D4-9246-B052-7ABBD5E6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449240"/>
            <a:ext cx="3975100" cy="39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A21E7-EC46-0182-B566-D2D2ACB2B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Controlled </a:t>
            </a:r>
          </a:p>
        </p:txBody>
      </p:sp>
    </p:spTree>
    <p:extLst>
      <p:ext uri="{BB962C8B-B14F-4D97-AF65-F5344CB8AC3E}">
        <p14:creationId xmlns:p14="http://schemas.microsoft.com/office/powerpoint/2010/main" val="21238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Controlled </a:t>
            </a:r>
          </a:p>
        </p:txBody>
      </p:sp>
    </p:spTree>
    <p:extLst>
      <p:ext uri="{BB962C8B-B14F-4D97-AF65-F5344CB8AC3E}">
        <p14:creationId xmlns:p14="http://schemas.microsoft.com/office/powerpoint/2010/main" val="19835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000"/>
    </mc:Choice>
    <mc:Fallback xmlns="">
      <p:transition spd="slow" advClick="0" advTm="3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Eye Open </a:t>
            </a:r>
          </a:p>
        </p:txBody>
      </p:sp>
    </p:spTree>
    <p:extLst>
      <p:ext uri="{BB962C8B-B14F-4D97-AF65-F5344CB8AC3E}">
        <p14:creationId xmlns:p14="http://schemas.microsoft.com/office/powerpoint/2010/main" val="317421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4000">
        <p:sndAc>
          <p:stSnd>
            <p:snd r:embed="rId2" name="mixkit-system-beep-buzzer-fail-2964.wav"/>
          </p:stSnd>
        </p:sndAc>
      </p:transition>
    </mc:Choice>
    <mc:Fallback>
      <p:transition spd="slow" advClick="0" advTm="64000">
        <p:sndAc>
          <p:stSnd>
            <p:snd r:embed="rId2" name="mixkit-system-beep-buzzer-fail-2964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lus, Sign, Green. Royalty-Free Vector Graphic - Pixabay">
            <a:extLst>
              <a:ext uri="{FF2B5EF4-FFF2-40B4-BE49-F238E27FC236}">
                <a16:creationId xmlns:a16="http://schemas.microsoft.com/office/drawing/2014/main" id="{A06E7CFB-84D4-9246-B052-7ABBD5E6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449240"/>
            <a:ext cx="3975100" cy="39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A6F4C-F433-ED88-59A3-2DE718A0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Improvise</a:t>
            </a:r>
          </a:p>
        </p:txBody>
      </p:sp>
    </p:spTree>
    <p:extLst>
      <p:ext uri="{BB962C8B-B14F-4D97-AF65-F5344CB8AC3E}">
        <p14:creationId xmlns:p14="http://schemas.microsoft.com/office/powerpoint/2010/main" val="327711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Improvise</a:t>
            </a:r>
          </a:p>
        </p:txBody>
      </p:sp>
    </p:spTree>
    <p:extLst>
      <p:ext uri="{BB962C8B-B14F-4D97-AF65-F5344CB8AC3E}">
        <p14:creationId xmlns:p14="http://schemas.microsoft.com/office/powerpoint/2010/main" val="2015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000"/>
    </mc:Choice>
    <mc:Fallback xmlns="">
      <p:transition spd="slow" advClick="0" advTm="3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lus, Sign, Green. Royalty-Free Vector Graphic - Pixabay">
            <a:extLst>
              <a:ext uri="{FF2B5EF4-FFF2-40B4-BE49-F238E27FC236}">
                <a16:creationId xmlns:a16="http://schemas.microsoft.com/office/drawing/2014/main" id="{A06E7CFB-84D4-9246-B052-7ABBD5E6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449240"/>
            <a:ext cx="3975100" cy="39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A21E7-EC46-0182-B566-D2D2ACB2B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Controlled </a:t>
            </a:r>
          </a:p>
        </p:txBody>
      </p:sp>
    </p:spTree>
    <p:extLst>
      <p:ext uri="{BB962C8B-B14F-4D97-AF65-F5344CB8AC3E}">
        <p14:creationId xmlns:p14="http://schemas.microsoft.com/office/powerpoint/2010/main" val="10154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Controlled </a:t>
            </a:r>
          </a:p>
        </p:txBody>
      </p:sp>
    </p:spTree>
    <p:extLst>
      <p:ext uri="{BB962C8B-B14F-4D97-AF65-F5344CB8AC3E}">
        <p14:creationId xmlns:p14="http://schemas.microsoft.com/office/powerpoint/2010/main" val="11955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000"/>
    </mc:Choice>
    <mc:Fallback xmlns="">
      <p:transition spd="slow" advClick="0" advTm="3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lus, Sign, Green. Royalty-Free Vector Graphic - Pixabay">
            <a:extLst>
              <a:ext uri="{FF2B5EF4-FFF2-40B4-BE49-F238E27FC236}">
                <a16:creationId xmlns:a16="http://schemas.microsoft.com/office/drawing/2014/main" id="{A06E7CFB-84D4-9246-B052-7ABBD5E6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449240"/>
            <a:ext cx="3975100" cy="39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A6F4C-F433-ED88-59A3-2DE718A0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Improvise</a:t>
            </a:r>
          </a:p>
        </p:txBody>
      </p:sp>
    </p:spTree>
    <p:extLst>
      <p:ext uri="{BB962C8B-B14F-4D97-AF65-F5344CB8AC3E}">
        <p14:creationId xmlns:p14="http://schemas.microsoft.com/office/powerpoint/2010/main" val="6843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Improvise</a:t>
            </a:r>
          </a:p>
        </p:txBody>
      </p:sp>
    </p:spTree>
    <p:extLst>
      <p:ext uri="{BB962C8B-B14F-4D97-AF65-F5344CB8AC3E}">
        <p14:creationId xmlns:p14="http://schemas.microsoft.com/office/powerpoint/2010/main" val="7467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000"/>
    </mc:Choice>
    <mc:Fallback xmlns="">
      <p:transition spd="slow" advClick="0" advTm="3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Eye Close</a:t>
            </a:r>
          </a:p>
        </p:txBody>
      </p:sp>
    </p:spTree>
    <p:extLst>
      <p:ext uri="{BB962C8B-B14F-4D97-AF65-F5344CB8AC3E}">
        <p14:creationId xmlns:p14="http://schemas.microsoft.com/office/powerpoint/2010/main" val="50683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4000">
        <p:sndAc>
          <p:stSnd>
            <p:snd r:embed="rId2" name="mixkit-system-beep-buzzer-fail-2964.wav"/>
          </p:stSnd>
        </p:sndAc>
      </p:transition>
    </mc:Choice>
    <mc:Fallback>
      <p:transition spd="slow" advClick="0" advTm="64000">
        <p:sndAc>
          <p:stSnd>
            <p:snd r:embed="rId2" name="mixkit-system-beep-buzzer-fail-2964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Eye Open </a:t>
            </a:r>
          </a:p>
        </p:txBody>
      </p:sp>
    </p:spTree>
    <p:extLst>
      <p:ext uri="{BB962C8B-B14F-4D97-AF65-F5344CB8AC3E}">
        <p14:creationId xmlns:p14="http://schemas.microsoft.com/office/powerpoint/2010/main" val="277727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4000">
        <p:sndAc>
          <p:stSnd>
            <p:snd r:embed="rId2" name="mixkit-system-beep-buzzer-fail-2964.wav"/>
          </p:stSnd>
        </p:sndAc>
      </p:transition>
    </mc:Choice>
    <mc:Fallback>
      <p:transition spd="slow" advClick="0" advTm="64000">
        <p:sndAc>
          <p:stSnd>
            <p:snd r:embed="rId2" name="mixkit-system-beep-buzzer-fail-2964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Eye Close</a:t>
            </a:r>
          </a:p>
        </p:txBody>
      </p:sp>
    </p:spTree>
    <p:extLst>
      <p:ext uri="{BB962C8B-B14F-4D97-AF65-F5344CB8AC3E}">
        <p14:creationId xmlns:p14="http://schemas.microsoft.com/office/powerpoint/2010/main" val="324201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4000">
        <p:sndAc>
          <p:stSnd>
            <p:snd r:embed="rId2" name="mixkit-system-beep-buzzer-fail-2964.wav"/>
          </p:stSnd>
        </p:sndAc>
      </p:transition>
    </mc:Choice>
    <mc:Fallback>
      <p:transition spd="slow" advClick="0" advTm="64000">
        <p:sndAc>
          <p:stSnd>
            <p:snd r:embed="rId2" name="mixkit-system-beep-buzzer-fail-2964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lus, Sign, Green. Royalty-Free Vector Graphic - Pixabay">
            <a:extLst>
              <a:ext uri="{FF2B5EF4-FFF2-40B4-BE49-F238E27FC236}">
                <a16:creationId xmlns:a16="http://schemas.microsoft.com/office/drawing/2014/main" id="{A06E7CFB-84D4-9246-B052-7ABBD5E6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449240"/>
            <a:ext cx="3975100" cy="39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A6F4C-F433-ED88-59A3-2DE718A0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Improvise</a:t>
            </a:r>
          </a:p>
        </p:txBody>
      </p:sp>
    </p:spTree>
    <p:extLst>
      <p:ext uri="{BB962C8B-B14F-4D97-AF65-F5344CB8AC3E}">
        <p14:creationId xmlns:p14="http://schemas.microsoft.com/office/powerpoint/2010/main" val="387907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Improvise</a:t>
            </a:r>
          </a:p>
        </p:txBody>
      </p:sp>
    </p:spTree>
    <p:extLst>
      <p:ext uri="{BB962C8B-B14F-4D97-AF65-F5344CB8AC3E}">
        <p14:creationId xmlns:p14="http://schemas.microsoft.com/office/powerpoint/2010/main" val="34347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000"/>
    </mc:Choice>
    <mc:Fallback xmlns="">
      <p:transition spd="slow" advClick="0" advTm="3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lus, Sign, Green. Royalty-Free Vector Graphic - Pixabay">
            <a:extLst>
              <a:ext uri="{FF2B5EF4-FFF2-40B4-BE49-F238E27FC236}">
                <a16:creationId xmlns:a16="http://schemas.microsoft.com/office/drawing/2014/main" id="{A06E7CFB-84D4-9246-B052-7ABBD5E6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449240"/>
            <a:ext cx="3975100" cy="39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A21E7-EC46-0182-B566-D2D2ACB2B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Controlled </a:t>
            </a:r>
          </a:p>
        </p:txBody>
      </p:sp>
    </p:spTree>
    <p:extLst>
      <p:ext uri="{BB962C8B-B14F-4D97-AF65-F5344CB8AC3E}">
        <p14:creationId xmlns:p14="http://schemas.microsoft.com/office/powerpoint/2010/main" val="385708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37B-5324-997E-E1E3-3BE8A1F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TH" b="1" dirty="0">
                <a:latin typeface="A Pompadour Sample" panose="02000000000000000000" pitchFamily="2" charset="0"/>
              </a:rPr>
              <a:t>Controlled </a:t>
            </a:r>
          </a:p>
        </p:txBody>
      </p:sp>
    </p:spTree>
    <p:extLst>
      <p:ext uri="{BB962C8B-B14F-4D97-AF65-F5344CB8AC3E}">
        <p14:creationId xmlns:p14="http://schemas.microsoft.com/office/powerpoint/2010/main" val="363692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2000"/>
    </mc:Choice>
    <mc:Fallback xmlns="">
      <p:transition spd="slow" advClick="0" advTm="3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28</Words>
  <Application>Microsoft Macintosh PowerPoint</Application>
  <PresentationFormat>Widescreen</PresentationFormat>
  <Paragraphs>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 Pompadour Sample</vt:lpstr>
      <vt:lpstr>Arial</vt:lpstr>
      <vt:lpstr>Calibri</vt:lpstr>
      <vt:lpstr>Calibri Light</vt:lpstr>
      <vt:lpstr>Office Theme</vt:lpstr>
      <vt:lpstr>PowerPoint Presentation</vt:lpstr>
      <vt:lpstr>Eye Open </vt:lpstr>
      <vt:lpstr>Eye Close</vt:lpstr>
      <vt:lpstr>Eye Open </vt:lpstr>
      <vt:lpstr>Eye Close</vt:lpstr>
      <vt:lpstr>Improvise</vt:lpstr>
      <vt:lpstr>Improvise</vt:lpstr>
      <vt:lpstr>Controlled </vt:lpstr>
      <vt:lpstr>Controlled </vt:lpstr>
      <vt:lpstr>Controlled </vt:lpstr>
      <vt:lpstr>Controlled </vt:lpstr>
      <vt:lpstr>Improvise</vt:lpstr>
      <vt:lpstr>Improvise</vt:lpstr>
      <vt:lpstr>Improvise</vt:lpstr>
      <vt:lpstr>Improvise</vt:lpstr>
      <vt:lpstr>Controlled </vt:lpstr>
      <vt:lpstr>Controlled </vt:lpstr>
      <vt:lpstr>Controlled </vt:lpstr>
      <vt:lpstr>Controlled </vt:lpstr>
      <vt:lpstr>Improvise</vt:lpstr>
      <vt:lpstr>Improvise</vt:lpstr>
      <vt:lpstr>Controlled </vt:lpstr>
      <vt:lpstr>Controlled </vt:lpstr>
      <vt:lpstr>Improvise</vt:lpstr>
      <vt:lpstr>Improvise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Open </dc:title>
  <dc:creator>SAHARAT CHAWARUECHAI</dc:creator>
  <cp:lastModifiedBy>SAHARAT CHAWARUECHAI</cp:lastModifiedBy>
  <cp:revision>2</cp:revision>
  <dcterms:created xsi:type="dcterms:W3CDTF">2023-10-16T09:17:41Z</dcterms:created>
  <dcterms:modified xsi:type="dcterms:W3CDTF">2023-10-16T12:38:37Z</dcterms:modified>
</cp:coreProperties>
</file>