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EA1A-1BAA-4857-ABBD-E0B7A9E1F67D}" type="datetimeFigureOut">
              <a:rPr lang="de-CH" smtClean="0"/>
              <a:t>29.10.2014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2A50017-AC51-451F-9F48-56010F4D1FD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58335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EA1A-1BAA-4857-ABBD-E0B7A9E1F67D}" type="datetimeFigureOut">
              <a:rPr lang="de-CH" smtClean="0"/>
              <a:t>29.10.2014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2A50017-AC51-451F-9F48-56010F4D1FD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43843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EA1A-1BAA-4857-ABBD-E0B7A9E1F67D}" type="datetimeFigureOut">
              <a:rPr lang="de-CH" smtClean="0"/>
              <a:t>29.10.2014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2A50017-AC51-451F-9F48-56010F4D1FD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76429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EA1A-1BAA-4857-ABBD-E0B7A9E1F67D}" type="datetimeFigureOut">
              <a:rPr lang="de-CH" smtClean="0"/>
              <a:t>29.10.2014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2A50017-AC51-451F-9F48-56010F4D1FD9}" type="slidenum">
              <a:rPr lang="de-CH" smtClean="0"/>
              <a:t>‹Nr.›</a:t>
            </a:fld>
            <a:endParaRPr lang="de-CH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5314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EA1A-1BAA-4857-ABBD-E0B7A9E1F67D}" type="datetimeFigureOut">
              <a:rPr lang="de-CH" smtClean="0"/>
              <a:t>29.10.2014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2A50017-AC51-451F-9F48-56010F4D1FD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9015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EA1A-1BAA-4857-ABBD-E0B7A9E1F67D}" type="datetimeFigureOut">
              <a:rPr lang="de-CH" smtClean="0"/>
              <a:t>29.10.2014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0017-AC51-451F-9F48-56010F4D1FD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71073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EA1A-1BAA-4857-ABBD-E0B7A9E1F67D}" type="datetimeFigureOut">
              <a:rPr lang="de-CH" smtClean="0"/>
              <a:t>29.10.2014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0017-AC51-451F-9F48-56010F4D1FD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8886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EA1A-1BAA-4857-ABBD-E0B7A9E1F67D}" type="datetimeFigureOut">
              <a:rPr lang="de-CH" smtClean="0"/>
              <a:t>29.10.2014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0017-AC51-451F-9F48-56010F4D1FD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940421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758EA1A-1BAA-4857-ABBD-E0B7A9E1F67D}" type="datetimeFigureOut">
              <a:rPr lang="de-CH" smtClean="0"/>
              <a:t>29.10.2014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2A50017-AC51-451F-9F48-56010F4D1FD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32979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EA1A-1BAA-4857-ABBD-E0B7A9E1F67D}" type="datetimeFigureOut">
              <a:rPr lang="de-CH" smtClean="0"/>
              <a:t>29.10.2014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0017-AC51-451F-9F48-56010F4D1FD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59449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EA1A-1BAA-4857-ABBD-E0B7A9E1F67D}" type="datetimeFigureOut">
              <a:rPr lang="de-CH" smtClean="0"/>
              <a:t>29.10.2014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2A50017-AC51-451F-9F48-56010F4D1FD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23144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EA1A-1BAA-4857-ABBD-E0B7A9E1F67D}" type="datetimeFigureOut">
              <a:rPr lang="de-CH" smtClean="0"/>
              <a:t>29.10.2014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0017-AC51-451F-9F48-56010F4D1FD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40797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EA1A-1BAA-4857-ABBD-E0B7A9E1F67D}" type="datetimeFigureOut">
              <a:rPr lang="de-CH" smtClean="0"/>
              <a:t>29.10.2014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0017-AC51-451F-9F48-56010F4D1FD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7930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EA1A-1BAA-4857-ABBD-E0B7A9E1F67D}" type="datetimeFigureOut">
              <a:rPr lang="de-CH" smtClean="0"/>
              <a:t>29.10.2014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0017-AC51-451F-9F48-56010F4D1FD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79791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EA1A-1BAA-4857-ABBD-E0B7A9E1F67D}" type="datetimeFigureOut">
              <a:rPr lang="de-CH" smtClean="0"/>
              <a:t>29.10.2014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0017-AC51-451F-9F48-56010F4D1FD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66735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EA1A-1BAA-4857-ABBD-E0B7A9E1F67D}" type="datetimeFigureOut">
              <a:rPr lang="de-CH" smtClean="0"/>
              <a:t>29.10.2014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0017-AC51-451F-9F48-56010F4D1FD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50740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EA1A-1BAA-4857-ABBD-E0B7A9E1F67D}" type="datetimeFigureOut">
              <a:rPr lang="de-CH" smtClean="0"/>
              <a:t>29.10.2014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0017-AC51-451F-9F48-56010F4D1FD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311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8EA1A-1BAA-4857-ABBD-E0B7A9E1F67D}" type="datetimeFigureOut">
              <a:rPr lang="de-CH" smtClean="0"/>
              <a:t>29.10.2014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50017-AC51-451F-9F48-56010F4D1FD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1279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Parallel Connected Components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err="1" smtClean="0"/>
              <a:t>By</a:t>
            </a:r>
            <a:r>
              <a:rPr lang="de-CH" dirty="0" smtClean="0"/>
              <a:t> Gustavo Segovia, Fabian Meier, Seraiah Walter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03877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Overview</a:t>
            </a:r>
            <a:r>
              <a:rPr lang="de-CH" dirty="0" smtClean="0"/>
              <a:t> 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Gustavo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93619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MPI </a:t>
            </a:r>
            <a:r>
              <a:rPr lang="de-CH" dirty="0" err="1" smtClean="0"/>
              <a:t>version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Fabian </a:t>
            </a:r>
            <a:r>
              <a:rPr lang="de-CH" dirty="0" err="1" smtClean="0"/>
              <a:t>stuff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2396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OpenMP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0322" y="2336873"/>
            <a:ext cx="5400990" cy="3599316"/>
          </a:xfrm>
        </p:spPr>
        <p:txBody>
          <a:bodyPr/>
          <a:lstStyle/>
          <a:p>
            <a:r>
              <a:rPr lang="en-US" dirty="0" smtClean="0"/>
              <a:t>Take advantage of Shared-Memory</a:t>
            </a:r>
          </a:p>
          <a:p>
            <a:r>
              <a:rPr lang="en-US" dirty="0" smtClean="0"/>
              <a:t>First approach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each Core starts at a different </a:t>
            </a:r>
            <a:r>
              <a:rPr lang="en-US" dirty="0" smtClean="0"/>
              <a:t>Node BFS</a:t>
            </a:r>
            <a:endParaRPr lang="en-US" dirty="0" smtClean="0"/>
          </a:p>
          <a:p>
            <a:pPr lvl="1"/>
            <a:r>
              <a:rPr lang="en-US" dirty="0" smtClean="0"/>
              <a:t>mark visited nodes to prevent duplicate work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dirty="0" smtClean="0"/>
              <a:t>Second approach</a:t>
            </a:r>
          </a:p>
          <a:p>
            <a:pPr lvl="1"/>
            <a:r>
              <a:rPr lang="en-US" smtClean="0"/>
              <a:t>Union find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8" name="Picture 4" descr="http://upload.wikimedia.org/wikipedia/commons/thumb/8/85/Pseudoforest.svg/240px-Pseudoforest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953" y="2336873"/>
            <a:ext cx="4727280" cy="4096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2296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OpenMP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make sure each cache has the same data?</a:t>
            </a:r>
          </a:p>
          <a:p>
            <a:pPr lvl="1"/>
            <a:r>
              <a:rPr lang="en-US" dirty="0" smtClean="0"/>
              <a:t>Don’t! (Hardware will take care of it eventually)</a:t>
            </a:r>
          </a:p>
          <a:p>
            <a:pPr lvl="2"/>
            <a:r>
              <a:rPr lang="en-US" dirty="0" smtClean="0"/>
              <a:t>Might lead to duplicate work.</a:t>
            </a:r>
          </a:p>
          <a:p>
            <a:pPr lvl="1"/>
            <a:r>
              <a:rPr lang="en-US" dirty="0" smtClean="0"/>
              <a:t>Use atomic operations</a:t>
            </a:r>
          </a:p>
          <a:p>
            <a:pPr lvl="2"/>
            <a:r>
              <a:rPr lang="en-US" dirty="0" smtClean="0"/>
              <a:t>Might be slow.</a:t>
            </a:r>
          </a:p>
          <a:p>
            <a:pPr lvl="1"/>
            <a:r>
              <a:rPr lang="en-US" dirty="0" smtClean="0"/>
              <a:t>Use Locks</a:t>
            </a:r>
          </a:p>
          <a:p>
            <a:r>
              <a:rPr lang="en-US" dirty="0" smtClean="0"/>
              <a:t>Which one is fastest?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03825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TC104033917[[fn=Berlin]]</Template>
  <TotalTime>0</TotalTime>
  <Words>89</Words>
  <Application>Microsoft Office PowerPoint</Application>
  <PresentationFormat>Breitbild</PresentationFormat>
  <Paragraphs>22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Berlin</vt:lpstr>
      <vt:lpstr>Parallel Connected Components</vt:lpstr>
      <vt:lpstr>Overview </vt:lpstr>
      <vt:lpstr>MPI version</vt:lpstr>
      <vt:lpstr>OpenMP</vt:lpstr>
      <vt:lpstr>OpenMP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Connected Components</dc:title>
  <dc:creator>Seraiah Walter</dc:creator>
  <cp:lastModifiedBy>Seraiah Walter</cp:lastModifiedBy>
  <cp:revision>4</cp:revision>
  <dcterms:created xsi:type="dcterms:W3CDTF">2014-10-29T10:10:32Z</dcterms:created>
  <dcterms:modified xsi:type="dcterms:W3CDTF">2014-10-29T15:48:04Z</dcterms:modified>
</cp:coreProperties>
</file>