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2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6B26-DAD0-4133-A057-860EADF346E2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75B-2C4E-4AF2-BF5D-3B5850A9BC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err="1"/>
              <a:t>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15769" cy="4207765"/>
          </a:xfrm>
        </p:spPr>
        <p:txBody>
          <a:bodyPr>
            <a:normAutofit fontScale="62500" lnSpcReduction="20000"/>
          </a:bodyPr>
          <a:lstStyle/>
          <a:p>
            <a:r>
              <a:rPr lang="de-CH" dirty="0" smtClean="0"/>
              <a:t>BFS</a:t>
            </a:r>
          </a:p>
          <a:p>
            <a:pPr lvl="1"/>
            <a:r>
              <a:rPr lang="de-CH" dirty="0" err="1" smtClean="0"/>
              <a:t>Iterate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all </a:t>
            </a:r>
            <a:r>
              <a:rPr lang="de-CH" dirty="0" err="1" smtClean="0"/>
              <a:t>nodes</a:t>
            </a:r>
            <a:endParaRPr lang="de-CH" dirty="0" smtClean="0"/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visited</a:t>
            </a:r>
            <a:r>
              <a:rPr lang="de-CH" dirty="0" smtClean="0"/>
              <a:t> </a:t>
            </a:r>
            <a:r>
              <a:rPr lang="de-CH" dirty="0" err="1" smtClean="0"/>
              <a:t>yet</a:t>
            </a:r>
            <a:r>
              <a:rPr lang="de-CH" dirty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bfs</a:t>
            </a:r>
            <a:r>
              <a:rPr lang="de-CH" dirty="0"/>
              <a:t> </a:t>
            </a:r>
            <a:endParaRPr lang="de-CH" dirty="0" smtClean="0"/>
          </a:p>
          <a:p>
            <a:r>
              <a:rPr lang="de-CH" dirty="0" err="1" smtClean="0"/>
              <a:t>pBFS</a:t>
            </a:r>
            <a:endParaRPr lang="de-CH" dirty="0" smtClean="0"/>
          </a:p>
          <a:p>
            <a:pPr lvl="1"/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starts</a:t>
            </a:r>
            <a:r>
              <a:rPr lang="de-CH" dirty="0" smtClean="0"/>
              <a:t> at a different </a:t>
            </a:r>
            <a:r>
              <a:rPr lang="de-CH" dirty="0" err="1" smtClean="0"/>
              <a:t>node</a:t>
            </a:r>
            <a:endParaRPr lang="de-CH" dirty="0"/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visited</a:t>
            </a:r>
            <a:r>
              <a:rPr lang="de-CH" dirty="0" smtClean="0"/>
              <a:t> </a:t>
            </a:r>
            <a:r>
              <a:rPr lang="de-CH" dirty="0" err="1" smtClean="0"/>
              <a:t>yet</a:t>
            </a:r>
            <a:r>
              <a:rPr lang="de-CH" dirty="0" smtClean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bfs</a:t>
            </a:r>
            <a:endParaRPr lang="de-CH" dirty="0" smtClean="0"/>
          </a:p>
          <a:p>
            <a:pPr lvl="1"/>
            <a:r>
              <a:rPr lang="de-CH" dirty="0"/>
              <a:t>Mark </a:t>
            </a:r>
            <a:r>
              <a:rPr lang="de-CH" dirty="0" err="1"/>
              <a:t>nodes</a:t>
            </a:r>
            <a:r>
              <a:rPr lang="de-CH" dirty="0"/>
              <a:t> </a:t>
            </a:r>
            <a:r>
              <a:rPr lang="de-CH" dirty="0" err="1"/>
              <a:t>traversed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bfs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.</a:t>
            </a:r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encounter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/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put</a:t>
            </a:r>
            <a:r>
              <a:rPr lang="de-CH" dirty="0" smtClean="0"/>
              <a:t> </a:t>
            </a: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merge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. </a:t>
            </a:r>
            <a:r>
              <a:rPr lang="de-CH" dirty="0" err="1" smtClean="0"/>
              <a:t>Don’t</a:t>
            </a:r>
            <a:r>
              <a:rPr lang="de-CH" dirty="0" smtClean="0"/>
              <a:t> follow </a:t>
            </a:r>
            <a:r>
              <a:rPr lang="de-CH" dirty="0" err="1" smtClean="0"/>
              <a:t>nodes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marked</a:t>
            </a:r>
            <a:r>
              <a:rPr lang="de-CH" dirty="0" smtClean="0"/>
              <a:t>.</a:t>
            </a:r>
          </a:p>
          <a:p>
            <a:pPr lvl="1"/>
            <a:r>
              <a:rPr lang="en-US" dirty="0" smtClean="0"/>
              <a:t>At the end do merging of </a:t>
            </a:r>
            <a:r>
              <a:rPr lang="en-US" dirty="0" err="1" smtClean="0"/>
              <a:t>componenets</a:t>
            </a:r>
            <a:endParaRPr lang="de-CH" dirty="0" smtClean="0"/>
          </a:p>
          <a:p>
            <a:r>
              <a:rPr lang="de-CH" dirty="0" err="1" smtClean="0"/>
              <a:t>pBFSAtomic</a:t>
            </a:r>
            <a:endParaRPr lang="de-CH" dirty="0" smtClean="0"/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pBFS</a:t>
            </a:r>
            <a:r>
              <a:rPr lang="en-US" dirty="0" smtClean="0"/>
              <a:t>, guarantees that a write is seen by all other threads.</a:t>
            </a:r>
            <a:endParaRPr lang="de-CH" dirty="0" smtClean="0"/>
          </a:p>
          <a:p>
            <a:r>
              <a:rPr lang="de-CH" dirty="0" err="1" smtClean="0"/>
              <a:t>compareExchange</a:t>
            </a:r>
            <a:endParaRPr lang="de-CH" dirty="0" smtClean="0"/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pBFS</a:t>
            </a:r>
            <a:r>
              <a:rPr lang="en-US" dirty="0" smtClean="0"/>
              <a:t> but no merging.</a:t>
            </a:r>
          </a:p>
          <a:p>
            <a:pPr lvl="1"/>
            <a:r>
              <a:rPr lang="en-US" dirty="0" smtClean="0"/>
              <a:t>If two threads on the same component the one with lower priority drops its work and starts somewhere else.</a:t>
            </a:r>
            <a:endParaRPr lang="de-CH" dirty="0" smtClean="0"/>
          </a:p>
          <a:p>
            <a:r>
              <a:rPr lang="de-CH" dirty="0" smtClean="0"/>
              <a:t>Union find</a:t>
            </a:r>
          </a:p>
          <a:p>
            <a:r>
              <a:rPr lang="de-CH" dirty="0" err="1" smtClean="0"/>
              <a:t>Randomized</a:t>
            </a:r>
            <a:r>
              <a:rPr lang="de-CH" dirty="0" smtClean="0"/>
              <a:t> </a:t>
            </a:r>
            <a:r>
              <a:rPr lang="de-CH" dirty="0" err="1" smtClean="0"/>
              <a:t>contraction</a:t>
            </a:r>
            <a:endParaRPr lang="de-CH" dirty="0" smtClean="0"/>
          </a:p>
          <a:p>
            <a:r>
              <a:rPr lang="de-CH" dirty="0" err="1" smtClean="0"/>
              <a:t>Spanning</a:t>
            </a:r>
            <a:r>
              <a:rPr lang="de-CH" dirty="0" smtClean="0"/>
              <a:t> </a:t>
            </a:r>
            <a:r>
              <a:rPr lang="de-CH" dirty="0" err="1" smtClean="0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21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Middle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007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134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Parallel Connected Components</vt:lpstr>
      <vt:lpstr>Explain the Algorithms</vt:lpstr>
      <vt:lpstr>Measurements</vt:lpstr>
      <vt:lpstr>Explaining the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gustavo</dc:creator>
  <cp:lastModifiedBy>Seraiah Walter</cp:lastModifiedBy>
  <cp:revision>19</cp:revision>
  <dcterms:created xsi:type="dcterms:W3CDTF">2014-10-29T16:01:49Z</dcterms:created>
  <dcterms:modified xsi:type="dcterms:W3CDTF">2014-12-13T09:37:38Z</dcterms:modified>
</cp:coreProperties>
</file>