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26.11.2014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9672" y="352745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Intermediate report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implementation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7940"/>
              </p:ext>
            </p:extLst>
          </p:nvPr>
        </p:nvGraphicFramePr>
        <p:xfrm>
          <a:off x="169334" y="2167465"/>
          <a:ext cx="11961707" cy="407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53"/>
                <a:gridCol w="1517227"/>
                <a:gridCol w="4328159"/>
                <a:gridCol w="2573868"/>
              </a:tblGrid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Runtime*</a:t>
                      </a:r>
                      <a:endParaRPr lang="en-US" dirty="0"/>
                    </a:p>
                  </a:txBody>
                  <a:tcPr/>
                </a:tc>
              </a:tr>
              <a:tr h="354565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BFS with Atomics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565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BFS lock-free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Union 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Minimum Spanning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2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Randomized</a:t>
                      </a:r>
                      <a:r>
                        <a:rPr lang="en-US" baseline="0" dirty="0" smtClean="0"/>
                        <a:t> Contraction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3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 Randomized</a:t>
                      </a:r>
                      <a:r>
                        <a:rPr lang="en-US" baseline="0" dirty="0" smtClean="0"/>
                        <a:t> Contraction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important section</a:t>
                      </a:r>
                      <a:r>
                        <a:rPr lang="en-US" sz="1400" baseline="0" dirty="0" smtClean="0"/>
                        <a:t> is still serial. Need to invest more time improve parallelism.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43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Boost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199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Boost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</a:t>
                      </a:r>
                      <a:r>
                        <a:rPr lang="en-US" sz="1400" baseline="0" dirty="0" smtClean="0"/>
                        <a:t> of the parallel boost implementation is more difficult than expected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5786" y="6421120"/>
            <a:ext cx="705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Run on graph with 10 components, XXXX vertices and YYYY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implementations removed from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algorithms and options to explore using </a:t>
            </a:r>
            <a:r>
              <a:rPr lang="en-US" dirty="0" err="1" smtClean="0"/>
              <a:t>OpenMP</a:t>
            </a:r>
            <a:endParaRPr lang="en-US" dirty="0"/>
          </a:p>
          <a:p>
            <a:r>
              <a:rPr lang="en-US" dirty="0" smtClean="0"/>
              <a:t>However, Boost’s parallel connected components implementation actually uses MPI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noticed that it took a long time to prepare input before actually running algorithm</a:t>
            </a:r>
          </a:p>
          <a:p>
            <a:r>
              <a:rPr lang="en-US" dirty="0" smtClean="0"/>
              <a:t>We decided that we will compare algorithms’ runtime when using its most convenient input format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BFS algorithms: Adjacency list</a:t>
            </a:r>
          </a:p>
          <a:p>
            <a:pPr lvl="1"/>
            <a:r>
              <a:rPr lang="en-US" dirty="0" smtClean="0"/>
              <a:t>Contract and union find algorithms: List of edges</a:t>
            </a:r>
          </a:p>
          <a:p>
            <a:pPr lvl="1"/>
            <a:r>
              <a:rPr lang="en-US" dirty="0" smtClean="0"/>
              <a:t>Boost algorithms: Boost adjacency list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used for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 is commonly used as a sanity check, making sure there is only 1 components</a:t>
            </a:r>
          </a:p>
          <a:p>
            <a:pPr lvl="1"/>
            <a:r>
              <a:rPr lang="en-US" dirty="0" smtClean="0"/>
              <a:t>Graphs from Matrix Market and Florida Sparse Matrix Collection can be used</a:t>
            </a:r>
          </a:p>
          <a:p>
            <a:r>
              <a:rPr lang="en-US" dirty="0" smtClean="0"/>
              <a:t>3D models in computer graphics naturally have many components.</a:t>
            </a:r>
          </a:p>
          <a:p>
            <a:pPr lvl="1"/>
            <a:r>
              <a:rPr lang="en-US" dirty="0" smtClean="0"/>
              <a:t>Graphs from free 3D models available in sites like turbosquid.com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360748"/>
            <a:ext cx="2895600" cy="205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4360748"/>
            <a:ext cx="3368675" cy="20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algorithm implementation and validation</a:t>
            </a:r>
          </a:p>
          <a:p>
            <a:r>
              <a:rPr lang="en-US" dirty="0" smtClean="0"/>
              <a:t>Run implementations on Xeon Phi</a:t>
            </a:r>
          </a:p>
          <a:p>
            <a:r>
              <a:rPr lang="en-US" dirty="0" smtClean="0"/>
              <a:t>Benchmark algorithms with real world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Plot graphs and write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2017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51</TotalTime>
  <Words>257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Parallel Connected Components</vt:lpstr>
      <vt:lpstr>Algorithm implementation status</vt:lpstr>
      <vt:lpstr>MPI implementations removed from scope</vt:lpstr>
      <vt:lpstr>Comparison between algorithms</vt:lpstr>
      <vt:lpstr>Graphs used for benchmarking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gustavo</cp:lastModifiedBy>
  <cp:revision>15</cp:revision>
  <dcterms:created xsi:type="dcterms:W3CDTF">2014-10-29T10:10:32Z</dcterms:created>
  <dcterms:modified xsi:type="dcterms:W3CDTF">2014-11-26T17:47:25Z</dcterms:modified>
</cp:coreProperties>
</file>