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33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384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764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314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901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07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8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4042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97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4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314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07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93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79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67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74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3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EA1A-1BAA-4857-ABBD-E0B7A9E1F67D}" type="datetimeFigureOut">
              <a:rPr lang="de-CH" smtClean="0"/>
              <a:t>29.10.2014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0017-AC51-451F-9F48-56010F4D1F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27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Connected Components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By</a:t>
            </a:r>
            <a:r>
              <a:rPr lang="de-CH" dirty="0" smtClean="0"/>
              <a:t> Gustavo Segovia, Fabian Meier, Seraiah Walter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387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Gustavo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361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MPI </a:t>
            </a:r>
            <a:r>
              <a:rPr lang="de-CH" dirty="0" err="1" smtClean="0"/>
              <a:t>version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Fabian </a:t>
            </a:r>
            <a:r>
              <a:rPr lang="de-CH" dirty="0" err="1" smtClean="0"/>
              <a:t>stuff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39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OpenMP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2" y="2336873"/>
            <a:ext cx="5400990" cy="3599316"/>
          </a:xfrm>
        </p:spPr>
        <p:txBody>
          <a:bodyPr/>
          <a:lstStyle/>
          <a:p>
            <a:r>
              <a:rPr lang="en-US" dirty="0" smtClean="0"/>
              <a:t>Take advantage of Shared-Memory</a:t>
            </a:r>
          </a:p>
          <a:p>
            <a:r>
              <a:rPr lang="en-US" dirty="0" smtClean="0"/>
              <a:t>First approach: each Core starts at a different Node, </a:t>
            </a:r>
            <a:br>
              <a:rPr lang="en-US" dirty="0" smtClean="0"/>
            </a:br>
            <a:r>
              <a:rPr lang="en-US" dirty="0" smtClean="0"/>
              <a:t>mark visited nodes to prevent duplicate work.</a:t>
            </a:r>
          </a:p>
          <a:p>
            <a:endParaRPr lang="en-US" dirty="0"/>
          </a:p>
          <a:p>
            <a:r>
              <a:rPr lang="en-US" dirty="0" smtClean="0"/>
              <a:t>Atomic operations vs. no lock</a:t>
            </a:r>
          </a:p>
          <a:p>
            <a:endParaRPr lang="en-US" dirty="0"/>
          </a:p>
        </p:txBody>
      </p:sp>
      <p:pic>
        <p:nvPicPr>
          <p:cNvPr id="1028" name="Picture 4" descr="http://upload.wikimedia.org/wikipedia/commons/thumb/8/85/Pseudoforest.svg/240px-Pseudofores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53" y="2336873"/>
            <a:ext cx="4727280" cy="409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2965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34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Parallel Connected Components</vt:lpstr>
      <vt:lpstr>Overview </vt:lpstr>
      <vt:lpstr>MPI version</vt:lpstr>
      <vt:lpstr>OpenMP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Connected Components</dc:title>
  <dc:creator>Seraiah Walter</dc:creator>
  <cp:lastModifiedBy>Seraiah Walter</cp:lastModifiedBy>
  <cp:revision>2</cp:revision>
  <dcterms:created xsi:type="dcterms:W3CDTF">2014-10-29T10:10:32Z</dcterms:created>
  <dcterms:modified xsi:type="dcterms:W3CDTF">2014-10-29T10:21:08Z</dcterms:modified>
</cp:coreProperties>
</file>