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3" d="100"/>
          <a:sy n="93" d="100"/>
        </p:scale>
        <p:origin x="3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2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51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9720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49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83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23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70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8E16B26-DAD0-4133-A057-860EADF346E2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8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8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8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3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6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4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5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0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5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6B26-DAD0-4133-A057-860EADF346E2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7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Connected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2909" y="4946241"/>
            <a:ext cx="8144134" cy="187019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Parallelepipeds:</a:t>
            </a:r>
          </a:p>
          <a:p>
            <a:r>
              <a:rPr lang="it-IT" dirty="0" smtClean="0"/>
              <a:t>Fabian Meier</a:t>
            </a:r>
          </a:p>
          <a:p>
            <a:r>
              <a:rPr lang="it-IT" dirty="0"/>
              <a:t>Gustavo </a:t>
            </a:r>
            <a:r>
              <a:rPr lang="it-IT" dirty="0" smtClean="0"/>
              <a:t>Segovia</a:t>
            </a:r>
          </a:p>
          <a:p>
            <a:r>
              <a:rPr lang="it-IT" dirty="0"/>
              <a:t>Seraiah Walter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0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Explain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Algorithm</a:t>
            </a:r>
            <a:r>
              <a:rPr lang="de-CH" dirty="0" err="1"/>
              <a:t>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BFS</a:t>
            </a:r>
          </a:p>
          <a:p>
            <a:r>
              <a:rPr lang="de-CH" dirty="0" err="1" smtClean="0"/>
              <a:t>pBFS</a:t>
            </a:r>
            <a:endParaRPr lang="de-CH" dirty="0" smtClean="0"/>
          </a:p>
          <a:p>
            <a:r>
              <a:rPr lang="de-CH" dirty="0" err="1" smtClean="0"/>
              <a:t>pBFSAtomic</a:t>
            </a:r>
            <a:endParaRPr lang="de-CH" dirty="0" smtClean="0"/>
          </a:p>
          <a:p>
            <a:r>
              <a:rPr lang="de-CH" dirty="0" err="1" smtClean="0"/>
              <a:t>compareExchange</a:t>
            </a:r>
            <a:endParaRPr lang="de-CH" dirty="0" smtClean="0"/>
          </a:p>
          <a:p>
            <a:r>
              <a:rPr lang="de-CH" dirty="0" smtClean="0"/>
              <a:t>Union find</a:t>
            </a:r>
          </a:p>
          <a:p>
            <a:r>
              <a:rPr lang="de-CH" dirty="0" err="1" smtClean="0"/>
              <a:t>Randomized</a:t>
            </a:r>
            <a:r>
              <a:rPr lang="de-CH" dirty="0" smtClean="0"/>
              <a:t> </a:t>
            </a:r>
            <a:r>
              <a:rPr lang="de-CH" dirty="0" err="1" smtClean="0"/>
              <a:t>contraction</a:t>
            </a:r>
            <a:endParaRPr lang="de-CH" dirty="0" smtClean="0"/>
          </a:p>
          <a:p>
            <a:r>
              <a:rPr lang="de-CH" dirty="0" err="1" smtClean="0"/>
              <a:t>Spanning</a:t>
            </a:r>
            <a:r>
              <a:rPr lang="de-CH" dirty="0" smtClean="0"/>
              <a:t> </a:t>
            </a:r>
            <a:r>
              <a:rPr lang="de-CH" dirty="0" err="1" smtClean="0"/>
              <a:t>tree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6221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Middle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2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Explaining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results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600772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0</TotalTime>
  <Words>32</Words>
  <Application>Microsoft Office PowerPoint</Application>
  <PresentationFormat>Breitbild</PresentationFormat>
  <Paragraphs>18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Parallel Connected Components</vt:lpstr>
      <vt:lpstr>Explain the Algorithms</vt:lpstr>
      <vt:lpstr>Measurements</vt:lpstr>
      <vt:lpstr>Explaining the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Connected Components</dc:title>
  <dc:creator>gustavo</dc:creator>
  <cp:lastModifiedBy>Seraiah Walter</cp:lastModifiedBy>
  <cp:revision>18</cp:revision>
  <dcterms:created xsi:type="dcterms:W3CDTF">2014-10-29T16:01:49Z</dcterms:created>
  <dcterms:modified xsi:type="dcterms:W3CDTF">2014-12-12T15:55:49Z</dcterms:modified>
</cp:coreProperties>
</file>