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9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2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25.11.2014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833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25.11.2014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384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25.11.2014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7642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25.11.2014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5314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25.11.2014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9015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25.11.2014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71073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25.11.2014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886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25.11.2014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94042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758EA1A-1BAA-4857-ABBD-E0B7A9E1F67D}" type="datetimeFigureOut">
              <a:rPr lang="de-CH" smtClean="0"/>
              <a:t>25.11.2014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297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25.11.2014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944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25.11.2014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314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25.11.2014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0797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25.11.2014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930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25.11.2014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979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25.11.2014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673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25.11.2014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074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25.11.2014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31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8EA1A-1BAA-4857-ABBD-E0B7A9E1F67D}" type="datetimeFigureOut">
              <a:rPr lang="de-CH" smtClean="0"/>
              <a:t>25.11.2014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1279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Parallel Connected Components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2909" y="4946241"/>
            <a:ext cx="8144134" cy="1870195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Parallelepipeds:</a:t>
            </a:r>
          </a:p>
          <a:p>
            <a:r>
              <a:rPr lang="it-IT" dirty="0" smtClean="0"/>
              <a:t>Fabian Meier</a:t>
            </a:r>
          </a:p>
          <a:p>
            <a:r>
              <a:rPr lang="it-IT" dirty="0"/>
              <a:t>Gustavo </a:t>
            </a:r>
            <a:r>
              <a:rPr lang="it-IT" dirty="0" smtClean="0"/>
              <a:t>Segovia</a:t>
            </a:r>
          </a:p>
          <a:p>
            <a:r>
              <a:rPr lang="it-IT" dirty="0"/>
              <a:t>Seraiah Walter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3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Mark &amp; </a:t>
            </a:r>
            <a:r>
              <a:rPr lang="de-CH" dirty="0" err="1" smtClean="0"/>
              <a:t>Merge</a:t>
            </a:r>
            <a:r>
              <a:rPr lang="de-CH" dirty="0" smtClean="0"/>
              <a:t> (p-</a:t>
            </a:r>
            <a:r>
              <a:rPr lang="de-CH" dirty="0" err="1" smtClean="0"/>
              <a:t>bfs</a:t>
            </a:r>
            <a:r>
              <a:rPr lang="de-CH" dirty="0" smtClean="0"/>
              <a:t>): </a:t>
            </a:r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0322" y="2336873"/>
            <a:ext cx="7549278" cy="3599316"/>
          </a:xfrm>
        </p:spPr>
        <p:txBody>
          <a:bodyPr/>
          <a:lstStyle/>
          <a:p>
            <a:r>
              <a:rPr lang="en-US" dirty="0" smtClean="0"/>
              <a:t>Graph generating takes very long</a:t>
            </a:r>
          </a:p>
          <a:p>
            <a:pPr lvl="1"/>
            <a:r>
              <a:rPr lang="en-US" dirty="0" smtClean="0"/>
              <a:t>3x CC-Algorithm</a:t>
            </a:r>
          </a:p>
          <a:p>
            <a:pPr lvl="1"/>
            <a:r>
              <a:rPr lang="en-US" dirty="0" smtClean="0"/>
              <a:t>=&gt; Focus on the algorithm</a:t>
            </a:r>
          </a:p>
          <a:p>
            <a:r>
              <a:rPr lang="en-US" dirty="0" smtClean="0"/>
              <a:t>Approach no Locks, Atomics…</a:t>
            </a:r>
          </a:p>
          <a:p>
            <a:pPr lvl="1"/>
            <a:r>
              <a:rPr lang="en-US" dirty="0" smtClean="0"/>
              <a:t>Not enough guarantees to proof correctness.</a:t>
            </a:r>
          </a:p>
          <a:p>
            <a:pPr lvl="1"/>
            <a:r>
              <a:rPr lang="en-US" dirty="0" smtClean="0"/>
              <a:t>Speedup for big graphs: 2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29659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TC104033917[[fn=Berlin]]</Template>
  <TotalTime>0</TotalTime>
  <Words>51</Words>
  <Application>Microsoft Office PowerPoint</Application>
  <PresentationFormat>Breitbild</PresentationFormat>
  <Paragraphs>12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Trebuchet MS</vt:lpstr>
      <vt:lpstr>Berlin</vt:lpstr>
      <vt:lpstr>Parallel Connected Components</vt:lpstr>
      <vt:lpstr>Mark &amp; Merge (p-bfs): Lessons learned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Connected Components</dc:title>
  <dc:creator>Seraiah Walter</dc:creator>
  <cp:lastModifiedBy>Seraiah Walter</cp:lastModifiedBy>
  <cp:revision>9</cp:revision>
  <dcterms:created xsi:type="dcterms:W3CDTF">2014-10-29T10:10:32Z</dcterms:created>
  <dcterms:modified xsi:type="dcterms:W3CDTF">2014-11-25T08:12:24Z</dcterms:modified>
</cp:coreProperties>
</file>