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29" r:id="rId2"/>
    <p:sldId id="1700" r:id="rId3"/>
    <p:sldId id="1722" r:id="rId4"/>
    <p:sldId id="1775" r:id="rId5"/>
    <p:sldId id="1776" r:id="rId6"/>
    <p:sldId id="1777" r:id="rId7"/>
    <p:sldId id="1780" r:id="rId8"/>
    <p:sldId id="1781" r:id="rId9"/>
    <p:sldId id="1782" r:id="rId10"/>
    <p:sldId id="1783" r:id="rId11"/>
    <p:sldId id="1784" r:id="rId12"/>
    <p:sldId id="1785" r:id="rId13"/>
    <p:sldId id="1786" r:id="rId14"/>
    <p:sldId id="1787" r:id="rId15"/>
    <p:sldId id="1788" r:id="rId16"/>
    <p:sldId id="1789" r:id="rId17"/>
    <p:sldId id="1790" r:id="rId18"/>
    <p:sldId id="1791" r:id="rId19"/>
    <p:sldId id="1792" r:id="rId20"/>
    <p:sldId id="1793" r:id="rId21"/>
    <p:sldId id="1794" r:id="rId22"/>
    <p:sldId id="1795" r:id="rId23"/>
    <p:sldId id="1796" r:id="rId24"/>
    <p:sldId id="1798" r:id="rId25"/>
    <p:sldId id="1797" r:id="rId26"/>
    <p:sldId id="1727" r:id="rId27"/>
  </p:sldIdLst>
  <p:sldSz cx="12192000" cy="6858000"/>
  <p:notesSz cx="6858000" cy="9144000"/>
  <p:embeddedFontLst>
    <p:embeddedFont>
      <p:font typeface="Cambria Math" panose="02040503050406030204" pitchFamily="18" charset="0"/>
      <p:regular r:id="rId30"/>
    </p:embeddedFont>
    <p:embeddedFont>
      <p:font typeface="Impact" panose="020B0806030902050204" pitchFamily="34" charset="0"/>
      <p:regular r:id="rId31"/>
    </p:embeddedFont>
    <p:embeddedFont>
      <p:font typeface="等线" panose="02010600030101010101" pitchFamily="2" charset="-122"/>
      <p:regular r:id="rId32"/>
      <p:bold r:id="rId33"/>
    </p:embeddedFont>
  </p:embeddedFontLst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" id="{308BE0B4-7713-4724-ADC3-4BF15D9D2CB3}">
          <p14:sldIdLst>
            <p14:sldId id="329"/>
            <p14:sldId id="1700"/>
            <p14:sldId id="1722"/>
            <p14:sldId id="1775"/>
            <p14:sldId id="1776"/>
            <p14:sldId id="1777"/>
            <p14:sldId id="1780"/>
            <p14:sldId id="1781"/>
            <p14:sldId id="1782"/>
            <p14:sldId id="1783"/>
            <p14:sldId id="1784"/>
            <p14:sldId id="1785"/>
            <p14:sldId id="1786"/>
            <p14:sldId id="1787"/>
            <p14:sldId id="1788"/>
            <p14:sldId id="1789"/>
            <p14:sldId id="1790"/>
            <p14:sldId id="1791"/>
            <p14:sldId id="1792"/>
            <p14:sldId id="1793"/>
            <p14:sldId id="1794"/>
            <p14:sldId id="1795"/>
            <p14:sldId id="1796"/>
            <p14:sldId id="1798"/>
            <p14:sldId id="1797"/>
            <p14:sldId id="1727"/>
          </p14:sldIdLst>
        </p14:section>
      </p14:sectionLst>
    </p:ext>
    <p:ext uri="{EFAFB233-063F-42B5-8137-9DF3F51BA10A}">
      <p15:sldGuideLst xmlns:p15="http://schemas.microsoft.com/office/powerpoint/2012/main">
        <p15:guide id="1" pos="272">
          <p15:clr>
            <a:srgbClr val="A4A3A4"/>
          </p15:clr>
        </p15:guide>
        <p15:guide id="2" pos="7410">
          <p15:clr>
            <a:srgbClr val="A4A3A4"/>
          </p15:clr>
        </p15:guide>
        <p15:guide id="3" orient="horz" pos="400">
          <p15:clr>
            <a:srgbClr val="A4A3A4"/>
          </p15:clr>
        </p15:guide>
        <p15:guide id="4" orient="horz" pos="400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ng Carroll" initials="ZC" lastIdx="2" clrIdx="0"/>
  <p:cmAuthor id="2" name="1148115376@qq.com" initials="1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4DA6"/>
    <a:srgbClr val="053777"/>
    <a:srgbClr val="000000"/>
    <a:srgbClr val="F09FA4"/>
    <a:srgbClr val="FEFEFE"/>
    <a:srgbClr val="C3DCF9"/>
    <a:srgbClr val="E8E8E8"/>
    <a:srgbClr val="FFFFFF"/>
    <a:srgbClr val="064390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5" autoAdjust="0"/>
    <p:restoredTop sz="94697" autoAdjust="0"/>
  </p:normalViewPr>
  <p:slideViewPr>
    <p:cSldViewPr snapToGrid="0" showGuides="1">
      <p:cViewPr varScale="1">
        <p:scale>
          <a:sx n="68" d="100"/>
          <a:sy n="68" d="100"/>
        </p:scale>
        <p:origin x="1440" y="66"/>
      </p:cViewPr>
      <p:guideLst>
        <p:guide pos="272"/>
        <p:guide pos="7410"/>
        <p:guide orient="horz" pos="400"/>
        <p:guide orient="horz" pos="4004"/>
      </p:guideLst>
    </p:cSldViewPr>
  </p:slideViewPr>
  <p:notesTextViewPr>
    <p:cViewPr>
      <p:scale>
        <a:sx n="200" d="100"/>
        <a:sy n="200" d="100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10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BFFD4D-1A0C-475A-B153-58D45D4E4A10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890FE0-5369-4E44-BEC4-04673FB410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A995F-A8BA-49B8-91F7-6F88BAFB079D}" type="datetimeFigureOut">
              <a:rPr lang="zh-CN" altLang="en-US" smtClean="0"/>
              <a:t>2022/11/26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FC01A0-F9B5-4069-881E-16E5EE54B47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/>
          <a:srcRect l="311" t="302" r="311" b="30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4451232" y="2290443"/>
            <a:ext cx="7297190" cy="738664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kumimoji="0" lang="zh-CN" altLang="en-US" sz="3200" b="1" i="0" u="none" strike="noStrike" kern="0" cap="none" spc="300" normalizeH="0" baseline="0" dirty="0">
                <a:ln>
                  <a:noFill/>
                </a:ln>
                <a:gradFill flip="none" rotWithShape="1">
                  <a:gsLst>
                    <a:gs pos="0">
                      <a:srgbClr val="FFFFFF"/>
                    </a:gs>
                    <a:gs pos="100000">
                      <a:srgbClr val="A6CBF7"/>
                    </a:gs>
                    <a:gs pos="58000">
                      <a:srgbClr val="D5E6FB"/>
                    </a:gs>
                  </a:gsLst>
                  <a:lin ang="5400000" scaled="1"/>
                  <a:tileRect/>
                </a:gradFill>
                <a:effectLst>
                  <a:outerShdw dist="50800" dir="3000000" algn="tl">
                    <a:srgbClr val="000000">
                      <a:alpha val="17000"/>
                    </a:srgbClr>
                  </a:outerShdw>
                </a:effectLst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Click to edit Master title style 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451232" y="3189494"/>
            <a:ext cx="7297190" cy="40011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dist" defTabSz="914400" rtl="0" eaLnBrk="1" latinLnBrk="0" hangingPunct="1">
              <a:buNone/>
              <a:defRPr lang="zh-CN" altLang="en-US" sz="2000" kern="0" spc="100" dirty="0">
                <a:gradFill>
                  <a:gsLst>
                    <a:gs pos="0">
                      <a:srgbClr val="FFFFFF"/>
                    </a:gs>
                    <a:gs pos="54000">
                      <a:srgbClr val="FFFFFF">
                        <a:lumMod val="75000"/>
                      </a:srgbClr>
                    </a:gs>
                    <a:gs pos="20000">
                      <a:srgbClr val="FFFFFF"/>
                    </a:gs>
                    <a:gs pos="5800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ffectLst>
                  <a:outerShdw blurRad="38100" dist="38100" dir="2700000" algn="tl">
                    <a:srgbClr val="000000">
                      <a:alpha val="23000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6" name="文本占位符 11"/>
          <p:cNvSpPr>
            <a:spLocks noGrp="1"/>
          </p:cNvSpPr>
          <p:nvPr>
            <p:ph type="body" sz="quarter" idx="10" hasCustomPrompt="1"/>
          </p:nvPr>
        </p:nvSpPr>
        <p:spPr>
          <a:xfrm>
            <a:off x="5373811" y="4736198"/>
            <a:ext cx="5452032" cy="276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kumimoji="0" lang="en-US" altLang="zh-CN" sz="1200" b="0" i="0" u="none" strike="noStrike" kern="0" cap="none" spc="300" normalizeH="0" baseline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/>
              <a:t>Speaker name and title</a:t>
            </a:r>
          </a:p>
        </p:txBody>
      </p:sp>
      <p:sp>
        <p:nvSpPr>
          <p:cNvPr id="27" name="日期占位符 26"/>
          <p:cNvSpPr>
            <a:spLocks noGrp="1"/>
          </p:cNvSpPr>
          <p:nvPr>
            <p:ph type="dt" sz="half" idx="11"/>
          </p:nvPr>
        </p:nvSpPr>
        <p:spPr>
          <a:xfrm>
            <a:off x="5373811" y="5018006"/>
            <a:ext cx="5452032" cy="276999"/>
          </a:xfrm>
        </p:spPr>
        <p:txBody>
          <a:bodyPr/>
          <a:lstStyle>
            <a:lvl1pPr>
              <a:defRPr kumimoji="0" lang="zh-CN" altLang="en-US" sz="1200" b="0" i="0" u="none" strike="noStrike" kern="0" cap="none" spc="300" normalizeH="0" baseline="0" smtClean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 dirty="0"/>
          </a:p>
        </p:txBody>
      </p:sp>
      <p:grpSp>
        <p:nvGrpSpPr>
          <p:cNvPr id="16" name="组合 15"/>
          <p:cNvGrpSpPr/>
          <p:nvPr userDrawn="1"/>
        </p:nvGrpSpPr>
        <p:grpSpPr>
          <a:xfrm>
            <a:off x="9521850" y="636701"/>
            <a:ext cx="2104093" cy="375557"/>
            <a:chOff x="10263189" y="-489939"/>
            <a:chExt cx="1460725" cy="260723"/>
          </a:xfrm>
        </p:grpSpPr>
        <p:sp>
          <p:nvSpPr>
            <p:cNvPr id="17" name="任意多边形: 形状 16"/>
            <p:cNvSpPr/>
            <p:nvPr/>
          </p:nvSpPr>
          <p:spPr>
            <a:xfrm>
              <a:off x="10263189" y="-489939"/>
              <a:ext cx="206157" cy="260723"/>
            </a:xfrm>
            <a:custGeom>
              <a:avLst/>
              <a:gdLst>
                <a:gd name="connsiteX0" fmla="*/ 533686 w 533686"/>
                <a:gd name="connsiteY0" fmla="*/ 306800 h 674941"/>
                <a:gd name="connsiteX1" fmla="*/ 533590 w 533686"/>
                <a:gd name="connsiteY1" fmla="*/ 502348 h 674941"/>
                <a:gd name="connsiteX2" fmla="*/ 527685 w 533686"/>
                <a:gd name="connsiteY2" fmla="*/ 524446 h 674941"/>
                <a:gd name="connsiteX3" fmla="*/ 511492 w 533686"/>
                <a:gd name="connsiteY3" fmla="*/ 540639 h 674941"/>
                <a:gd name="connsiteX4" fmla="*/ 289655 w 533686"/>
                <a:gd name="connsiteY4" fmla="*/ 669036 h 674941"/>
                <a:gd name="connsiteX5" fmla="*/ 267557 w 533686"/>
                <a:gd name="connsiteY5" fmla="*/ 674941 h 674941"/>
                <a:gd name="connsiteX6" fmla="*/ 245459 w 533686"/>
                <a:gd name="connsiteY6" fmla="*/ 669036 h 674941"/>
                <a:gd name="connsiteX7" fmla="*/ 233267 w 533686"/>
                <a:gd name="connsiteY7" fmla="*/ 661987 h 674941"/>
                <a:gd name="connsiteX8" fmla="*/ 233267 w 533686"/>
                <a:gd name="connsiteY8" fmla="*/ 644842 h 674941"/>
                <a:gd name="connsiteX9" fmla="*/ 233267 w 533686"/>
                <a:gd name="connsiteY9" fmla="*/ 480250 h 674941"/>
                <a:gd name="connsiteX10" fmla="*/ 203644 w 533686"/>
                <a:gd name="connsiteY10" fmla="*/ 29622 h 674941"/>
                <a:gd name="connsiteX11" fmla="*/ 203549 w 533686"/>
                <a:gd name="connsiteY11" fmla="*/ 94011 h 674941"/>
                <a:gd name="connsiteX12" fmla="*/ 203549 w 533686"/>
                <a:gd name="connsiteY12" fmla="*/ 178403 h 674941"/>
                <a:gd name="connsiteX13" fmla="*/ 203549 w 533686"/>
                <a:gd name="connsiteY13" fmla="*/ 271081 h 674941"/>
                <a:gd name="connsiteX14" fmla="*/ 203549 w 533686"/>
                <a:gd name="connsiteY14" fmla="*/ 644937 h 674941"/>
                <a:gd name="connsiteX15" fmla="*/ 135827 w 533686"/>
                <a:gd name="connsiteY15" fmla="*/ 605789 h 674941"/>
                <a:gd name="connsiteX16" fmla="*/ 23527 w 533686"/>
                <a:gd name="connsiteY16" fmla="*/ 540924 h 674941"/>
                <a:gd name="connsiteX17" fmla="*/ 6287 w 533686"/>
                <a:gd name="connsiteY17" fmla="*/ 523684 h 674941"/>
                <a:gd name="connsiteX18" fmla="*/ 0 w 533686"/>
                <a:gd name="connsiteY18" fmla="*/ 500157 h 674941"/>
                <a:gd name="connsiteX19" fmla="*/ 0 w 533686"/>
                <a:gd name="connsiteY19" fmla="*/ 174307 h 674941"/>
                <a:gd name="connsiteX20" fmla="*/ 6287 w 533686"/>
                <a:gd name="connsiteY20" fmla="*/ 150780 h 674941"/>
                <a:gd name="connsiteX21" fmla="*/ 23527 w 533686"/>
                <a:gd name="connsiteY21" fmla="*/ 133540 h 674941"/>
                <a:gd name="connsiteX22" fmla="*/ 265747 w 533686"/>
                <a:gd name="connsiteY22" fmla="*/ 0 h 674941"/>
                <a:gd name="connsiteX23" fmla="*/ 287845 w 533686"/>
                <a:gd name="connsiteY23" fmla="*/ 5906 h 674941"/>
                <a:gd name="connsiteX24" fmla="*/ 511587 w 533686"/>
                <a:gd name="connsiteY24" fmla="*/ 133826 h 674941"/>
                <a:gd name="connsiteX25" fmla="*/ 527780 w 533686"/>
                <a:gd name="connsiteY25" fmla="*/ 150019 h 674941"/>
                <a:gd name="connsiteX26" fmla="*/ 533685 w 533686"/>
                <a:gd name="connsiteY26" fmla="*/ 172117 h 674941"/>
                <a:gd name="connsiteX27" fmla="*/ 533685 w 533686"/>
                <a:gd name="connsiteY27" fmla="*/ 272606 h 674941"/>
                <a:gd name="connsiteX28" fmla="*/ 518922 w 533686"/>
                <a:gd name="connsiteY28" fmla="*/ 281178 h 674941"/>
                <a:gd name="connsiteX29" fmla="*/ 451008 w 533686"/>
                <a:gd name="connsiteY29" fmla="*/ 320421 h 674941"/>
                <a:gd name="connsiteX30" fmla="*/ 390239 w 533686"/>
                <a:gd name="connsiteY30" fmla="*/ 286131 h 674941"/>
                <a:gd name="connsiteX31" fmla="*/ 233362 w 533686"/>
                <a:gd name="connsiteY31" fmla="*/ 195358 h 674941"/>
                <a:gd name="connsiteX32" fmla="*/ 233362 w 533686"/>
                <a:gd name="connsiteY32" fmla="*/ 93917 h 674941"/>
                <a:gd name="connsiteX33" fmla="*/ 233362 w 533686"/>
                <a:gd name="connsiteY33" fmla="*/ 29528 h 674941"/>
                <a:gd name="connsiteX34" fmla="*/ 233362 w 533686"/>
                <a:gd name="connsiteY34" fmla="*/ 11811 h 674941"/>
                <a:gd name="connsiteX35" fmla="*/ 243649 w 533686"/>
                <a:gd name="connsiteY35" fmla="*/ 5906 h 674941"/>
                <a:gd name="connsiteX36" fmla="*/ 265747 w 533686"/>
                <a:gd name="connsiteY36" fmla="*/ 0 h 67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33686" h="674941">
                  <a:moveTo>
                    <a:pt x="533686" y="306800"/>
                  </a:moveTo>
                  <a:lnTo>
                    <a:pt x="533590" y="502348"/>
                  </a:lnTo>
                  <a:cubicBezTo>
                    <a:pt x="533590" y="509873"/>
                    <a:pt x="531685" y="517493"/>
                    <a:pt x="527685" y="524446"/>
                  </a:cubicBezTo>
                  <a:cubicBezTo>
                    <a:pt x="523684" y="531400"/>
                    <a:pt x="518065" y="536829"/>
                    <a:pt x="511492" y="540639"/>
                  </a:cubicBezTo>
                  <a:lnTo>
                    <a:pt x="289655" y="669036"/>
                  </a:lnTo>
                  <a:cubicBezTo>
                    <a:pt x="283178" y="672750"/>
                    <a:pt x="275558" y="674941"/>
                    <a:pt x="267557" y="674941"/>
                  </a:cubicBezTo>
                  <a:cubicBezTo>
                    <a:pt x="259461" y="674941"/>
                    <a:pt x="251936" y="672846"/>
                    <a:pt x="245459" y="669036"/>
                  </a:cubicBezTo>
                  <a:lnTo>
                    <a:pt x="233267" y="661987"/>
                  </a:lnTo>
                  <a:lnTo>
                    <a:pt x="233267" y="644842"/>
                  </a:lnTo>
                  <a:lnTo>
                    <a:pt x="233267" y="480250"/>
                  </a:lnTo>
                  <a:close/>
                  <a:moveTo>
                    <a:pt x="203644" y="29622"/>
                  </a:moveTo>
                  <a:lnTo>
                    <a:pt x="203549" y="94011"/>
                  </a:lnTo>
                  <a:lnTo>
                    <a:pt x="203549" y="178403"/>
                  </a:lnTo>
                  <a:lnTo>
                    <a:pt x="203549" y="271081"/>
                  </a:lnTo>
                  <a:lnTo>
                    <a:pt x="203549" y="644937"/>
                  </a:lnTo>
                  <a:lnTo>
                    <a:pt x="135827" y="605789"/>
                  </a:lnTo>
                  <a:lnTo>
                    <a:pt x="23527" y="540924"/>
                  </a:lnTo>
                  <a:cubicBezTo>
                    <a:pt x="16574" y="536924"/>
                    <a:pt x="10573" y="531113"/>
                    <a:pt x="6287" y="523684"/>
                  </a:cubicBezTo>
                  <a:cubicBezTo>
                    <a:pt x="2000" y="516254"/>
                    <a:pt x="0" y="508158"/>
                    <a:pt x="0" y="500157"/>
                  </a:cubicBezTo>
                  <a:lnTo>
                    <a:pt x="0" y="174307"/>
                  </a:lnTo>
                  <a:cubicBezTo>
                    <a:pt x="0" y="166306"/>
                    <a:pt x="2000" y="158210"/>
                    <a:pt x="6287" y="150780"/>
                  </a:cubicBezTo>
                  <a:cubicBezTo>
                    <a:pt x="10573" y="143351"/>
                    <a:pt x="16574" y="137540"/>
                    <a:pt x="23527" y="133540"/>
                  </a:cubicBezTo>
                  <a:close/>
                  <a:moveTo>
                    <a:pt x="265747" y="0"/>
                  </a:moveTo>
                  <a:cubicBezTo>
                    <a:pt x="273748" y="0"/>
                    <a:pt x="281273" y="2191"/>
                    <a:pt x="287845" y="5906"/>
                  </a:cubicBezTo>
                  <a:lnTo>
                    <a:pt x="511587" y="133826"/>
                  </a:lnTo>
                  <a:cubicBezTo>
                    <a:pt x="518160" y="137636"/>
                    <a:pt x="523779" y="143066"/>
                    <a:pt x="527780" y="150019"/>
                  </a:cubicBezTo>
                  <a:cubicBezTo>
                    <a:pt x="531780" y="156972"/>
                    <a:pt x="533685" y="164592"/>
                    <a:pt x="533685" y="172117"/>
                  </a:cubicBezTo>
                  <a:lnTo>
                    <a:pt x="533685" y="272606"/>
                  </a:lnTo>
                  <a:lnTo>
                    <a:pt x="518922" y="281178"/>
                  </a:lnTo>
                  <a:lnTo>
                    <a:pt x="451008" y="320421"/>
                  </a:lnTo>
                  <a:lnTo>
                    <a:pt x="390239" y="286131"/>
                  </a:lnTo>
                  <a:lnTo>
                    <a:pt x="233362" y="195358"/>
                  </a:lnTo>
                  <a:lnTo>
                    <a:pt x="233362" y="93917"/>
                  </a:lnTo>
                  <a:lnTo>
                    <a:pt x="233362" y="29528"/>
                  </a:lnTo>
                  <a:lnTo>
                    <a:pt x="233362" y="11811"/>
                  </a:lnTo>
                  <a:lnTo>
                    <a:pt x="243649" y="5906"/>
                  </a:lnTo>
                  <a:cubicBezTo>
                    <a:pt x="250126" y="2191"/>
                    <a:pt x="257651" y="0"/>
                    <a:pt x="265747" y="0"/>
                  </a:cubicBezTo>
                  <a:close/>
                </a:path>
              </a:pathLst>
            </a:custGeom>
            <a:solidFill>
              <a:srgbClr val="E71F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/>
            <p:cNvSpPr/>
            <p:nvPr/>
          </p:nvSpPr>
          <p:spPr>
            <a:xfrm>
              <a:off x="10524022" y="-437397"/>
              <a:ext cx="1199892" cy="154204"/>
            </a:xfrm>
            <a:custGeom>
              <a:avLst/>
              <a:gdLst>
                <a:gd name="connsiteX0" fmla="*/ 1573339 w 3106198"/>
                <a:gd name="connsiteY0" fmla="*/ 263652 h 399193"/>
                <a:gd name="connsiteX1" fmla="*/ 1548860 w 3106198"/>
                <a:gd name="connsiteY1" fmla="*/ 273844 h 399193"/>
                <a:gd name="connsiteX2" fmla="*/ 1538763 w 3106198"/>
                <a:gd name="connsiteY2" fmla="*/ 298418 h 399193"/>
                <a:gd name="connsiteX3" fmla="*/ 1538763 w 3106198"/>
                <a:gd name="connsiteY3" fmla="*/ 301371 h 399193"/>
                <a:gd name="connsiteX4" fmla="*/ 1548765 w 3106198"/>
                <a:gd name="connsiteY4" fmla="*/ 325374 h 399193"/>
                <a:gd name="connsiteX5" fmla="*/ 1572672 w 3106198"/>
                <a:gd name="connsiteY5" fmla="*/ 335280 h 399193"/>
                <a:gd name="connsiteX6" fmla="*/ 1674590 w 3106198"/>
                <a:gd name="connsiteY6" fmla="*/ 335280 h 399193"/>
                <a:gd name="connsiteX7" fmla="*/ 1674590 w 3106198"/>
                <a:gd name="connsiteY7" fmla="*/ 263652 h 399193"/>
                <a:gd name="connsiteX8" fmla="*/ 1559337 w 3106198"/>
                <a:gd name="connsiteY8" fmla="*/ 89916 h 399193"/>
                <a:gd name="connsiteX9" fmla="*/ 1653825 w 3106198"/>
                <a:gd name="connsiteY9" fmla="*/ 89916 h 399193"/>
                <a:gd name="connsiteX10" fmla="*/ 1716309 w 3106198"/>
                <a:gd name="connsiteY10" fmla="*/ 115729 h 399193"/>
                <a:gd name="connsiteX11" fmla="*/ 1742122 w 3106198"/>
                <a:gd name="connsiteY11" fmla="*/ 178118 h 399193"/>
                <a:gd name="connsiteX12" fmla="*/ 1742122 w 3106198"/>
                <a:gd name="connsiteY12" fmla="*/ 399098 h 399193"/>
                <a:gd name="connsiteX13" fmla="*/ 1554765 w 3106198"/>
                <a:gd name="connsiteY13" fmla="*/ 399098 h 399193"/>
                <a:gd name="connsiteX14" fmla="*/ 1488662 w 3106198"/>
                <a:gd name="connsiteY14" fmla="*/ 371761 h 399193"/>
                <a:gd name="connsiteX15" fmla="*/ 1461325 w 3106198"/>
                <a:gd name="connsiteY15" fmla="*/ 305753 h 399193"/>
                <a:gd name="connsiteX16" fmla="*/ 1461325 w 3106198"/>
                <a:gd name="connsiteY16" fmla="*/ 291751 h 399193"/>
                <a:gd name="connsiteX17" fmla="*/ 1488281 w 3106198"/>
                <a:gd name="connsiteY17" fmla="*/ 226885 h 399193"/>
                <a:gd name="connsiteX18" fmla="*/ 1553146 w 3106198"/>
                <a:gd name="connsiteY18" fmla="*/ 199930 h 399193"/>
                <a:gd name="connsiteX19" fmla="*/ 1674780 w 3106198"/>
                <a:gd name="connsiteY19" fmla="*/ 199930 h 399193"/>
                <a:gd name="connsiteX20" fmla="*/ 1674780 w 3106198"/>
                <a:gd name="connsiteY20" fmla="*/ 189833 h 399193"/>
                <a:gd name="connsiteX21" fmla="*/ 1664208 w 3106198"/>
                <a:gd name="connsiteY21" fmla="*/ 164306 h 399193"/>
                <a:gd name="connsiteX22" fmla="*/ 1638585 w 3106198"/>
                <a:gd name="connsiteY22" fmla="*/ 153734 h 399193"/>
                <a:gd name="connsiteX23" fmla="*/ 1481899 w 3106198"/>
                <a:gd name="connsiteY23" fmla="*/ 153734 h 399193"/>
                <a:gd name="connsiteX24" fmla="*/ 1335881 w 3106198"/>
                <a:gd name="connsiteY24" fmla="*/ 89916 h 399193"/>
                <a:gd name="connsiteX25" fmla="*/ 1477708 w 3106198"/>
                <a:gd name="connsiteY25" fmla="*/ 89916 h 399193"/>
                <a:gd name="connsiteX26" fmla="*/ 1399698 w 3106198"/>
                <a:gd name="connsiteY26" fmla="*/ 153734 h 399193"/>
                <a:gd name="connsiteX27" fmla="*/ 1399698 w 3106198"/>
                <a:gd name="connsiteY27" fmla="*/ 399098 h 399193"/>
                <a:gd name="connsiteX28" fmla="*/ 1335881 w 3106198"/>
                <a:gd name="connsiteY28" fmla="*/ 399098 h 399193"/>
                <a:gd name="connsiteX29" fmla="*/ 697039 w 3106198"/>
                <a:gd name="connsiteY29" fmla="*/ 89916 h 399193"/>
                <a:gd name="connsiteX30" fmla="*/ 876014 w 3106198"/>
                <a:gd name="connsiteY30" fmla="*/ 89916 h 399193"/>
                <a:gd name="connsiteX31" fmla="*/ 935926 w 3106198"/>
                <a:gd name="connsiteY31" fmla="*/ 114681 h 399193"/>
                <a:gd name="connsiteX32" fmla="*/ 960596 w 3106198"/>
                <a:gd name="connsiteY32" fmla="*/ 174403 h 399193"/>
                <a:gd name="connsiteX33" fmla="*/ 960596 w 3106198"/>
                <a:gd name="connsiteY33" fmla="*/ 399098 h 399193"/>
                <a:gd name="connsiteX34" fmla="*/ 896778 w 3106198"/>
                <a:gd name="connsiteY34" fmla="*/ 399098 h 399193"/>
                <a:gd name="connsiteX35" fmla="*/ 896778 w 3106198"/>
                <a:gd name="connsiteY35" fmla="*/ 194977 h 399193"/>
                <a:gd name="connsiteX36" fmla="*/ 884681 w 3106198"/>
                <a:gd name="connsiteY36" fmla="*/ 165735 h 399193"/>
                <a:gd name="connsiteX37" fmla="*/ 855440 w 3106198"/>
                <a:gd name="connsiteY37" fmla="*/ 153734 h 399193"/>
                <a:gd name="connsiteX38" fmla="*/ 760856 w 3106198"/>
                <a:gd name="connsiteY38" fmla="*/ 153734 h 399193"/>
                <a:gd name="connsiteX39" fmla="*/ 760856 w 3106198"/>
                <a:gd name="connsiteY39" fmla="*/ 399098 h 399193"/>
                <a:gd name="connsiteX40" fmla="*/ 697039 w 3106198"/>
                <a:gd name="connsiteY40" fmla="*/ 399098 h 399193"/>
                <a:gd name="connsiteX41" fmla="*/ 1127855 w 3106198"/>
                <a:gd name="connsiteY41" fmla="*/ 89726 h 399193"/>
                <a:gd name="connsiteX42" fmla="*/ 1280732 w 3106198"/>
                <a:gd name="connsiteY42" fmla="*/ 89726 h 399193"/>
                <a:gd name="connsiteX43" fmla="*/ 1280732 w 3106198"/>
                <a:gd name="connsiteY43" fmla="*/ 153543 h 399193"/>
                <a:gd name="connsiteX44" fmla="*/ 1122426 w 3106198"/>
                <a:gd name="connsiteY44" fmla="*/ 153543 h 399193"/>
                <a:gd name="connsiteX45" fmla="*/ 1093089 w 3106198"/>
                <a:gd name="connsiteY45" fmla="*/ 165640 h 399193"/>
                <a:gd name="connsiteX46" fmla="*/ 1080992 w 3106198"/>
                <a:gd name="connsiteY46" fmla="*/ 194882 h 399193"/>
                <a:gd name="connsiteX47" fmla="*/ 1080992 w 3106198"/>
                <a:gd name="connsiteY47" fmla="*/ 213742 h 399193"/>
                <a:gd name="connsiteX48" fmla="*/ 1280636 w 3106198"/>
                <a:gd name="connsiteY48" fmla="*/ 213742 h 399193"/>
                <a:gd name="connsiteX49" fmla="*/ 1280636 w 3106198"/>
                <a:gd name="connsiteY49" fmla="*/ 277559 h 399193"/>
                <a:gd name="connsiteX50" fmla="*/ 1080992 w 3106198"/>
                <a:gd name="connsiteY50" fmla="*/ 277559 h 399193"/>
                <a:gd name="connsiteX51" fmla="*/ 1080992 w 3106198"/>
                <a:gd name="connsiteY51" fmla="*/ 293847 h 399193"/>
                <a:gd name="connsiteX52" fmla="*/ 1093089 w 3106198"/>
                <a:gd name="connsiteY52" fmla="*/ 323089 h 399193"/>
                <a:gd name="connsiteX53" fmla="*/ 1122426 w 3106198"/>
                <a:gd name="connsiteY53" fmla="*/ 335185 h 399193"/>
                <a:gd name="connsiteX54" fmla="*/ 1280732 w 3106198"/>
                <a:gd name="connsiteY54" fmla="*/ 335185 h 399193"/>
                <a:gd name="connsiteX55" fmla="*/ 1280732 w 3106198"/>
                <a:gd name="connsiteY55" fmla="*/ 399003 h 399193"/>
                <a:gd name="connsiteX56" fmla="*/ 1124998 w 3106198"/>
                <a:gd name="connsiteY56" fmla="*/ 399003 h 399193"/>
                <a:gd name="connsiteX57" fmla="*/ 1044035 w 3106198"/>
                <a:gd name="connsiteY57" fmla="*/ 365475 h 399193"/>
                <a:gd name="connsiteX58" fmla="*/ 1010412 w 3106198"/>
                <a:gd name="connsiteY58" fmla="*/ 284322 h 399193"/>
                <a:gd name="connsiteX59" fmla="*/ 1010412 w 3106198"/>
                <a:gd name="connsiteY59" fmla="*/ 207265 h 399193"/>
                <a:gd name="connsiteX60" fmla="*/ 1044797 w 3106198"/>
                <a:gd name="connsiteY60" fmla="*/ 124302 h 399193"/>
                <a:gd name="connsiteX61" fmla="*/ 1127855 w 3106198"/>
                <a:gd name="connsiteY61" fmla="*/ 89726 h 399193"/>
                <a:gd name="connsiteX62" fmla="*/ 492061 w 3106198"/>
                <a:gd name="connsiteY62" fmla="*/ 89726 h 399193"/>
                <a:gd name="connsiteX63" fmla="*/ 644938 w 3106198"/>
                <a:gd name="connsiteY63" fmla="*/ 89726 h 399193"/>
                <a:gd name="connsiteX64" fmla="*/ 644938 w 3106198"/>
                <a:gd name="connsiteY64" fmla="*/ 153543 h 399193"/>
                <a:gd name="connsiteX65" fmla="*/ 486727 w 3106198"/>
                <a:gd name="connsiteY65" fmla="*/ 153543 h 399193"/>
                <a:gd name="connsiteX66" fmla="*/ 457390 w 3106198"/>
                <a:gd name="connsiteY66" fmla="*/ 165640 h 399193"/>
                <a:gd name="connsiteX67" fmla="*/ 445293 w 3106198"/>
                <a:gd name="connsiteY67" fmla="*/ 194882 h 399193"/>
                <a:gd name="connsiteX68" fmla="*/ 445293 w 3106198"/>
                <a:gd name="connsiteY68" fmla="*/ 213742 h 399193"/>
                <a:gd name="connsiteX69" fmla="*/ 644938 w 3106198"/>
                <a:gd name="connsiteY69" fmla="*/ 213742 h 399193"/>
                <a:gd name="connsiteX70" fmla="*/ 644938 w 3106198"/>
                <a:gd name="connsiteY70" fmla="*/ 277559 h 399193"/>
                <a:gd name="connsiteX71" fmla="*/ 445293 w 3106198"/>
                <a:gd name="connsiteY71" fmla="*/ 277559 h 399193"/>
                <a:gd name="connsiteX72" fmla="*/ 445293 w 3106198"/>
                <a:gd name="connsiteY72" fmla="*/ 293847 h 399193"/>
                <a:gd name="connsiteX73" fmla="*/ 457390 w 3106198"/>
                <a:gd name="connsiteY73" fmla="*/ 323089 h 399193"/>
                <a:gd name="connsiteX74" fmla="*/ 486727 w 3106198"/>
                <a:gd name="connsiteY74" fmla="*/ 335185 h 399193"/>
                <a:gd name="connsiteX75" fmla="*/ 644938 w 3106198"/>
                <a:gd name="connsiteY75" fmla="*/ 335185 h 399193"/>
                <a:gd name="connsiteX76" fmla="*/ 644938 w 3106198"/>
                <a:gd name="connsiteY76" fmla="*/ 399003 h 399193"/>
                <a:gd name="connsiteX77" fmla="*/ 489204 w 3106198"/>
                <a:gd name="connsiteY77" fmla="*/ 399003 h 399193"/>
                <a:gd name="connsiteX78" fmla="*/ 408241 w 3106198"/>
                <a:gd name="connsiteY78" fmla="*/ 365475 h 399193"/>
                <a:gd name="connsiteX79" fmla="*/ 374618 w 3106198"/>
                <a:gd name="connsiteY79" fmla="*/ 284322 h 399193"/>
                <a:gd name="connsiteX80" fmla="*/ 374618 w 3106198"/>
                <a:gd name="connsiteY80" fmla="*/ 207265 h 399193"/>
                <a:gd name="connsiteX81" fmla="*/ 409003 w 3106198"/>
                <a:gd name="connsiteY81" fmla="*/ 124302 h 399193"/>
                <a:gd name="connsiteX82" fmla="*/ 492061 w 3106198"/>
                <a:gd name="connsiteY82" fmla="*/ 89726 h 399193"/>
                <a:gd name="connsiteX83" fmla="*/ 2390680 w 3106198"/>
                <a:gd name="connsiteY83" fmla="*/ 87250 h 399193"/>
                <a:gd name="connsiteX84" fmla="*/ 2544985 w 3106198"/>
                <a:gd name="connsiteY84" fmla="*/ 87250 h 399193"/>
                <a:gd name="connsiteX85" fmla="*/ 2544985 w 3106198"/>
                <a:gd name="connsiteY85" fmla="*/ 151543 h 399193"/>
                <a:gd name="connsiteX86" fmla="*/ 2385250 w 3106198"/>
                <a:gd name="connsiteY86" fmla="*/ 151543 h 399193"/>
                <a:gd name="connsiteX87" fmla="*/ 2355723 w 3106198"/>
                <a:gd name="connsiteY87" fmla="*/ 163735 h 399193"/>
                <a:gd name="connsiteX88" fmla="*/ 2343436 w 3106198"/>
                <a:gd name="connsiteY88" fmla="*/ 193263 h 399193"/>
                <a:gd name="connsiteX89" fmla="*/ 2343436 w 3106198"/>
                <a:gd name="connsiteY89" fmla="*/ 212313 h 399193"/>
                <a:gd name="connsiteX90" fmla="*/ 2544985 w 3106198"/>
                <a:gd name="connsiteY90" fmla="*/ 212313 h 399193"/>
                <a:gd name="connsiteX91" fmla="*/ 2544985 w 3106198"/>
                <a:gd name="connsiteY91" fmla="*/ 276607 h 399193"/>
                <a:gd name="connsiteX92" fmla="*/ 2343436 w 3106198"/>
                <a:gd name="connsiteY92" fmla="*/ 276607 h 399193"/>
                <a:gd name="connsiteX93" fmla="*/ 2343436 w 3106198"/>
                <a:gd name="connsiteY93" fmla="*/ 293085 h 399193"/>
                <a:gd name="connsiteX94" fmla="*/ 2355723 w 3106198"/>
                <a:gd name="connsiteY94" fmla="*/ 322612 h 399193"/>
                <a:gd name="connsiteX95" fmla="*/ 2385250 w 3106198"/>
                <a:gd name="connsiteY95" fmla="*/ 334804 h 399193"/>
                <a:gd name="connsiteX96" fmla="*/ 2544985 w 3106198"/>
                <a:gd name="connsiteY96" fmla="*/ 334804 h 399193"/>
                <a:gd name="connsiteX97" fmla="*/ 2544985 w 3106198"/>
                <a:gd name="connsiteY97" fmla="*/ 399193 h 399193"/>
                <a:gd name="connsiteX98" fmla="*/ 2388013 w 3106198"/>
                <a:gd name="connsiteY98" fmla="*/ 399193 h 399193"/>
                <a:gd name="connsiteX99" fmla="*/ 2306193 w 3106198"/>
                <a:gd name="connsiteY99" fmla="*/ 365284 h 399193"/>
                <a:gd name="connsiteX100" fmla="*/ 2272284 w 3106198"/>
                <a:gd name="connsiteY100" fmla="*/ 283369 h 399193"/>
                <a:gd name="connsiteX101" fmla="*/ 2272284 w 3106198"/>
                <a:gd name="connsiteY101" fmla="*/ 205645 h 399193"/>
                <a:gd name="connsiteX102" fmla="*/ 2306955 w 3106198"/>
                <a:gd name="connsiteY102" fmla="*/ 121825 h 399193"/>
                <a:gd name="connsiteX103" fmla="*/ 2390680 w 3106198"/>
                <a:gd name="connsiteY103" fmla="*/ 87250 h 399193"/>
                <a:gd name="connsiteX104" fmla="*/ 2666142 w 3106198"/>
                <a:gd name="connsiteY104" fmla="*/ 87154 h 399193"/>
                <a:gd name="connsiteX105" fmla="*/ 2896838 w 3106198"/>
                <a:gd name="connsiteY105" fmla="*/ 87154 h 399193"/>
                <a:gd name="connsiteX106" fmla="*/ 2818256 w 3106198"/>
                <a:gd name="connsiteY106" fmla="*/ 151448 h 399193"/>
                <a:gd name="connsiteX107" fmla="*/ 2685097 w 3106198"/>
                <a:gd name="connsiteY107" fmla="*/ 151448 h 399193"/>
                <a:gd name="connsiteX108" fmla="*/ 2662047 w 3106198"/>
                <a:gd name="connsiteY108" fmla="*/ 161068 h 399193"/>
                <a:gd name="connsiteX109" fmla="*/ 2652617 w 3106198"/>
                <a:gd name="connsiteY109" fmla="*/ 182690 h 399193"/>
                <a:gd name="connsiteX110" fmla="*/ 2661570 w 3106198"/>
                <a:gd name="connsiteY110" fmla="*/ 203073 h 399193"/>
                <a:gd name="connsiteX111" fmla="*/ 2683573 w 3106198"/>
                <a:gd name="connsiteY111" fmla="*/ 212217 h 399193"/>
                <a:gd name="connsiteX112" fmla="*/ 2778252 w 3106198"/>
                <a:gd name="connsiteY112" fmla="*/ 212217 h 399193"/>
                <a:gd name="connsiteX113" fmla="*/ 2836354 w 3106198"/>
                <a:gd name="connsiteY113" fmla="*/ 236411 h 399193"/>
                <a:gd name="connsiteX114" fmla="*/ 2860547 w 3106198"/>
                <a:gd name="connsiteY114" fmla="*/ 294799 h 399193"/>
                <a:gd name="connsiteX115" fmla="*/ 2860547 w 3106198"/>
                <a:gd name="connsiteY115" fmla="*/ 314040 h 399193"/>
                <a:gd name="connsiteX116" fmla="*/ 2835687 w 3106198"/>
                <a:gd name="connsiteY116" fmla="*/ 374142 h 399193"/>
                <a:gd name="connsiteX117" fmla="*/ 2775489 w 3106198"/>
                <a:gd name="connsiteY117" fmla="*/ 399098 h 399193"/>
                <a:gd name="connsiteX118" fmla="*/ 2588037 w 3106198"/>
                <a:gd name="connsiteY118" fmla="*/ 399098 h 399193"/>
                <a:gd name="connsiteX119" fmla="*/ 2588037 w 3106198"/>
                <a:gd name="connsiteY119" fmla="*/ 334709 h 399193"/>
                <a:gd name="connsiteX120" fmla="*/ 2763297 w 3106198"/>
                <a:gd name="connsiteY120" fmla="*/ 334709 h 399193"/>
                <a:gd name="connsiteX121" fmla="*/ 2781680 w 3106198"/>
                <a:gd name="connsiteY121" fmla="*/ 327089 h 399193"/>
                <a:gd name="connsiteX122" fmla="*/ 2789301 w 3106198"/>
                <a:gd name="connsiteY122" fmla="*/ 308705 h 399193"/>
                <a:gd name="connsiteX123" fmla="*/ 2789301 w 3106198"/>
                <a:gd name="connsiteY123" fmla="*/ 307277 h 399193"/>
                <a:gd name="connsiteX124" fmla="*/ 2780347 w 3106198"/>
                <a:gd name="connsiteY124" fmla="*/ 285560 h 399193"/>
                <a:gd name="connsiteX125" fmla="*/ 2758725 w 3106198"/>
                <a:gd name="connsiteY125" fmla="*/ 276606 h 399193"/>
                <a:gd name="connsiteX126" fmla="*/ 2664904 w 3106198"/>
                <a:gd name="connsiteY126" fmla="*/ 276606 h 399193"/>
                <a:gd name="connsiteX127" fmla="*/ 2605659 w 3106198"/>
                <a:gd name="connsiteY127" fmla="*/ 252032 h 399193"/>
                <a:gd name="connsiteX128" fmla="*/ 2581084 w 3106198"/>
                <a:gd name="connsiteY128" fmla="*/ 192881 h 399193"/>
                <a:gd name="connsiteX129" fmla="*/ 2581084 w 3106198"/>
                <a:gd name="connsiteY129" fmla="*/ 172212 h 399193"/>
                <a:gd name="connsiteX130" fmla="*/ 2606039 w 3106198"/>
                <a:gd name="connsiteY130" fmla="*/ 112014 h 399193"/>
                <a:gd name="connsiteX131" fmla="*/ 2666142 w 3106198"/>
                <a:gd name="connsiteY131" fmla="*/ 87154 h 399193"/>
                <a:gd name="connsiteX132" fmla="*/ 1975771 w 3106198"/>
                <a:gd name="connsiteY132" fmla="*/ 381 h 399193"/>
                <a:gd name="connsiteX133" fmla="*/ 2301050 w 3106198"/>
                <a:gd name="connsiteY133" fmla="*/ 381 h 399193"/>
                <a:gd name="connsiteX134" fmla="*/ 2301050 w 3106198"/>
                <a:gd name="connsiteY134" fmla="*/ 60865 h 399193"/>
                <a:gd name="connsiteX135" fmla="*/ 2168652 w 3106198"/>
                <a:gd name="connsiteY135" fmla="*/ 60865 h 399193"/>
                <a:gd name="connsiteX136" fmla="*/ 2168652 w 3106198"/>
                <a:gd name="connsiteY136" fmla="*/ 399098 h 399193"/>
                <a:gd name="connsiteX137" fmla="*/ 2108168 w 3106198"/>
                <a:gd name="connsiteY137" fmla="*/ 399098 h 399193"/>
                <a:gd name="connsiteX138" fmla="*/ 2108168 w 3106198"/>
                <a:gd name="connsiteY138" fmla="*/ 60865 h 399193"/>
                <a:gd name="connsiteX139" fmla="*/ 1975771 w 3106198"/>
                <a:gd name="connsiteY139" fmla="*/ 60865 h 399193"/>
                <a:gd name="connsiteX140" fmla="*/ 128683 w 3106198"/>
                <a:gd name="connsiteY140" fmla="*/ 381 h 399193"/>
                <a:gd name="connsiteX141" fmla="*/ 319469 w 3106198"/>
                <a:gd name="connsiteY141" fmla="*/ 381 h 399193"/>
                <a:gd name="connsiteX142" fmla="*/ 319469 w 3106198"/>
                <a:gd name="connsiteY142" fmla="*/ 60865 h 399193"/>
                <a:gd name="connsiteX143" fmla="*/ 156877 w 3106198"/>
                <a:gd name="connsiteY143" fmla="*/ 60865 h 399193"/>
                <a:gd name="connsiteX144" fmla="*/ 99917 w 3106198"/>
                <a:gd name="connsiteY144" fmla="*/ 87059 h 399193"/>
                <a:gd name="connsiteX145" fmla="*/ 73533 w 3106198"/>
                <a:gd name="connsiteY145" fmla="*/ 150495 h 399193"/>
                <a:gd name="connsiteX146" fmla="*/ 73533 w 3106198"/>
                <a:gd name="connsiteY146" fmla="*/ 249174 h 399193"/>
                <a:gd name="connsiteX147" fmla="*/ 99917 w 3106198"/>
                <a:gd name="connsiteY147" fmla="*/ 312515 h 399193"/>
                <a:gd name="connsiteX148" fmla="*/ 156972 w 3106198"/>
                <a:gd name="connsiteY148" fmla="*/ 338804 h 399193"/>
                <a:gd name="connsiteX149" fmla="*/ 259080 w 3106198"/>
                <a:gd name="connsiteY149" fmla="*/ 338804 h 399193"/>
                <a:gd name="connsiteX150" fmla="*/ 259080 w 3106198"/>
                <a:gd name="connsiteY150" fmla="*/ 230600 h 399193"/>
                <a:gd name="connsiteX151" fmla="*/ 148400 w 3106198"/>
                <a:gd name="connsiteY151" fmla="*/ 230600 h 399193"/>
                <a:gd name="connsiteX152" fmla="*/ 148400 w 3106198"/>
                <a:gd name="connsiteY152" fmla="*/ 170117 h 399193"/>
                <a:gd name="connsiteX153" fmla="*/ 319564 w 3106198"/>
                <a:gd name="connsiteY153" fmla="*/ 170117 h 399193"/>
                <a:gd name="connsiteX154" fmla="*/ 319564 w 3106198"/>
                <a:gd name="connsiteY154" fmla="*/ 174879 h 399193"/>
                <a:gd name="connsiteX155" fmla="*/ 319564 w 3106198"/>
                <a:gd name="connsiteY155" fmla="*/ 399098 h 399193"/>
                <a:gd name="connsiteX156" fmla="*/ 127825 w 3106198"/>
                <a:gd name="connsiteY156" fmla="*/ 399098 h 399193"/>
                <a:gd name="connsiteX157" fmla="*/ 37433 w 3106198"/>
                <a:gd name="connsiteY157" fmla="*/ 361760 h 399193"/>
                <a:gd name="connsiteX158" fmla="*/ 0 w 3106198"/>
                <a:gd name="connsiteY158" fmla="*/ 271272 h 399193"/>
                <a:gd name="connsiteX159" fmla="*/ 0 w 3106198"/>
                <a:gd name="connsiteY159" fmla="*/ 129159 h 399193"/>
                <a:gd name="connsiteX160" fmla="*/ 37719 w 3106198"/>
                <a:gd name="connsiteY160" fmla="*/ 38100 h 399193"/>
                <a:gd name="connsiteX161" fmla="*/ 128683 w 3106198"/>
                <a:gd name="connsiteY161" fmla="*/ 381 h 399193"/>
                <a:gd name="connsiteX162" fmla="*/ 1795177 w 3106198"/>
                <a:gd name="connsiteY162" fmla="*/ 1 h 399193"/>
                <a:gd name="connsiteX163" fmla="*/ 1858899 w 3106198"/>
                <a:gd name="connsiteY163" fmla="*/ 1 h 399193"/>
                <a:gd name="connsiteX164" fmla="*/ 1858899 w 3106198"/>
                <a:gd name="connsiteY164" fmla="*/ 399099 h 399193"/>
                <a:gd name="connsiteX165" fmla="*/ 1795177 w 3106198"/>
                <a:gd name="connsiteY165" fmla="*/ 399099 h 399193"/>
                <a:gd name="connsiteX166" fmla="*/ 2958179 w 3106198"/>
                <a:gd name="connsiteY166" fmla="*/ 0 h 399193"/>
                <a:gd name="connsiteX167" fmla="*/ 3021997 w 3106198"/>
                <a:gd name="connsiteY167" fmla="*/ 0 h 399193"/>
                <a:gd name="connsiteX168" fmla="*/ 3021997 w 3106198"/>
                <a:gd name="connsiteY168" fmla="*/ 87154 h 399193"/>
                <a:gd name="connsiteX169" fmla="*/ 3085243 w 3106198"/>
                <a:gd name="connsiteY169" fmla="*/ 87154 h 399193"/>
                <a:gd name="connsiteX170" fmla="*/ 3085624 w 3106198"/>
                <a:gd name="connsiteY170" fmla="*/ 87154 h 399193"/>
                <a:gd name="connsiteX171" fmla="*/ 3085624 w 3106198"/>
                <a:gd name="connsiteY171" fmla="*/ 151448 h 399193"/>
                <a:gd name="connsiteX172" fmla="*/ 3026474 w 3106198"/>
                <a:gd name="connsiteY172" fmla="*/ 151448 h 399193"/>
                <a:gd name="connsiteX173" fmla="*/ 3026474 w 3106198"/>
                <a:gd name="connsiteY173" fmla="*/ 295942 h 399193"/>
                <a:gd name="connsiteX174" fmla="*/ 3037808 w 3106198"/>
                <a:gd name="connsiteY174" fmla="*/ 323374 h 399193"/>
                <a:gd name="connsiteX175" fmla="*/ 3065145 w 3106198"/>
                <a:gd name="connsiteY175" fmla="*/ 334709 h 399193"/>
                <a:gd name="connsiteX176" fmla="*/ 3106198 w 3106198"/>
                <a:gd name="connsiteY176" fmla="*/ 334709 h 399193"/>
                <a:gd name="connsiteX177" fmla="*/ 3106198 w 3106198"/>
                <a:gd name="connsiteY177" fmla="*/ 399098 h 399193"/>
                <a:gd name="connsiteX178" fmla="*/ 3055620 w 3106198"/>
                <a:gd name="connsiteY178" fmla="*/ 399098 h 399193"/>
                <a:gd name="connsiteX179" fmla="*/ 2986183 w 3106198"/>
                <a:gd name="connsiteY179" fmla="*/ 370332 h 399193"/>
                <a:gd name="connsiteX180" fmla="*/ 2957513 w 3106198"/>
                <a:gd name="connsiteY180" fmla="*/ 300990 h 399193"/>
                <a:gd name="connsiteX181" fmla="*/ 2957513 w 3106198"/>
                <a:gd name="connsiteY181" fmla="*/ 151448 h 399193"/>
                <a:gd name="connsiteX182" fmla="*/ 2879979 w 3106198"/>
                <a:gd name="connsiteY182" fmla="*/ 151448 h 399193"/>
                <a:gd name="connsiteX183" fmla="*/ 2958179 w 3106198"/>
                <a:gd name="connsiteY183" fmla="*/ 87154 h 3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3106198" h="399193">
                  <a:moveTo>
                    <a:pt x="1573339" y="263652"/>
                  </a:moveTo>
                  <a:cubicBezTo>
                    <a:pt x="1564481" y="263652"/>
                    <a:pt x="1555623" y="267081"/>
                    <a:pt x="1548860" y="273844"/>
                  </a:cubicBezTo>
                  <a:cubicBezTo>
                    <a:pt x="1542097" y="280702"/>
                    <a:pt x="1538763" y="289560"/>
                    <a:pt x="1538763" y="298418"/>
                  </a:cubicBezTo>
                  <a:lnTo>
                    <a:pt x="1538763" y="301371"/>
                  </a:lnTo>
                  <a:cubicBezTo>
                    <a:pt x="1538763" y="310134"/>
                    <a:pt x="1542097" y="318802"/>
                    <a:pt x="1548765" y="325374"/>
                  </a:cubicBezTo>
                  <a:cubicBezTo>
                    <a:pt x="1555242" y="331946"/>
                    <a:pt x="1564004" y="335280"/>
                    <a:pt x="1572672" y="335280"/>
                  </a:cubicBezTo>
                  <a:lnTo>
                    <a:pt x="1674590" y="335280"/>
                  </a:lnTo>
                  <a:lnTo>
                    <a:pt x="1674590" y="263652"/>
                  </a:lnTo>
                  <a:close/>
                  <a:moveTo>
                    <a:pt x="1559337" y="89916"/>
                  </a:moveTo>
                  <a:lnTo>
                    <a:pt x="1653825" y="89916"/>
                  </a:lnTo>
                  <a:cubicBezTo>
                    <a:pt x="1676400" y="89916"/>
                    <a:pt x="1698879" y="98489"/>
                    <a:pt x="1716309" y="115729"/>
                  </a:cubicBezTo>
                  <a:cubicBezTo>
                    <a:pt x="1733550" y="132969"/>
                    <a:pt x="1742122" y="155543"/>
                    <a:pt x="1742122" y="178118"/>
                  </a:cubicBezTo>
                  <a:lnTo>
                    <a:pt x="1742122" y="399098"/>
                  </a:lnTo>
                  <a:lnTo>
                    <a:pt x="1554765" y="399098"/>
                  </a:lnTo>
                  <a:cubicBezTo>
                    <a:pt x="1530762" y="399098"/>
                    <a:pt x="1506950" y="389954"/>
                    <a:pt x="1488662" y="371761"/>
                  </a:cubicBezTo>
                  <a:cubicBezTo>
                    <a:pt x="1470374" y="353473"/>
                    <a:pt x="1461325" y="329565"/>
                    <a:pt x="1461325" y="305753"/>
                  </a:cubicBezTo>
                  <a:lnTo>
                    <a:pt x="1461325" y="291751"/>
                  </a:lnTo>
                  <a:cubicBezTo>
                    <a:pt x="1461325" y="268319"/>
                    <a:pt x="1470183" y="244793"/>
                    <a:pt x="1488281" y="226885"/>
                  </a:cubicBezTo>
                  <a:cubicBezTo>
                    <a:pt x="1506188" y="208788"/>
                    <a:pt x="1529715" y="199930"/>
                    <a:pt x="1553146" y="199930"/>
                  </a:cubicBezTo>
                  <a:lnTo>
                    <a:pt x="1674780" y="199930"/>
                  </a:lnTo>
                  <a:lnTo>
                    <a:pt x="1674780" y="189833"/>
                  </a:lnTo>
                  <a:cubicBezTo>
                    <a:pt x="1674780" y="180594"/>
                    <a:pt x="1671161" y="171355"/>
                    <a:pt x="1664208" y="164306"/>
                  </a:cubicBezTo>
                  <a:cubicBezTo>
                    <a:pt x="1657159" y="157258"/>
                    <a:pt x="1647825" y="153734"/>
                    <a:pt x="1638585" y="153734"/>
                  </a:cubicBezTo>
                  <a:lnTo>
                    <a:pt x="1481899" y="153734"/>
                  </a:lnTo>
                  <a:close/>
                  <a:moveTo>
                    <a:pt x="1335881" y="89916"/>
                  </a:moveTo>
                  <a:lnTo>
                    <a:pt x="1477708" y="89916"/>
                  </a:lnTo>
                  <a:lnTo>
                    <a:pt x="1399698" y="153734"/>
                  </a:lnTo>
                  <a:lnTo>
                    <a:pt x="1399698" y="399098"/>
                  </a:lnTo>
                  <a:lnTo>
                    <a:pt x="1335881" y="399098"/>
                  </a:lnTo>
                  <a:close/>
                  <a:moveTo>
                    <a:pt x="697039" y="89916"/>
                  </a:moveTo>
                  <a:lnTo>
                    <a:pt x="876014" y="89916"/>
                  </a:lnTo>
                  <a:cubicBezTo>
                    <a:pt x="897635" y="89916"/>
                    <a:pt x="919257" y="98108"/>
                    <a:pt x="935926" y="114681"/>
                  </a:cubicBezTo>
                  <a:cubicBezTo>
                    <a:pt x="952404" y="131159"/>
                    <a:pt x="960596" y="152781"/>
                    <a:pt x="960596" y="174403"/>
                  </a:cubicBezTo>
                  <a:lnTo>
                    <a:pt x="960596" y="399098"/>
                  </a:lnTo>
                  <a:lnTo>
                    <a:pt x="896778" y="399098"/>
                  </a:lnTo>
                  <a:lnTo>
                    <a:pt x="896778" y="194977"/>
                  </a:lnTo>
                  <a:cubicBezTo>
                    <a:pt x="896778" y="184404"/>
                    <a:pt x="892778" y="173831"/>
                    <a:pt x="884681" y="165735"/>
                  </a:cubicBezTo>
                  <a:cubicBezTo>
                    <a:pt x="876585" y="157734"/>
                    <a:pt x="866012" y="153734"/>
                    <a:pt x="855440" y="153734"/>
                  </a:cubicBezTo>
                  <a:lnTo>
                    <a:pt x="760856" y="153734"/>
                  </a:lnTo>
                  <a:lnTo>
                    <a:pt x="760856" y="399098"/>
                  </a:lnTo>
                  <a:lnTo>
                    <a:pt x="697039" y="399098"/>
                  </a:lnTo>
                  <a:close/>
                  <a:moveTo>
                    <a:pt x="1127855" y="89726"/>
                  </a:moveTo>
                  <a:lnTo>
                    <a:pt x="1280732" y="89726"/>
                  </a:lnTo>
                  <a:lnTo>
                    <a:pt x="1280732" y="153543"/>
                  </a:lnTo>
                  <a:lnTo>
                    <a:pt x="1122426" y="153543"/>
                  </a:lnTo>
                  <a:cubicBezTo>
                    <a:pt x="1111758" y="153543"/>
                    <a:pt x="1101185" y="157544"/>
                    <a:pt x="1093089" y="165640"/>
                  </a:cubicBezTo>
                  <a:cubicBezTo>
                    <a:pt x="1084993" y="173737"/>
                    <a:pt x="1080992" y="184309"/>
                    <a:pt x="1080992" y="194882"/>
                  </a:cubicBezTo>
                  <a:lnTo>
                    <a:pt x="1080992" y="213742"/>
                  </a:lnTo>
                  <a:lnTo>
                    <a:pt x="1280636" y="213742"/>
                  </a:lnTo>
                  <a:lnTo>
                    <a:pt x="1280636" y="277559"/>
                  </a:lnTo>
                  <a:lnTo>
                    <a:pt x="1080992" y="277559"/>
                  </a:lnTo>
                  <a:lnTo>
                    <a:pt x="1080992" y="293847"/>
                  </a:lnTo>
                  <a:cubicBezTo>
                    <a:pt x="1080992" y="304420"/>
                    <a:pt x="1084993" y="314992"/>
                    <a:pt x="1093089" y="323089"/>
                  </a:cubicBezTo>
                  <a:cubicBezTo>
                    <a:pt x="1101280" y="331185"/>
                    <a:pt x="1111853" y="335185"/>
                    <a:pt x="1122426" y="335185"/>
                  </a:cubicBezTo>
                  <a:lnTo>
                    <a:pt x="1280732" y="335185"/>
                  </a:lnTo>
                  <a:lnTo>
                    <a:pt x="1280732" y="399003"/>
                  </a:lnTo>
                  <a:lnTo>
                    <a:pt x="1124998" y="399003"/>
                  </a:lnTo>
                  <a:cubicBezTo>
                    <a:pt x="1095756" y="399003"/>
                    <a:pt x="1066419" y="387859"/>
                    <a:pt x="1044035" y="365475"/>
                  </a:cubicBezTo>
                  <a:cubicBezTo>
                    <a:pt x="1021651" y="342996"/>
                    <a:pt x="1010412" y="313754"/>
                    <a:pt x="1010412" y="284322"/>
                  </a:cubicBezTo>
                  <a:lnTo>
                    <a:pt x="1010412" y="207265"/>
                  </a:lnTo>
                  <a:cubicBezTo>
                    <a:pt x="1010412" y="177261"/>
                    <a:pt x="1021842" y="147257"/>
                    <a:pt x="1044797" y="124302"/>
                  </a:cubicBezTo>
                  <a:cubicBezTo>
                    <a:pt x="1067753" y="101346"/>
                    <a:pt x="1097661" y="89916"/>
                    <a:pt x="1127855" y="89726"/>
                  </a:cubicBezTo>
                  <a:close/>
                  <a:moveTo>
                    <a:pt x="492061" y="89726"/>
                  </a:moveTo>
                  <a:lnTo>
                    <a:pt x="644938" y="89726"/>
                  </a:lnTo>
                  <a:lnTo>
                    <a:pt x="644938" y="153543"/>
                  </a:lnTo>
                  <a:lnTo>
                    <a:pt x="486727" y="153543"/>
                  </a:lnTo>
                  <a:cubicBezTo>
                    <a:pt x="476154" y="153543"/>
                    <a:pt x="465582" y="157544"/>
                    <a:pt x="457390" y="165640"/>
                  </a:cubicBezTo>
                  <a:cubicBezTo>
                    <a:pt x="449294" y="173737"/>
                    <a:pt x="445293" y="184309"/>
                    <a:pt x="445293" y="194882"/>
                  </a:cubicBezTo>
                  <a:lnTo>
                    <a:pt x="445293" y="213742"/>
                  </a:lnTo>
                  <a:lnTo>
                    <a:pt x="644938" y="213742"/>
                  </a:lnTo>
                  <a:lnTo>
                    <a:pt x="644938" y="277559"/>
                  </a:lnTo>
                  <a:lnTo>
                    <a:pt x="445293" y="277559"/>
                  </a:lnTo>
                  <a:lnTo>
                    <a:pt x="445293" y="293847"/>
                  </a:lnTo>
                  <a:cubicBezTo>
                    <a:pt x="445293" y="304420"/>
                    <a:pt x="449389" y="314992"/>
                    <a:pt x="457390" y="323089"/>
                  </a:cubicBezTo>
                  <a:cubicBezTo>
                    <a:pt x="465582" y="331185"/>
                    <a:pt x="476154" y="335185"/>
                    <a:pt x="486727" y="335185"/>
                  </a:cubicBezTo>
                  <a:lnTo>
                    <a:pt x="644938" y="335185"/>
                  </a:lnTo>
                  <a:lnTo>
                    <a:pt x="644938" y="399003"/>
                  </a:lnTo>
                  <a:lnTo>
                    <a:pt x="489204" y="399003"/>
                  </a:lnTo>
                  <a:cubicBezTo>
                    <a:pt x="459962" y="399003"/>
                    <a:pt x="430625" y="387859"/>
                    <a:pt x="408241" y="365475"/>
                  </a:cubicBezTo>
                  <a:cubicBezTo>
                    <a:pt x="385762" y="342996"/>
                    <a:pt x="374618" y="313754"/>
                    <a:pt x="374618" y="284322"/>
                  </a:cubicBezTo>
                  <a:lnTo>
                    <a:pt x="374618" y="207265"/>
                  </a:lnTo>
                  <a:cubicBezTo>
                    <a:pt x="374618" y="177261"/>
                    <a:pt x="386143" y="147257"/>
                    <a:pt x="409003" y="124302"/>
                  </a:cubicBezTo>
                  <a:cubicBezTo>
                    <a:pt x="431958" y="101346"/>
                    <a:pt x="461962" y="89916"/>
                    <a:pt x="492061" y="89726"/>
                  </a:cubicBezTo>
                  <a:close/>
                  <a:moveTo>
                    <a:pt x="2390680" y="87250"/>
                  </a:moveTo>
                  <a:lnTo>
                    <a:pt x="2544985" y="87250"/>
                  </a:lnTo>
                  <a:lnTo>
                    <a:pt x="2544985" y="151543"/>
                  </a:lnTo>
                  <a:lnTo>
                    <a:pt x="2385250" y="151543"/>
                  </a:lnTo>
                  <a:cubicBezTo>
                    <a:pt x="2374582" y="151543"/>
                    <a:pt x="2363914" y="155544"/>
                    <a:pt x="2355723" y="163735"/>
                  </a:cubicBezTo>
                  <a:cubicBezTo>
                    <a:pt x="2347626" y="171832"/>
                    <a:pt x="2343436" y="182595"/>
                    <a:pt x="2343436" y="193263"/>
                  </a:cubicBezTo>
                  <a:lnTo>
                    <a:pt x="2343436" y="212313"/>
                  </a:lnTo>
                  <a:lnTo>
                    <a:pt x="2544985" y="212313"/>
                  </a:lnTo>
                  <a:lnTo>
                    <a:pt x="2544985" y="276607"/>
                  </a:lnTo>
                  <a:lnTo>
                    <a:pt x="2343436" y="276607"/>
                  </a:lnTo>
                  <a:lnTo>
                    <a:pt x="2343436" y="293085"/>
                  </a:lnTo>
                  <a:cubicBezTo>
                    <a:pt x="2343436" y="303753"/>
                    <a:pt x="2347626" y="314421"/>
                    <a:pt x="2355723" y="322612"/>
                  </a:cubicBezTo>
                  <a:cubicBezTo>
                    <a:pt x="2363914" y="330709"/>
                    <a:pt x="2374582" y="334804"/>
                    <a:pt x="2385250" y="334804"/>
                  </a:cubicBezTo>
                  <a:lnTo>
                    <a:pt x="2544985" y="334804"/>
                  </a:lnTo>
                  <a:lnTo>
                    <a:pt x="2544985" y="399193"/>
                  </a:lnTo>
                  <a:lnTo>
                    <a:pt x="2388013" y="399193"/>
                  </a:lnTo>
                  <a:cubicBezTo>
                    <a:pt x="2358390" y="399193"/>
                    <a:pt x="2328672" y="387859"/>
                    <a:pt x="2306193" y="365284"/>
                  </a:cubicBezTo>
                  <a:cubicBezTo>
                    <a:pt x="2283523" y="342710"/>
                    <a:pt x="2272284" y="313087"/>
                    <a:pt x="2272284" y="283369"/>
                  </a:cubicBezTo>
                  <a:lnTo>
                    <a:pt x="2272284" y="205645"/>
                  </a:lnTo>
                  <a:cubicBezTo>
                    <a:pt x="2272284" y="175261"/>
                    <a:pt x="2283809" y="144876"/>
                    <a:pt x="2306955" y="121825"/>
                  </a:cubicBezTo>
                  <a:cubicBezTo>
                    <a:pt x="2330101" y="98680"/>
                    <a:pt x="2360390" y="87154"/>
                    <a:pt x="2390680" y="87250"/>
                  </a:cubicBezTo>
                  <a:close/>
                  <a:moveTo>
                    <a:pt x="2666142" y="87154"/>
                  </a:moveTo>
                  <a:lnTo>
                    <a:pt x="2896838" y="87154"/>
                  </a:lnTo>
                  <a:lnTo>
                    <a:pt x="2818256" y="151448"/>
                  </a:lnTo>
                  <a:lnTo>
                    <a:pt x="2685097" y="151448"/>
                  </a:lnTo>
                  <a:cubicBezTo>
                    <a:pt x="2676905" y="151448"/>
                    <a:pt x="2668428" y="154686"/>
                    <a:pt x="2662047" y="161068"/>
                  </a:cubicBezTo>
                  <a:cubicBezTo>
                    <a:pt x="2656046" y="167069"/>
                    <a:pt x="2652998" y="174784"/>
                    <a:pt x="2652617" y="182690"/>
                  </a:cubicBezTo>
                  <a:cubicBezTo>
                    <a:pt x="2652998" y="190024"/>
                    <a:pt x="2655951" y="197453"/>
                    <a:pt x="2661570" y="203073"/>
                  </a:cubicBezTo>
                  <a:cubicBezTo>
                    <a:pt x="2667762" y="209169"/>
                    <a:pt x="2675572" y="212217"/>
                    <a:pt x="2683573" y="212217"/>
                  </a:cubicBezTo>
                  <a:lnTo>
                    <a:pt x="2778252" y="212217"/>
                  </a:lnTo>
                  <a:cubicBezTo>
                    <a:pt x="2799397" y="212217"/>
                    <a:pt x="2820543" y="220218"/>
                    <a:pt x="2836354" y="236411"/>
                  </a:cubicBezTo>
                  <a:cubicBezTo>
                    <a:pt x="2852547" y="252508"/>
                    <a:pt x="2860547" y="273653"/>
                    <a:pt x="2860547" y="294799"/>
                  </a:cubicBezTo>
                  <a:lnTo>
                    <a:pt x="2860547" y="314040"/>
                  </a:lnTo>
                  <a:cubicBezTo>
                    <a:pt x="2860547" y="335756"/>
                    <a:pt x="2852261" y="357569"/>
                    <a:pt x="2835687" y="374142"/>
                  </a:cubicBezTo>
                  <a:cubicBezTo>
                    <a:pt x="2819114" y="390811"/>
                    <a:pt x="2797302" y="399098"/>
                    <a:pt x="2775489" y="399098"/>
                  </a:cubicBezTo>
                  <a:lnTo>
                    <a:pt x="2588037" y="399098"/>
                  </a:lnTo>
                  <a:lnTo>
                    <a:pt x="2588037" y="334709"/>
                  </a:lnTo>
                  <a:lnTo>
                    <a:pt x="2763297" y="334709"/>
                  </a:lnTo>
                  <a:cubicBezTo>
                    <a:pt x="2769965" y="334709"/>
                    <a:pt x="2776632" y="332137"/>
                    <a:pt x="2781680" y="327089"/>
                  </a:cubicBezTo>
                  <a:cubicBezTo>
                    <a:pt x="2786824" y="322041"/>
                    <a:pt x="2789301" y="315373"/>
                    <a:pt x="2789301" y="308705"/>
                  </a:cubicBezTo>
                  <a:lnTo>
                    <a:pt x="2789301" y="307277"/>
                  </a:lnTo>
                  <a:cubicBezTo>
                    <a:pt x="2789301" y="299371"/>
                    <a:pt x="2786348" y="291465"/>
                    <a:pt x="2780347" y="285560"/>
                  </a:cubicBezTo>
                  <a:cubicBezTo>
                    <a:pt x="2774442" y="279654"/>
                    <a:pt x="2766631" y="276606"/>
                    <a:pt x="2758725" y="276606"/>
                  </a:cubicBezTo>
                  <a:lnTo>
                    <a:pt x="2664904" y="276606"/>
                  </a:lnTo>
                  <a:cubicBezTo>
                    <a:pt x="2643473" y="276606"/>
                    <a:pt x="2621946" y="268415"/>
                    <a:pt x="2605659" y="252032"/>
                  </a:cubicBezTo>
                  <a:cubicBezTo>
                    <a:pt x="2589276" y="235744"/>
                    <a:pt x="2581084" y="214313"/>
                    <a:pt x="2581084" y="192881"/>
                  </a:cubicBezTo>
                  <a:lnTo>
                    <a:pt x="2581084" y="172212"/>
                  </a:lnTo>
                  <a:cubicBezTo>
                    <a:pt x="2581084" y="150400"/>
                    <a:pt x="2589371" y="128683"/>
                    <a:pt x="2606039" y="112014"/>
                  </a:cubicBezTo>
                  <a:cubicBezTo>
                    <a:pt x="2622613" y="95441"/>
                    <a:pt x="2644425" y="87154"/>
                    <a:pt x="2666142" y="87154"/>
                  </a:cubicBezTo>
                  <a:close/>
                  <a:moveTo>
                    <a:pt x="1975771" y="381"/>
                  </a:moveTo>
                  <a:lnTo>
                    <a:pt x="2301050" y="381"/>
                  </a:lnTo>
                  <a:lnTo>
                    <a:pt x="2301050" y="60865"/>
                  </a:lnTo>
                  <a:lnTo>
                    <a:pt x="2168652" y="60865"/>
                  </a:lnTo>
                  <a:lnTo>
                    <a:pt x="2168652" y="399098"/>
                  </a:lnTo>
                  <a:lnTo>
                    <a:pt x="2108168" y="399098"/>
                  </a:lnTo>
                  <a:lnTo>
                    <a:pt x="2108168" y="60865"/>
                  </a:lnTo>
                  <a:lnTo>
                    <a:pt x="1975771" y="60865"/>
                  </a:lnTo>
                  <a:close/>
                  <a:moveTo>
                    <a:pt x="128683" y="381"/>
                  </a:moveTo>
                  <a:lnTo>
                    <a:pt x="319469" y="381"/>
                  </a:lnTo>
                  <a:lnTo>
                    <a:pt x="319469" y="60865"/>
                  </a:lnTo>
                  <a:lnTo>
                    <a:pt x="156877" y="60865"/>
                  </a:lnTo>
                  <a:cubicBezTo>
                    <a:pt x="133826" y="60865"/>
                    <a:pt x="117443" y="69533"/>
                    <a:pt x="99917" y="87059"/>
                  </a:cubicBezTo>
                  <a:cubicBezTo>
                    <a:pt x="82391" y="104585"/>
                    <a:pt x="73533" y="127540"/>
                    <a:pt x="73533" y="150495"/>
                  </a:cubicBezTo>
                  <a:lnTo>
                    <a:pt x="73533" y="249174"/>
                  </a:lnTo>
                  <a:cubicBezTo>
                    <a:pt x="73533" y="272034"/>
                    <a:pt x="82391" y="295085"/>
                    <a:pt x="99917" y="312515"/>
                  </a:cubicBezTo>
                  <a:cubicBezTo>
                    <a:pt x="117443" y="329946"/>
                    <a:pt x="133921" y="338804"/>
                    <a:pt x="156972" y="338804"/>
                  </a:cubicBezTo>
                  <a:lnTo>
                    <a:pt x="259080" y="338804"/>
                  </a:lnTo>
                  <a:lnTo>
                    <a:pt x="259080" y="230600"/>
                  </a:lnTo>
                  <a:lnTo>
                    <a:pt x="148400" y="230600"/>
                  </a:lnTo>
                  <a:lnTo>
                    <a:pt x="148400" y="170117"/>
                  </a:lnTo>
                  <a:lnTo>
                    <a:pt x="319564" y="170117"/>
                  </a:lnTo>
                  <a:lnTo>
                    <a:pt x="319564" y="174879"/>
                  </a:lnTo>
                  <a:lnTo>
                    <a:pt x="319564" y="399098"/>
                  </a:lnTo>
                  <a:lnTo>
                    <a:pt x="127825" y="399098"/>
                  </a:lnTo>
                  <a:cubicBezTo>
                    <a:pt x="95060" y="399098"/>
                    <a:pt x="62389" y="386715"/>
                    <a:pt x="37433" y="361760"/>
                  </a:cubicBezTo>
                  <a:cubicBezTo>
                    <a:pt x="12478" y="336709"/>
                    <a:pt x="0" y="304133"/>
                    <a:pt x="0" y="271272"/>
                  </a:cubicBezTo>
                  <a:lnTo>
                    <a:pt x="0" y="129159"/>
                  </a:lnTo>
                  <a:cubicBezTo>
                    <a:pt x="0" y="96202"/>
                    <a:pt x="12573" y="63151"/>
                    <a:pt x="37719" y="38100"/>
                  </a:cubicBezTo>
                  <a:cubicBezTo>
                    <a:pt x="62865" y="12859"/>
                    <a:pt x="95726" y="381"/>
                    <a:pt x="128683" y="381"/>
                  </a:cubicBezTo>
                  <a:close/>
                  <a:moveTo>
                    <a:pt x="1795177" y="1"/>
                  </a:moveTo>
                  <a:lnTo>
                    <a:pt x="1858899" y="1"/>
                  </a:lnTo>
                  <a:lnTo>
                    <a:pt x="1858899" y="399099"/>
                  </a:lnTo>
                  <a:lnTo>
                    <a:pt x="1795177" y="399099"/>
                  </a:lnTo>
                  <a:close/>
                  <a:moveTo>
                    <a:pt x="2958179" y="0"/>
                  </a:moveTo>
                  <a:lnTo>
                    <a:pt x="3021997" y="0"/>
                  </a:lnTo>
                  <a:lnTo>
                    <a:pt x="3021997" y="87154"/>
                  </a:lnTo>
                  <a:lnTo>
                    <a:pt x="3085243" y="87154"/>
                  </a:lnTo>
                  <a:lnTo>
                    <a:pt x="3085624" y="87154"/>
                  </a:lnTo>
                  <a:lnTo>
                    <a:pt x="3085624" y="151448"/>
                  </a:lnTo>
                  <a:lnTo>
                    <a:pt x="3026474" y="151448"/>
                  </a:lnTo>
                  <a:lnTo>
                    <a:pt x="3026474" y="295942"/>
                  </a:lnTo>
                  <a:cubicBezTo>
                    <a:pt x="3026474" y="305943"/>
                    <a:pt x="3030283" y="315849"/>
                    <a:pt x="3037808" y="323374"/>
                  </a:cubicBezTo>
                  <a:cubicBezTo>
                    <a:pt x="3045428" y="330994"/>
                    <a:pt x="3055239" y="334709"/>
                    <a:pt x="3065145" y="334709"/>
                  </a:cubicBezTo>
                  <a:lnTo>
                    <a:pt x="3106198" y="334709"/>
                  </a:lnTo>
                  <a:lnTo>
                    <a:pt x="3106198" y="399098"/>
                  </a:lnTo>
                  <a:lnTo>
                    <a:pt x="3055620" y="399098"/>
                  </a:lnTo>
                  <a:cubicBezTo>
                    <a:pt x="3030474" y="399098"/>
                    <a:pt x="3005328" y="389477"/>
                    <a:pt x="2986183" y="370332"/>
                  </a:cubicBezTo>
                  <a:cubicBezTo>
                    <a:pt x="2967038" y="351187"/>
                    <a:pt x="2957513" y="326041"/>
                    <a:pt x="2957513" y="300990"/>
                  </a:cubicBezTo>
                  <a:lnTo>
                    <a:pt x="2957513" y="151448"/>
                  </a:lnTo>
                  <a:lnTo>
                    <a:pt x="2879979" y="151448"/>
                  </a:lnTo>
                  <a:lnTo>
                    <a:pt x="2958179" y="87154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pic>
          <p:nvPicPr>
            <p:cNvPr id="43" name="图片 42" descr="雪地上&#10;&#10;描述已自动生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2" y="0"/>
              <a:ext cx="12183796" cy="6858000"/>
            </a:xfrm>
            <a:prstGeom prst="rect">
              <a:avLst/>
            </a:prstGeom>
          </p:spPr>
        </p:pic>
        <p:sp>
          <p:nvSpPr>
            <p:cNvPr id="44" name="矩形 43"/>
            <p:cNvSpPr/>
            <p:nvPr/>
          </p:nvSpPr>
          <p:spPr>
            <a:xfrm>
              <a:off x="0" y="1"/>
              <a:ext cx="12192000" cy="6858000"/>
            </a:xfrm>
            <a:prstGeom prst="rect">
              <a:avLst/>
            </a:prstGeom>
            <a:gradFill>
              <a:gsLst>
                <a:gs pos="0">
                  <a:schemeClr val="bg1">
                    <a:alpha val="5000"/>
                  </a:scheme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" name="ïs1ïḓê"/>
          <p:cNvGrpSpPr/>
          <p:nvPr/>
        </p:nvGrpSpPr>
        <p:grpSpPr>
          <a:xfrm>
            <a:off x="47143" y="4719444"/>
            <a:ext cx="12130525" cy="2137152"/>
            <a:chOff x="35399" y="4466341"/>
            <a:chExt cx="9108601" cy="1604749"/>
          </a:xfrm>
        </p:grpSpPr>
        <p:sp>
          <p:nvSpPr>
            <p:cNvPr id="15" name="îś1iḓê"/>
            <p:cNvSpPr/>
            <p:nvPr/>
          </p:nvSpPr>
          <p:spPr bwMode="auto">
            <a:xfrm>
              <a:off x="772875" y="4678733"/>
              <a:ext cx="4359944" cy="1392352"/>
            </a:xfrm>
            <a:custGeom>
              <a:avLst/>
              <a:gdLst>
                <a:gd name="T0" fmla="*/ 1027 w 1478"/>
                <a:gd name="T1" fmla="*/ 471 h 473"/>
                <a:gd name="T2" fmla="*/ 972 w 1478"/>
                <a:gd name="T3" fmla="*/ 473 h 473"/>
                <a:gd name="T4" fmla="*/ 970 w 1478"/>
                <a:gd name="T5" fmla="*/ 473 h 473"/>
                <a:gd name="T6" fmla="*/ 995 w 1478"/>
                <a:gd name="T7" fmla="*/ 117 h 473"/>
                <a:gd name="T8" fmla="*/ 996 w 1478"/>
                <a:gd name="T9" fmla="*/ 105 h 473"/>
                <a:gd name="T10" fmla="*/ 1006 w 1478"/>
                <a:gd name="T11" fmla="*/ 117 h 473"/>
                <a:gd name="T12" fmla="*/ 1010 w 1478"/>
                <a:gd name="T13" fmla="*/ 471 h 473"/>
                <a:gd name="T14" fmla="*/ 1461 w 1478"/>
                <a:gd name="T15" fmla="*/ 105 h 473"/>
                <a:gd name="T16" fmla="*/ 1465 w 1478"/>
                <a:gd name="T17" fmla="*/ 105 h 473"/>
                <a:gd name="T18" fmla="*/ 1475 w 1478"/>
                <a:gd name="T19" fmla="*/ 155 h 473"/>
                <a:gd name="T20" fmla="*/ 1478 w 1478"/>
                <a:gd name="T21" fmla="*/ 473 h 473"/>
                <a:gd name="T22" fmla="*/ 1465 w 1478"/>
                <a:gd name="T23" fmla="*/ 473 h 473"/>
                <a:gd name="T24" fmla="*/ 1423 w 1478"/>
                <a:gd name="T25" fmla="*/ 473 h 473"/>
                <a:gd name="T26" fmla="*/ 1415 w 1478"/>
                <a:gd name="T27" fmla="*/ 207 h 473"/>
                <a:gd name="T28" fmla="*/ 1423 w 1478"/>
                <a:gd name="T29" fmla="*/ 155 h 473"/>
                <a:gd name="T30" fmla="*/ 1427 w 1478"/>
                <a:gd name="T31" fmla="*/ 105 h 473"/>
                <a:gd name="T32" fmla="*/ 1442 w 1478"/>
                <a:gd name="T33" fmla="*/ 23 h 473"/>
                <a:gd name="T34" fmla="*/ 1461 w 1478"/>
                <a:gd name="T35" fmla="*/ 105 h 473"/>
                <a:gd name="T36" fmla="*/ 1285 w 1478"/>
                <a:gd name="T37" fmla="*/ 190 h 473"/>
                <a:gd name="T38" fmla="*/ 1335 w 1478"/>
                <a:gd name="T39" fmla="*/ 473 h 473"/>
                <a:gd name="T40" fmla="*/ 1285 w 1478"/>
                <a:gd name="T41" fmla="*/ 190 h 473"/>
                <a:gd name="T42" fmla="*/ 1176 w 1478"/>
                <a:gd name="T43" fmla="*/ 243 h 473"/>
                <a:gd name="T44" fmla="*/ 1216 w 1478"/>
                <a:gd name="T45" fmla="*/ 473 h 473"/>
                <a:gd name="T46" fmla="*/ 1176 w 1478"/>
                <a:gd name="T47" fmla="*/ 243 h 473"/>
                <a:gd name="T48" fmla="*/ 1083 w 1478"/>
                <a:gd name="T49" fmla="*/ 167 h 473"/>
                <a:gd name="T50" fmla="*/ 1125 w 1478"/>
                <a:gd name="T51" fmla="*/ 473 h 473"/>
                <a:gd name="T52" fmla="*/ 1083 w 1478"/>
                <a:gd name="T53" fmla="*/ 167 h 473"/>
                <a:gd name="T54" fmla="*/ 849 w 1478"/>
                <a:gd name="T55" fmla="*/ 295 h 473"/>
                <a:gd name="T56" fmla="*/ 884 w 1478"/>
                <a:gd name="T57" fmla="*/ 473 h 473"/>
                <a:gd name="T58" fmla="*/ 849 w 1478"/>
                <a:gd name="T59" fmla="*/ 295 h 473"/>
                <a:gd name="T60" fmla="*/ 631 w 1478"/>
                <a:gd name="T61" fmla="*/ 373 h 473"/>
                <a:gd name="T62" fmla="*/ 643 w 1478"/>
                <a:gd name="T63" fmla="*/ 318 h 473"/>
                <a:gd name="T64" fmla="*/ 667 w 1478"/>
                <a:gd name="T65" fmla="*/ 306 h 473"/>
                <a:gd name="T66" fmla="*/ 702 w 1478"/>
                <a:gd name="T67" fmla="*/ 234 h 473"/>
                <a:gd name="T68" fmla="*/ 723 w 1478"/>
                <a:gd name="T69" fmla="*/ 306 h 473"/>
                <a:gd name="T70" fmla="*/ 702 w 1478"/>
                <a:gd name="T71" fmla="*/ 473 h 473"/>
                <a:gd name="T72" fmla="*/ 687 w 1478"/>
                <a:gd name="T73" fmla="*/ 473 h 473"/>
                <a:gd name="T74" fmla="*/ 643 w 1478"/>
                <a:gd name="T75" fmla="*/ 473 h 473"/>
                <a:gd name="T76" fmla="*/ 631 w 1478"/>
                <a:gd name="T77" fmla="*/ 373 h 473"/>
                <a:gd name="T78" fmla="*/ 581 w 1478"/>
                <a:gd name="T79" fmla="*/ 255 h 473"/>
                <a:gd name="T80" fmla="*/ 623 w 1478"/>
                <a:gd name="T81" fmla="*/ 473 h 473"/>
                <a:gd name="T82" fmla="*/ 581 w 1478"/>
                <a:gd name="T83" fmla="*/ 255 h 473"/>
                <a:gd name="T84" fmla="*/ 532 w 1478"/>
                <a:gd name="T85" fmla="*/ 314 h 473"/>
                <a:gd name="T86" fmla="*/ 557 w 1478"/>
                <a:gd name="T87" fmla="*/ 356 h 473"/>
                <a:gd name="T88" fmla="*/ 532 w 1478"/>
                <a:gd name="T89" fmla="*/ 473 h 473"/>
                <a:gd name="T90" fmla="*/ 455 w 1478"/>
                <a:gd name="T91" fmla="*/ 473 h 473"/>
                <a:gd name="T92" fmla="*/ 455 w 1478"/>
                <a:gd name="T93" fmla="*/ 302 h 473"/>
                <a:gd name="T94" fmla="*/ 488 w 1478"/>
                <a:gd name="T95" fmla="*/ 356 h 473"/>
                <a:gd name="T96" fmla="*/ 532 w 1478"/>
                <a:gd name="T97" fmla="*/ 314 h 473"/>
                <a:gd name="T98" fmla="*/ 360 w 1478"/>
                <a:gd name="T99" fmla="*/ 293 h 473"/>
                <a:gd name="T100" fmla="*/ 426 w 1478"/>
                <a:gd name="T101" fmla="*/ 473 h 473"/>
                <a:gd name="T102" fmla="*/ 360 w 1478"/>
                <a:gd name="T103" fmla="*/ 293 h 473"/>
                <a:gd name="T104" fmla="*/ 287 w 1478"/>
                <a:gd name="T105" fmla="*/ 209 h 473"/>
                <a:gd name="T106" fmla="*/ 350 w 1478"/>
                <a:gd name="T107" fmla="*/ 473 h 473"/>
                <a:gd name="T108" fmla="*/ 287 w 1478"/>
                <a:gd name="T109" fmla="*/ 209 h 473"/>
                <a:gd name="T110" fmla="*/ 195 w 1478"/>
                <a:gd name="T111" fmla="*/ 184 h 473"/>
                <a:gd name="T112" fmla="*/ 241 w 1478"/>
                <a:gd name="T113" fmla="*/ 473 h 473"/>
                <a:gd name="T114" fmla="*/ 195 w 1478"/>
                <a:gd name="T115" fmla="*/ 184 h 473"/>
                <a:gd name="T116" fmla="*/ 31 w 1478"/>
                <a:gd name="T117" fmla="*/ 264 h 473"/>
                <a:gd name="T118" fmla="*/ 92 w 1478"/>
                <a:gd name="T119" fmla="*/ 473 h 473"/>
                <a:gd name="T120" fmla="*/ 31 w 1478"/>
                <a:gd name="T121" fmla="*/ 473 h 473"/>
                <a:gd name="T122" fmla="*/ 0 w 1478"/>
                <a:gd name="T123" fmla="*/ 331 h 473"/>
                <a:gd name="T124" fmla="*/ 31 w 1478"/>
                <a:gd name="T125" fmla="*/ 264 h 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78" h="473">
                  <a:moveTo>
                    <a:pt x="1010" y="471"/>
                  </a:moveTo>
                  <a:lnTo>
                    <a:pt x="1027" y="471"/>
                  </a:lnTo>
                  <a:lnTo>
                    <a:pt x="1027" y="473"/>
                  </a:lnTo>
                  <a:lnTo>
                    <a:pt x="972" y="473"/>
                  </a:lnTo>
                  <a:lnTo>
                    <a:pt x="972" y="473"/>
                  </a:lnTo>
                  <a:lnTo>
                    <a:pt x="970" y="473"/>
                  </a:lnTo>
                  <a:lnTo>
                    <a:pt x="970" y="117"/>
                  </a:lnTo>
                  <a:lnTo>
                    <a:pt x="995" y="117"/>
                  </a:lnTo>
                  <a:lnTo>
                    <a:pt x="996" y="75"/>
                  </a:lnTo>
                  <a:lnTo>
                    <a:pt x="996" y="105"/>
                  </a:lnTo>
                  <a:lnTo>
                    <a:pt x="1002" y="105"/>
                  </a:lnTo>
                  <a:lnTo>
                    <a:pt x="1006" y="117"/>
                  </a:lnTo>
                  <a:lnTo>
                    <a:pt x="1010" y="117"/>
                  </a:lnTo>
                  <a:lnTo>
                    <a:pt x="1010" y="471"/>
                  </a:lnTo>
                  <a:lnTo>
                    <a:pt x="1010" y="471"/>
                  </a:lnTo>
                  <a:close/>
                  <a:moveTo>
                    <a:pt x="1461" y="105"/>
                  </a:moveTo>
                  <a:lnTo>
                    <a:pt x="1463" y="0"/>
                  </a:lnTo>
                  <a:lnTo>
                    <a:pt x="1465" y="105"/>
                  </a:lnTo>
                  <a:lnTo>
                    <a:pt x="1475" y="105"/>
                  </a:lnTo>
                  <a:lnTo>
                    <a:pt x="1475" y="155"/>
                  </a:lnTo>
                  <a:lnTo>
                    <a:pt x="1478" y="155"/>
                  </a:lnTo>
                  <a:lnTo>
                    <a:pt x="1478" y="473"/>
                  </a:lnTo>
                  <a:lnTo>
                    <a:pt x="1475" y="473"/>
                  </a:lnTo>
                  <a:lnTo>
                    <a:pt x="1465" y="473"/>
                  </a:lnTo>
                  <a:lnTo>
                    <a:pt x="1427" y="473"/>
                  </a:lnTo>
                  <a:lnTo>
                    <a:pt x="1423" y="473"/>
                  </a:lnTo>
                  <a:lnTo>
                    <a:pt x="1415" y="473"/>
                  </a:lnTo>
                  <a:lnTo>
                    <a:pt x="1415" y="207"/>
                  </a:lnTo>
                  <a:lnTo>
                    <a:pt x="1423" y="207"/>
                  </a:lnTo>
                  <a:lnTo>
                    <a:pt x="1423" y="155"/>
                  </a:lnTo>
                  <a:lnTo>
                    <a:pt x="1427" y="155"/>
                  </a:lnTo>
                  <a:lnTo>
                    <a:pt x="1427" y="105"/>
                  </a:lnTo>
                  <a:lnTo>
                    <a:pt x="1440" y="105"/>
                  </a:lnTo>
                  <a:lnTo>
                    <a:pt x="1442" y="23"/>
                  </a:lnTo>
                  <a:lnTo>
                    <a:pt x="1444" y="105"/>
                  </a:lnTo>
                  <a:lnTo>
                    <a:pt x="1461" y="105"/>
                  </a:lnTo>
                  <a:lnTo>
                    <a:pt x="1461" y="105"/>
                  </a:lnTo>
                  <a:close/>
                  <a:moveTo>
                    <a:pt x="1285" y="190"/>
                  </a:moveTo>
                  <a:lnTo>
                    <a:pt x="1335" y="190"/>
                  </a:lnTo>
                  <a:lnTo>
                    <a:pt x="1335" y="473"/>
                  </a:lnTo>
                  <a:lnTo>
                    <a:pt x="1285" y="473"/>
                  </a:lnTo>
                  <a:lnTo>
                    <a:pt x="1285" y="190"/>
                  </a:lnTo>
                  <a:lnTo>
                    <a:pt x="1285" y="190"/>
                  </a:lnTo>
                  <a:close/>
                  <a:moveTo>
                    <a:pt x="1176" y="243"/>
                  </a:moveTo>
                  <a:lnTo>
                    <a:pt x="1216" y="243"/>
                  </a:lnTo>
                  <a:lnTo>
                    <a:pt x="1216" y="473"/>
                  </a:lnTo>
                  <a:lnTo>
                    <a:pt x="1176" y="473"/>
                  </a:lnTo>
                  <a:lnTo>
                    <a:pt x="1176" y="243"/>
                  </a:lnTo>
                  <a:lnTo>
                    <a:pt x="1176" y="243"/>
                  </a:lnTo>
                  <a:close/>
                  <a:moveTo>
                    <a:pt x="1083" y="167"/>
                  </a:moveTo>
                  <a:lnTo>
                    <a:pt x="1125" y="167"/>
                  </a:lnTo>
                  <a:lnTo>
                    <a:pt x="1125" y="473"/>
                  </a:lnTo>
                  <a:lnTo>
                    <a:pt x="1083" y="473"/>
                  </a:lnTo>
                  <a:lnTo>
                    <a:pt x="1083" y="167"/>
                  </a:lnTo>
                  <a:lnTo>
                    <a:pt x="1083" y="167"/>
                  </a:lnTo>
                  <a:close/>
                  <a:moveTo>
                    <a:pt x="849" y="295"/>
                  </a:moveTo>
                  <a:lnTo>
                    <a:pt x="884" y="295"/>
                  </a:lnTo>
                  <a:lnTo>
                    <a:pt x="884" y="473"/>
                  </a:lnTo>
                  <a:lnTo>
                    <a:pt x="849" y="473"/>
                  </a:lnTo>
                  <a:lnTo>
                    <a:pt x="849" y="295"/>
                  </a:lnTo>
                  <a:lnTo>
                    <a:pt x="849" y="295"/>
                  </a:lnTo>
                  <a:close/>
                  <a:moveTo>
                    <a:pt x="631" y="373"/>
                  </a:moveTo>
                  <a:lnTo>
                    <a:pt x="643" y="373"/>
                  </a:lnTo>
                  <a:lnTo>
                    <a:pt x="643" y="318"/>
                  </a:lnTo>
                  <a:lnTo>
                    <a:pt x="667" y="318"/>
                  </a:lnTo>
                  <a:lnTo>
                    <a:pt x="667" y="306"/>
                  </a:lnTo>
                  <a:lnTo>
                    <a:pt x="667" y="234"/>
                  </a:lnTo>
                  <a:lnTo>
                    <a:pt x="702" y="234"/>
                  </a:lnTo>
                  <a:lnTo>
                    <a:pt x="702" y="306"/>
                  </a:lnTo>
                  <a:lnTo>
                    <a:pt x="723" y="306"/>
                  </a:lnTo>
                  <a:lnTo>
                    <a:pt x="723" y="473"/>
                  </a:lnTo>
                  <a:lnTo>
                    <a:pt x="702" y="473"/>
                  </a:lnTo>
                  <a:lnTo>
                    <a:pt x="698" y="473"/>
                  </a:lnTo>
                  <a:lnTo>
                    <a:pt x="687" y="473"/>
                  </a:lnTo>
                  <a:lnTo>
                    <a:pt x="667" y="473"/>
                  </a:lnTo>
                  <a:lnTo>
                    <a:pt x="643" y="473"/>
                  </a:lnTo>
                  <a:lnTo>
                    <a:pt x="631" y="473"/>
                  </a:lnTo>
                  <a:lnTo>
                    <a:pt x="631" y="373"/>
                  </a:lnTo>
                  <a:lnTo>
                    <a:pt x="631" y="373"/>
                  </a:lnTo>
                  <a:close/>
                  <a:moveTo>
                    <a:pt x="581" y="255"/>
                  </a:moveTo>
                  <a:lnTo>
                    <a:pt x="623" y="255"/>
                  </a:lnTo>
                  <a:lnTo>
                    <a:pt x="623" y="473"/>
                  </a:lnTo>
                  <a:lnTo>
                    <a:pt x="581" y="473"/>
                  </a:lnTo>
                  <a:lnTo>
                    <a:pt x="581" y="255"/>
                  </a:lnTo>
                  <a:lnTo>
                    <a:pt x="581" y="255"/>
                  </a:lnTo>
                  <a:close/>
                  <a:moveTo>
                    <a:pt x="532" y="314"/>
                  </a:moveTo>
                  <a:lnTo>
                    <a:pt x="557" y="314"/>
                  </a:lnTo>
                  <a:lnTo>
                    <a:pt x="557" y="356"/>
                  </a:lnTo>
                  <a:lnTo>
                    <a:pt x="557" y="473"/>
                  </a:lnTo>
                  <a:lnTo>
                    <a:pt x="532" y="473"/>
                  </a:lnTo>
                  <a:lnTo>
                    <a:pt x="488" y="473"/>
                  </a:lnTo>
                  <a:lnTo>
                    <a:pt x="455" y="473"/>
                  </a:lnTo>
                  <a:lnTo>
                    <a:pt x="455" y="356"/>
                  </a:lnTo>
                  <a:lnTo>
                    <a:pt x="455" y="302"/>
                  </a:lnTo>
                  <a:lnTo>
                    <a:pt x="488" y="302"/>
                  </a:lnTo>
                  <a:lnTo>
                    <a:pt x="488" y="356"/>
                  </a:lnTo>
                  <a:lnTo>
                    <a:pt x="532" y="356"/>
                  </a:lnTo>
                  <a:lnTo>
                    <a:pt x="532" y="314"/>
                  </a:lnTo>
                  <a:lnTo>
                    <a:pt x="532" y="314"/>
                  </a:lnTo>
                  <a:close/>
                  <a:moveTo>
                    <a:pt x="360" y="293"/>
                  </a:moveTo>
                  <a:lnTo>
                    <a:pt x="426" y="293"/>
                  </a:lnTo>
                  <a:lnTo>
                    <a:pt x="426" y="473"/>
                  </a:lnTo>
                  <a:lnTo>
                    <a:pt x="360" y="473"/>
                  </a:lnTo>
                  <a:lnTo>
                    <a:pt x="360" y="293"/>
                  </a:lnTo>
                  <a:lnTo>
                    <a:pt x="360" y="293"/>
                  </a:lnTo>
                  <a:close/>
                  <a:moveTo>
                    <a:pt x="287" y="209"/>
                  </a:moveTo>
                  <a:lnTo>
                    <a:pt x="350" y="209"/>
                  </a:lnTo>
                  <a:lnTo>
                    <a:pt x="350" y="473"/>
                  </a:lnTo>
                  <a:lnTo>
                    <a:pt x="287" y="473"/>
                  </a:lnTo>
                  <a:lnTo>
                    <a:pt x="287" y="209"/>
                  </a:lnTo>
                  <a:lnTo>
                    <a:pt x="287" y="209"/>
                  </a:lnTo>
                  <a:close/>
                  <a:moveTo>
                    <a:pt x="195" y="184"/>
                  </a:moveTo>
                  <a:lnTo>
                    <a:pt x="241" y="184"/>
                  </a:lnTo>
                  <a:lnTo>
                    <a:pt x="241" y="473"/>
                  </a:lnTo>
                  <a:lnTo>
                    <a:pt x="195" y="473"/>
                  </a:lnTo>
                  <a:lnTo>
                    <a:pt x="195" y="184"/>
                  </a:lnTo>
                  <a:lnTo>
                    <a:pt x="195" y="184"/>
                  </a:lnTo>
                  <a:close/>
                  <a:moveTo>
                    <a:pt x="31" y="264"/>
                  </a:moveTo>
                  <a:lnTo>
                    <a:pt x="92" y="264"/>
                  </a:lnTo>
                  <a:lnTo>
                    <a:pt x="92" y="473"/>
                  </a:lnTo>
                  <a:lnTo>
                    <a:pt x="61" y="473"/>
                  </a:lnTo>
                  <a:lnTo>
                    <a:pt x="31" y="473"/>
                  </a:lnTo>
                  <a:lnTo>
                    <a:pt x="0" y="473"/>
                  </a:lnTo>
                  <a:lnTo>
                    <a:pt x="0" y="331"/>
                  </a:lnTo>
                  <a:lnTo>
                    <a:pt x="31" y="331"/>
                  </a:lnTo>
                  <a:lnTo>
                    <a:pt x="31" y="264"/>
                  </a:lnTo>
                  <a:lnTo>
                    <a:pt x="31" y="264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6" name="ïšľídè"/>
            <p:cNvSpPr/>
            <p:nvPr/>
          </p:nvSpPr>
          <p:spPr bwMode="auto">
            <a:xfrm>
              <a:off x="117996" y="5321000"/>
              <a:ext cx="5994189" cy="750090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7" name="íšḻídê"/>
            <p:cNvSpPr/>
            <p:nvPr/>
          </p:nvSpPr>
          <p:spPr bwMode="auto">
            <a:xfrm>
              <a:off x="430686" y="4891127"/>
              <a:ext cx="306789" cy="1162261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8" name="ísḷíḑê"/>
            <p:cNvSpPr/>
            <p:nvPr/>
          </p:nvSpPr>
          <p:spPr bwMode="auto">
            <a:xfrm>
              <a:off x="908568" y="5251015"/>
              <a:ext cx="1103260" cy="802372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19" name="îśľiḓé"/>
            <p:cNvSpPr/>
            <p:nvPr/>
          </p:nvSpPr>
          <p:spPr bwMode="auto">
            <a:xfrm>
              <a:off x="2041328" y="5852794"/>
              <a:ext cx="106196" cy="200593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0" name="ïṡ1iḍè"/>
            <p:cNvSpPr/>
            <p:nvPr/>
          </p:nvSpPr>
          <p:spPr bwMode="auto">
            <a:xfrm>
              <a:off x="2118028" y="5905891"/>
              <a:ext cx="318589" cy="147496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1" name="iŝľïḑê"/>
            <p:cNvSpPr/>
            <p:nvPr/>
          </p:nvSpPr>
          <p:spPr bwMode="auto">
            <a:xfrm>
              <a:off x="2348117" y="5522406"/>
              <a:ext cx="277288" cy="530981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2" name="ís1íḓê"/>
            <p:cNvSpPr/>
            <p:nvPr/>
          </p:nvSpPr>
          <p:spPr bwMode="auto">
            <a:xfrm>
              <a:off x="2660808" y="5882292"/>
              <a:ext cx="117995" cy="171096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3" name="iṡlídé"/>
            <p:cNvSpPr/>
            <p:nvPr/>
          </p:nvSpPr>
          <p:spPr bwMode="auto">
            <a:xfrm>
              <a:off x="2796502" y="5823294"/>
              <a:ext cx="112094" cy="230094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4" name="îsļíḍè"/>
            <p:cNvSpPr/>
            <p:nvPr/>
          </p:nvSpPr>
          <p:spPr bwMode="auto">
            <a:xfrm>
              <a:off x="3421880" y="5610901"/>
              <a:ext cx="147494" cy="442486"/>
            </a:xfrm>
            <a:custGeom>
              <a:avLst/>
              <a:gdLst>
                <a:gd name="T0" fmla="*/ 9 w 50"/>
                <a:gd name="T1" fmla="*/ 23 h 149"/>
                <a:gd name="T2" fmla="*/ 13 w 50"/>
                <a:gd name="T3" fmla="*/ 23 h 149"/>
                <a:gd name="T4" fmla="*/ 23 w 50"/>
                <a:gd name="T5" fmla="*/ 0 h 149"/>
                <a:gd name="T6" fmla="*/ 29 w 50"/>
                <a:gd name="T7" fmla="*/ 0 h 149"/>
                <a:gd name="T8" fmla="*/ 36 w 50"/>
                <a:gd name="T9" fmla="*/ 23 h 149"/>
                <a:gd name="T10" fmla="*/ 42 w 50"/>
                <a:gd name="T11" fmla="*/ 23 h 149"/>
                <a:gd name="T12" fmla="*/ 42 w 50"/>
                <a:gd name="T13" fmla="*/ 36 h 149"/>
                <a:gd name="T14" fmla="*/ 44 w 50"/>
                <a:gd name="T15" fmla="*/ 42 h 149"/>
                <a:gd name="T16" fmla="*/ 50 w 50"/>
                <a:gd name="T17" fmla="*/ 42 h 149"/>
                <a:gd name="T18" fmla="*/ 50 w 50"/>
                <a:gd name="T19" fmla="*/ 149 h 149"/>
                <a:gd name="T20" fmla="*/ 0 w 50"/>
                <a:gd name="T21" fmla="*/ 149 h 149"/>
                <a:gd name="T22" fmla="*/ 0 w 50"/>
                <a:gd name="T23" fmla="*/ 42 h 149"/>
                <a:gd name="T24" fmla="*/ 8 w 50"/>
                <a:gd name="T25" fmla="*/ 42 h 149"/>
                <a:gd name="T26" fmla="*/ 9 w 50"/>
                <a:gd name="T27" fmla="*/ 36 h 149"/>
                <a:gd name="T28" fmla="*/ 9 w 50"/>
                <a:gd name="T29" fmla="*/ 23 h 149"/>
                <a:gd name="T30" fmla="*/ 9 w 50"/>
                <a:gd name="T31" fmla="*/ 23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0" h="149">
                  <a:moveTo>
                    <a:pt x="9" y="23"/>
                  </a:moveTo>
                  <a:lnTo>
                    <a:pt x="13" y="23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6" y="23"/>
                  </a:lnTo>
                  <a:lnTo>
                    <a:pt x="42" y="23"/>
                  </a:lnTo>
                  <a:lnTo>
                    <a:pt x="42" y="36"/>
                  </a:lnTo>
                  <a:lnTo>
                    <a:pt x="44" y="42"/>
                  </a:lnTo>
                  <a:lnTo>
                    <a:pt x="50" y="42"/>
                  </a:lnTo>
                  <a:lnTo>
                    <a:pt x="50" y="149"/>
                  </a:lnTo>
                  <a:lnTo>
                    <a:pt x="0" y="149"/>
                  </a:lnTo>
                  <a:lnTo>
                    <a:pt x="0" y="42"/>
                  </a:lnTo>
                  <a:lnTo>
                    <a:pt x="8" y="42"/>
                  </a:lnTo>
                  <a:lnTo>
                    <a:pt x="9" y="36"/>
                  </a:lnTo>
                  <a:lnTo>
                    <a:pt x="9" y="23"/>
                  </a:lnTo>
                  <a:lnTo>
                    <a:pt x="9" y="2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5" name="íṣ1ïḑê"/>
            <p:cNvSpPr/>
            <p:nvPr/>
          </p:nvSpPr>
          <p:spPr bwMode="auto">
            <a:xfrm>
              <a:off x="3646071" y="5964889"/>
              <a:ext cx="82597" cy="88498"/>
            </a:xfrm>
            <a:custGeom>
              <a:avLst/>
              <a:gdLst>
                <a:gd name="T0" fmla="*/ 0 w 28"/>
                <a:gd name="T1" fmla="*/ 0 h 31"/>
                <a:gd name="T2" fmla="*/ 28 w 28"/>
                <a:gd name="T3" fmla="*/ 0 h 31"/>
                <a:gd name="T4" fmla="*/ 28 w 28"/>
                <a:gd name="T5" fmla="*/ 31 h 31"/>
                <a:gd name="T6" fmla="*/ 0 w 28"/>
                <a:gd name="T7" fmla="*/ 31 h 31"/>
                <a:gd name="T8" fmla="*/ 0 w 28"/>
                <a:gd name="T9" fmla="*/ 0 h 31"/>
                <a:gd name="T10" fmla="*/ 0 w 28"/>
                <a:gd name="T11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" h="31">
                  <a:moveTo>
                    <a:pt x="0" y="0"/>
                  </a:moveTo>
                  <a:lnTo>
                    <a:pt x="28" y="0"/>
                  </a:lnTo>
                  <a:lnTo>
                    <a:pt x="28" y="31"/>
                  </a:lnTo>
                  <a:lnTo>
                    <a:pt x="0" y="3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6" name="iśľîḋè"/>
            <p:cNvSpPr/>
            <p:nvPr/>
          </p:nvSpPr>
          <p:spPr bwMode="auto">
            <a:xfrm>
              <a:off x="3675572" y="5021475"/>
              <a:ext cx="778773" cy="1031913"/>
            </a:xfrm>
            <a:custGeom>
              <a:avLst/>
              <a:gdLst>
                <a:gd name="T0" fmla="*/ 124 w 266"/>
                <a:gd name="T1" fmla="*/ 0 h 476"/>
                <a:gd name="T2" fmla="*/ 203 w 266"/>
                <a:gd name="T3" fmla="*/ 0 h 476"/>
                <a:gd name="T4" fmla="*/ 203 w 266"/>
                <a:gd name="T5" fmla="*/ 5 h 476"/>
                <a:gd name="T6" fmla="*/ 209 w 266"/>
                <a:gd name="T7" fmla="*/ 5 h 476"/>
                <a:gd name="T8" fmla="*/ 209 w 266"/>
                <a:gd name="T9" fmla="*/ 9 h 476"/>
                <a:gd name="T10" fmla="*/ 214 w 266"/>
                <a:gd name="T11" fmla="*/ 9 h 476"/>
                <a:gd name="T12" fmla="*/ 214 w 266"/>
                <a:gd name="T13" fmla="*/ 17 h 476"/>
                <a:gd name="T14" fmla="*/ 222 w 266"/>
                <a:gd name="T15" fmla="*/ 17 h 476"/>
                <a:gd name="T16" fmla="*/ 222 w 266"/>
                <a:gd name="T17" fmla="*/ 430 h 476"/>
                <a:gd name="T18" fmla="*/ 230 w 266"/>
                <a:gd name="T19" fmla="*/ 430 h 476"/>
                <a:gd name="T20" fmla="*/ 230 w 266"/>
                <a:gd name="T21" fmla="*/ 453 h 476"/>
                <a:gd name="T22" fmla="*/ 230 w 266"/>
                <a:gd name="T23" fmla="*/ 462 h 476"/>
                <a:gd name="T24" fmla="*/ 266 w 266"/>
                <a:gd name="T25" fmla="*/ 462 h 476"/>
                <a:gd name="T26" fmla="*/ 266 w 266"/>
                <a:gd name="T27" fmla="*/ 476 h 476"/>
                <a:gd name="T28" fmla="*/ 230 w 266"/>
                <a:gd name="T29" fmla="*/ 476 h 476"/>
                <a:gd name="T30" fmla="*/ 222 w 266"/>
                <a:gd name="T31" fmla="*/ 476 h 476"/>
                <a:gd name="T32" fmla="*/ 199 w 266"/>
                <a:gd name="T33" fmla="*/ 476 h 476"/>
                <a:gd name="T34" fmla="*/ 124 w 266"/>
                <a:gd name="T35" fmla="*/ 476 h 476"/>
                <a:gd name="T36" fmla="*/ 48 w 266"/>
                <a:gd name="T37" fmla="*/ 476 h 476"/>
                <a:gd name="T38" fmla="*/ 0 w 266"/>
                <a:gd name="T39" fmla="*/ 476 h 476"/>
                <a:gd name="T40" fmla="*/ 0 w 266"/>
                <a:gd name="T41" fmla="*/ 453 h 476"/>
                <a:gd name="T42" fmla="*/ 0 w 266"/>
                <a:gd name="T43" fmla="*/ 411 h 476"/>
                <a:gd name="T44" fmla="*/ 10 w 266"/>
                <a:gd name="T45" fmla="*/ 411 h 476"/>
                <a:gd name="T46" fmla="*/ 10 w 266"/>
                <a:gd name="T47" fmla="*/ 166 h 476"/>
                <a:gd name="T48" fmla="*/ 17 w 266"/>
                <a:gd name="T49" fmla="*/ 166 h 476"/>
                <a:gd name="T50" fmla="*/ 17 w 266"/>
                <a:gd name="T51" fmla="*/ 155 h 476"/>
                <a:gd name="T52" fmla="*/ 23 w 266"/>
                <a:gd name="T53" fmla="*/ 155 h 476"/>
                <a:gd name="T54" fmla="*/ 23 w 266"/>
                <a:gd name="T55" fmla="*/ 143 h 476"/>
                <a:gd name="T56" fmla="*/ 25 w 266"/>
                <a:gd name="T57" fmla="*/ 143 h 476"/>
                <a:gd name="T58" fmla="*/ 44 w 266"/>
                <a:gd name="T59" fmla="*/ 111 h 476"/>
                <a:gd name="T60" fmla="*/ 46 w 266"/>
                <a:gd name="T61" fmla="*/ 111 h 476"/>
                <a:gd name="T62" fmla="*/ 48 w 266"/>
                <a:gd name="T63" fmla="*/ 111 h 476"/>
                <a:gd name="T64" fmla="*/ 48 w 266"/>
                <a:gd name="T65" fmla="*/ 76 h 476"/>
                <a:gd name="T66" fmla="*/ 50 w 266"/>
                <a:gd name="T67" fmla="*/ 76 h 476"/>
                <a:gd name="T68" fmla="*/ 50 w 266"/>
                <a:gd name="T69" fmla="*/ 113 h 476"/>
                <a:gd name="T70" fmla="*/ 69 w 266"/>
                <a:gd name="T71" fmla="*/ 143 h 476"/>
                <a:gd name="T72" fmla="*/ 71 w 266"/>
                <a:gd name="T73" fmla="*/ 143 h 476"/>
                <a:gd name="T74" fmla="*/ 71 w 266"/>
                <a:gd name="T75" fmla="*/ 155 h 476"/>
                <a:gd name="T76" fmla="*/ 75 w 266"/>
                <a:gd name="T77" fmla="*/ 155 h 476"/>
                <a:gd name="T78" fmla="*/ 75 w 266"/>
                <a:gd name="T79" fmla="*/ 166 h 476"/>
                <a:gd name="T80" fmla="*/ 82 w 266"/>
                <a:gd name="T81" fmla="*/ 166 h 476"/>
                <a:gd name="T82" fmla="*/ 82 w 266"/>
                <a:gd name="T83" fmla="*/ 453 h 476"/>
                <a:gd name="T84" fmla="*/ 124 w 266"/>
                <a:gd name="T85" fmla="*/ 453 h 476"/>
                <a:gd name="T86" fmla="*/ 124 w 266"/>
                <a:gd name="T87" fmla="*/ 23 h 476"/>
                <a:gd name="T88" fmla="*/ 124 w 266"/>
                <a:gd name="T89" fmla="*/ 17 h 476"/>
                <a:gd name="T90" fmla="*/ 124 w 266"/>
                <a:gd name="T91" fmla="*/ 17 h 476"/>
                <a:gd name="T92" fmla="*/ 124 w 266"/>
                <a:gd name="T93" fmla="*/ 11 h 476"/>
                <a:gd name="T94" fmla="*/ 124 w 266"/>
                <a:gd name="T95" fmla="*/ 9 h 476"/>
                <a:gd name="T96" fmla="*/ 124 w 266"/>
                <a:gd name="T97" fmla="*/ 5 h 476"/>
                <a:gd name="T98" fmla="*/ 124 w 266"/>
                <a:gd name="T99" fmla="*/ 0 h 476"/>
                <a:gd name="T100" fmla="*/ 124 w 266"/>
                <a:gd name="T101" fmla="*/ 0 h 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6" h="476">
                  <a:moveTo>
                    <a:pt x="124" y="0"/>
                  </a:moveTo>
                  <a:lnTo>
                    <a:pt x="203" y="0"/>
                  </a:lnTo>
                  <a:lnTo>
                    <a:pt x="203" y="5"/>
                  </a:lnTo>
                  <a:lnTo>
                    <a:pt x="209" y="5"/>
                  </a:lnTo>
                  <a:lnTo>
                    <a:pt x="209" y="9"/>
                  </a:lnTo>
                  <a:lnTo>
                    <a:pt x="214" y="9"/>
                  </a:lnTo>
                  <a:lnTo>
                    <a:pt x="214" y="17"/>
                  </a:lnTo>
                  <a:lnTo>
                    <a:pt x="222" y="17"/>
                  </a:lnTo>
                  <a:lnTo>
                    <a:pt x="222" y="430"/>
                  </a:lnTo>
                  <a:lnTo>
                    <a:pt x="230" y="430"/>
                  </a:lnTo>
                  <a:lnTo>
                    <a:pt x="230" y="453"/>
                  </a:lnTo>
                  <a:lnTo>
                    <a:pt x="230" y="462"/>
                  </a:lnTo>
                  <a:lnTo>
                    <a:pt x="266" y="462"/>
                  </a:lnTo>
                  <a:lnTo>
                    <a:pt x="266" y="476"/>
                  </a:lnTo>
                  <a:lnTo>
                    <a:pt x="230" y="476"/>
                  </a:lnTo>
                  <a:lnTo>
                    <a:pt x="222" y="476"/>
                  </a:lnTo>
                  <a:lnTo>
                    <a:pt x="199" y="476"/>
                  </a:lnTo>
                  <a:lnTo>
                    <a:pt x="124" y="476"/>
                  </a:lnTo>
                  <a:lnTo>
                    <a:pt x="48" y="476"/>
                  </a:lnTo>
                  <a:lnTo>
                    <a:pt x="0" y="476"/>
                  </a:lnTo>
                  <a:lnTo>
                    <a:pt x="0" y="453"/>
                  </a:lnTo>
                  <a:lnTo>
                    <a:pt x="0" y="411"/>
                  </a:lnTo>
                  <a:lnTo>
                    <a:pt x="10" y="411"/>
                  </a:lnTo>
                  <a:lnTo>
                    <a:pt x="10" y="166"/>
                  </a:lnTo>
                  <a:lnTo>
                    <a:pt x="17" y="166"/>
                  </a:lnTo>
                  <a:lnTo>
                    <a:pt x="17" y="155"/>
                  </a:lnTo>
                  <a:lnTo>
                    <a:pt x="23" y="155"/>
                  </a:lnTo>
                  <a:lnTo>
                    <a:pt x="23" y="143"/>
                  </a:lnTo>
                  <a:lnTo>
                    <a:pt x="25" y="143"/>
                  </a:lnTo>
                  <a:lnTo>
                    <a:pt x="44" y="111"/>
                  </a:lnTo>
                  <a:lnTo>
                    <a:pt x="46" y="111"/>
                  </a:lnTo>
                  <a:lnTo>
                    <a:pt x="48" y="111"/>
                  </a:lnTo>
                  <a:lnTo>
                    <a:pt x="48" y="76"/>
                  </a:lnTo>
                  <a:lnTo>
                    <a:pt x="50" y="76"/>
                  </a:lnTo>
                  <a:lnTo>
                    <a:pt x="50" y="113"/>
                  </a:lnTo>
                  <a:lnTo>
                    <a:pt x="69" y="143"/>
                  </a:lnTo>
                  <a:lnTo>
                    <a:pt x="71" y="143"/>
                  </a:lnTo>
                  <a:lnTo>
                    <a:pt x="71" y="155"/>
                  </a:lnTo>
                  <a:lnTo>
                    <a:pt x="75" y="155"/>
                  </a:lnTo>
                  <a:lnTo>
                    <a:pt x="75" y="166"/>
                  </a:lnTo>
                  <a:lnTo>
                    <a:pt x="82" y="166"/>
                  </a:lnTo>
                  <a:lnTo>
                    <a:pt x="82" y="453"/>
                  </a:lnTo>
                  <a:lnTo>
                    <a:pt x="124" y="453"/>
                  </a:lnTo>
                  <a:lnTo>
                    <a:pt x="124" y="23"/>
                  </a:lnTo>
                  <a:lnTo>
                    <a:pt x="124" y="17"/>
                  </a:lnTo>
                  <a:lnTo>
                    <a:pt x="124" y="17"/>
                  </a:lnTo>
                  <a:lnTo>
                    <a:pt x="124" y="11"/>
                  </a:lnTo>
                  <a:lnTo>
                    <a:pt x="124" y="9"/>
                  </a:lnTo>
                  <a:lnTo>
                    <a:pt x="124" y="5"/>
                  </a:lnTo>
                  <a:lnTo>
                    <a:pt x="124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7" name="íṩľidè"/>
            <p:cNvSpPr/>
            <p:nvPr/>
          </p:nvSpPr>
          <p:spPr bwMode="auto">
            <a:xfrm>
              <a:off x="4383548" y="5622700"/>
              <a:ext cx="306789" cy="430687"/>
            </a:xfrm>
            <a:custGeom>
              <a:avLst/>
              <a:gdLst>
                <a:gd name="T0" fmla="*/ 48 w 103"/>
                <a:gd name="T1" fmla="*/ 112 h 145"/>
                <a:gd name="T2" fmla="*/ 103 w 103"/>
                <a:gd name="T3" fmla="*/ 112 h 145"/>
                <a:gd name="T4" fmla="*/ 103 w 103"/>
                <a:gd name="T5" fmla="*/ 145 h 145"/>
                <a:gd name="T6" fmla="*/ 48 w 103"/>
                <a:gd name="T7" fmla="*/ 145 h 145"/>
                <a:gd name="T8" fmla="*/ 23 w 103"/>
                <a:gd name="T9" fmla="*/ 145 h 145"/>
                <a:gd name="T10" fmla="*/ 0 w 103"/>
                <a:gd name="T11" fmla="*/ 145 h 145"/>
                <a:gd name="T12" fmla="*/ 0 w 103"/>
                <a:gd name="T13" fmla="*/ 11 h 145"/>
                <a:gd name="T14" fmla="*/ 6 w 103"/>
                <a:gd name="T15" fmla="*/ 11 h 145"/>
                <a:gd name="T16" fmla="*/ 6 w 103"/>
                <a:gd name="T17" fmla="*/ 0 h 145"/>
                <a:gd name="T18" fmla="*/ 34 w 103"/>
                <a:gd name="T19" fmla="*/ 0 h 145"/>
                <a:gd name="T20" fmla="*/ 34 w 103"/>
                <a:gd name="T21" fmla="*/ 11 h 145"/>
                <a:gd name="T22" fmla="*/ 48 w 103"/>
                <a:gd name="T23" fmla="*/ 11 h 145"/>
                <a:gd name="T24" fmla="*/ 48 w 103"/>
                <a:gd name="T25" fmla="*/ 112 h 145"/>
                <a:gd name="T26" fmla="*/ 48 w 103"/>
                <a:gd name="T27" fmla="*/ 112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3" h="145">
                  <a:moveTo>
                    <a:pt x="48" y="112"/>
                  </a:moveTo>
                  <a:lnTo>
                    <a:pt x="103" y="112"/>
                  </a:lnTo>
                  <a:lnTo>
                    <a:pt x="103" y="145"/>
                  </a:lnTo>
                  <a:lnTo>
                    <a:pt x="48" y="145"/>
                  </a:lnTo>
                  <a:lnTo>
                    <a:pt x="23" y="145"/>
                  </a:lnTo>
                  <a:lnTo>
                    <a:pt x="0" y="145"/>
                  </a:lnTo>
                  <a:lnTo>
                    <a:pt x="0" y="11"/>
                  </a:lnTo>
                  <a:lnTo>
                    <a:pt x="6" y="11"/>
                  </a:lnTo>
                  <a:lnTo>
                    <a:pt x="6" y="0"/>
                  </a:lnTo>
                  <a:lnTo>
                    <a:pt x="34" y="0"/>
                  </a:lnTo>
                  <a:lnTo>
                    <a:pt x="34" y="11"/>
                  </a:lnTo>
                  <a:lnTo>
                    <a:pt x="48" y="11"/>
                  </a:lnTo>
                  <a:lnTo>
                    <a:pt x="48" y="112"/>
                  </a:lnTo>
                  <a:lnTo>
                    <a:pt x="48" y="112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8" name="ïśļîďè"/>
            <p:cNvSpPr/>
            <p:nvPr/>
          </p:nvSpPr>
          <p:spPr bwMode="auto">
            <a:xfrm>
              <a:off x="4908627" y="5634500"/>
              <a:ext cx="365788" cy="418888"/>
            </a:xfrm>
            <a:custGeom>
              <a:avLst/>
              <a:gdLst>
                <a:gd name="T0" fmla="*/ 0 w 124"/>
                <a:gd name="T1" fmla="*/ 0 h 142"/>
                <a:gd name="T2" fmla="*/ 124 w 124"/>
                <a:gd name="T3" fmla="*/ 0 h 142"/>
                <a:gd name="T4" fmla="*/ 124 w 124"/>
                <a:gd name="T5" fmla="*/ 142 h 142"/>
                <a:gd name="T6" fmla="*/ 0 w 124"/>
                <a:gd name="T7" fmla="*/ 142 h 142"/>
                <a:gd name="T8" fmla="*/ 0 w 124"/>
                <a:gd name="T9" fmla="*/ 0 h 142"/>
                <a:gd name="T10" fmla="*/ 0 w 124"/>
                <a:gd name="T11" fmla="*/ 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4" h="142">
                  <a:moveTo>
                    <a:pt x="0" y="0"/>
                  </a:moveTo>
                  <a:lnTo>
                    <a:pt x="124" y="0"/>
                  </a:lnTo>
                  <a:lnTo>
                    <a:pt x="124" y="142"/>
                  </a:lnTo>
                  <a:lnTo>
                    <a:pt x="0" y="1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29" name="íṣlíḍè"/>
            <p:cNvSpPr/>
            <p:nvPr/>
          </p:nvSpPr>
          <p:spPr bwMode="auto">
            <a:xfrm>
              <a:off x="5303915" y="5410309"/>
              <a:ext cx="873170" cy="643080"/>
            </a:xfrm>
            <a:custGeom>
              <a:avLst/>
              <a:gdLst>
                <a:gd name="T0" fmla="*/ 84 w 296"/>
                <a:gd name="T1" fmla="*/ 193 h 218"/>
                <a:gd name="T2" fmla="*/ 94 w 296"/>
                <a:gd name="T3" fmla="*/ 193 h 218"/>
                <a:gd name="T4" fmla="*/ 94 w 296"/>
                <a:gd name="T5" fmla="*/ 199 h 218"/>
                <a:gd name="T6" fmla="*/ 113 w 296"/>
                <a:gd name="T7" fmla="*/ 199 h 218"/>
                <a:gd name="T8" fmla="*/ 113 w 296"/>
                <a:gd name="T9" fmla="*/ 206 h 218"/>
                <a:gd name="T10" fmla="*/ 160 w 296"/>
                <a:gd name="T11" fmla="*/ 206 h 218"/>
                <a:gd name="T12" fmla="*/ 160 w 296"/>
                <a:gd name="T13" fmla="*/ 9 h 218"/>
                <a:gd name="T14" fmla="*/ 178 w 296"/>
                <a:gd name="T15" fmla="*/ 9 h 218"/>
                <a:gd name="T16" fmla="*/ 178 w 296"/>
                <a:gd name="T17" fmla="*/ 0 h 218"/>
                <a:gd name="T18" fmla="*/ 218 w 296"/>
                <a:gd name="T19" fmla="*/ 0 h 218"/>
                <a:gd name="T20" fmla="*/ 218 w 296"/>
                <a:gd name="T21" fmla="*/ 9 h 218"/>
                <a:gd name="T22" fmla="*/ 231 w 296"/>
                <a:gd name="T23" fmla="*/ 9 h 218"/>
                <a:gd name="T24" fmla="*/ 231 w 296"/>
                <a:gd name="T25" fmla="*/ 206 h 218"/>
                <a:gd name="T26" fmla="*/ 245 w 296"/>
                <a:gd name="T27" fmla="*/ 206 h 218"/>
                <a:gd name="T28" fmla="*/ 245 w 296"/>
                <a:gd name="T29" fmla="*/ 214 h 218"/>
                <a:gd name="T30" fmla="*/ 296 w 296"/>
                <a:gd name="T31" fmla="*/ 214 h 218"/>
                <a:gd name="T32" fmla="*/ 296 w 296"/>
                <a:gd name="T33" fmla="*/ 218 h 218"/>
                <a:gd name="T34" fmla="*/ 245 w 296"/>
                <a:gd name="T35" fmla="*/ 218 h 218"/>
                <a:gd name="T36" fmla="*/ 231 w 296"/>
                <a:gd name="T37" fmla="*/ 218 h 218"/>
                <a:gd name="T38" fmla="*/ 160 w 296"/>
                <a:gd name="T39" fmla="*/ 218 h 218"/>
                <a:gd name="T40" fmla="*/ 130 w 296"/>
                <a:gd name="T41" fmla="*/ 218 h 218"/>
                <a:gd name="T42" fmla="*/ 84 w 296"/>
                <a:gd name="T43" fmla="*/ 218 h 218"/>
                <a:gd name="T44" fmla="*/ 80 w 296"/>
                <a:gd name="T45" fmla="*/ 218 h 218"/>
                <a:gd name="T46" fmla="*/ 50 w 296"/>
                <a:gd name="T47" fmla="*/ 218 h 218"/>
                <a:gd name="T48" fmla="*/ 0 w 296"/>
                <a:gd name="T49" fmla="*/ 218 h 218"/>
                <a:gd name="T50" fmla="*/ 0 w 296"/>
                <a:gd name="T51" fmla="*/ 4 h 218"/>
                <a:gd name="T52" fmla="*/ 50 w 296"/>
                <a:gd name="T53" fmla="*/ 4 h 218"/>
                <a:gd name="T54" fmla="*/ 50 w 296"/>
                <a:gd name="T55" fmla="*/ 25 h 218"/>
                <a:gd name="T56" fmla="*/ 84 w 296"/>
                <a:gd name="T57" fmla="*/ 25 h 218"/>
                <a:gd name="T58" fmla="*/ 84 w 296"/>
                <a:gd name="T59" fmla="*/ 193 h 218"/>
                <a:gd name="T60" fmla="*/ 84 w 296"/>
                <a:gd name="T61" fmla="*/ 193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96" h="218">
                  <a:moveTo>
                    <a:pt x="84" y="193"/>
                  </a:moveTo>
                  <a:lnTo>
                    <a:pt x="94" y="193"/>
                  </a:lnTo>
                  <a:lnTo>
                    <a:pt x="94" y="199"/>
                  </a:lnTo>
                  <a:lnTo>
                    <a:pt x="113" y="199"/>
                  </a:lnTo>
                  <a:lnTo>
                    <a:pt x="113" y="206"/>
                  </a:lnTo>
                  <a:lnTo>
                    <a:pt x="160" y="206"/>
                  </a:lnTo>
                  <a:lnTo>
                    <a:pt x="160" y="9"/>
                  </a:lnTo>
                  <a:lnTo>
                    <a:pt x="178" y="9"/>
                  </a:lnTo>
                  <a:lnTo>
                    <a:pt x="178" y="0"/>
                  </a:lnTo>
                  <a:lnTo>
                    <a:pt x="218" y="0"/>
                  </a:lnTo>
                  <a:lnTo>
                    <a:pt x="218" y="9"/>
                  </a:lnTo>
                  <a:lnTo>
                    <a:pt x="231" y="9"/>
                  </a:lnTo>
                  <a:lnTo>
                    <a:pt x="231" y="206"/>
                  </a:lnTo>
                  <a:lnTo>
                    <a:pt x="245" y="206"/>
                  </a:lnTo>
                  <a:lnTo>
                    <a:pt x="245" y="214"/>
                  </a:lnTo>
                  <a:lnTo>
                    <a:pt x="296" y="214"/>
                  </a:lnTo>
                  <a:lnTo>
                    <a:pt x="296" y="218"/>
                  </a:lnTo>
                  <a:lnTo>
                    <a:pt x="245" y="218"/>
                  </a:lnTo>
                  <a:lnTo>
                    <a:pt x="231" y="218"/>
                  </a:lnTo>
                  <a:lnTo>
                    <a:pt x="160" y="218"/>
                  </a:lnTo>
                  <a:lnTo>
                    <a:pt x="130" y="218"/>
                  </a:lnTo>
                  <a:lnTo>
                    <a:pt x="84" y="218"/>
                  </a:lnTo>
                  <a:lnTo>
                    <a:pt x="80" y="218"/>
                  </a:lnTo>
                  <a:lnTo>
                    <a:pt x="50" y="218"/>
                  </a:lnTo>
                  <a:lnTo>
                    <a:pt x="0" y="218"/>
                  </a:lnTo>
                  <a:lnTo>
                    <a:pt x="0" y="4"/>
                  </a:lnTo>
                  <a:lnTo>
                    <a:pt x="50" y="4"/>
                  </a:lnTo>
                  <a:lnTo>
                    <a:pt x="50" y="25"/>
                  </a:lnTo>
                  <a:lnTo>
                    <a:pt x="84" y="25"/>
                  </a:lnTo>
                  <a:lnTo>
                    <a:pt x="84" y="193"/>
                  </a:lnTo>
                  <a:lnTo>
                    <a:pt x="84" y="19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0" name="îşliḑe"/>
            <p:cNvSpPr/>
            <p:nvPr/>
          </p:nvSpPr>
          <p:spPr bwMode="auto">
            <a:xfrm>
              <a:off x="35399" y="5882292"/>
              <a:ext cx="377587" cy="171096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1" name="îṡļídè"/>
            <p:cNvSpPr/>
            <p:nvPr/>
          </p:nvSpPr>
          <p:spPr bwMode="auto">
            <a:xfrm>
              <a:off x="2796502" y="4887064"/>
              <a:ext cx="595877" cy="1166323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2" name="íṣ1ïďé"/>
            <p:cNvSpPr/>
            <p:nvPr/>
          </p:nvSpPr>
          <p:spPr bwMode="auto">
            <a:xfrm>
              <a:off x="4708034" y="6006189"/>
              <a:ext cx="631276" cy="47199"/>
            </a:xfrm>
            <a:custGeom>
              <a:avLst/>
              <a:gdLst>
                <a:gd name="T0" fmla="*/ 0 w 212"/>
                <a:gd name="T1" fmla="*/ 0 h 15"/>
                <a:gd name="T2" fmla="*/ 212 w 212"/>
                <a:gd name="T3" fmla="*/ 0 h 15"/>
                <a:gd name="T4" fmla="*/ 212 w 212"/>
                <a:gd name="T5" fmla="*/ 15 h 15"/>
                <a:gd name="T6" fmla="*/ 0 w 212"/>
                <a:gd name="T7" fmla="*/ 15 h 15"/>
                <a:gd name="T8" fmla="*/ 0 w 212"/>
                <a:gd name="T9" fmla="*/ 0 h 15"/>
                <a:gd name="T10" fmla="*/ 0 w 212"/>
                <a:gd name="T1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2" h="15">
                  <a:moveTo>
                    <a:pt x="0" y="0"/>
                  </a:moveTo>
                  <a:lnTo>
                    <a:pt x="212" y="0"/>
                  </a:lnTo>
                  <a:lnTo>
                    <a:pt x="212" y="15"/>
                  </a:lnTo>
                  <a:lnTo>
                    <a:pt x="0" y="1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250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3" name="ïŝḷîḑê"/>
            <p:cNvSpPr/>
            <p:nvPr/>
          </p:nvSpPr>
          <p:spPr bwMode="auto">
            <a:xfrm>
              <a:off x="6503219" y="4891127"/>
              <a:ext cx="306789" cy="1162261"/>
            </a:xfrm>
            <a:custGeom>
              <a:avLst/>
              <a:gdLst>
                <a:gd name="T0" fmla="*/ 42 w 105"/>
                <a:gd name="T1" fmla="*/ 17 h 394"/>
                <a:gd name="T2" fmla="*/ 92 w 105"/>
                <a:gd name="T3" fmla="*/ 0 h 394"/>
                <a:gd name="T4" fmla="*/ 102 w 105"/>
                <a:gd name="T5" fmla="*/ 0 h 394"/>
                <a:gd name="T6" fmla="*/ 102 w 105"/>
                <a:gd name="T7" fmla="*/ 29 h 394"/>
                <a:gd name="T8" fmla="*/ 105 w 105"/>
                <a:gd name="T9" fmla="*/ 29 h 394"/>
                <a:gd name="T10" fmla="*/ 105 w 105"/>
                <a:gd name="T11" fmla="*/ 122 h 394"/>
                <a:gd name="T12" fmla="*/ 105 w 105"/>
                <a:gd name="T13" fmla="*/ 155 h 394"/>
                <a:gd name="T14" fmla="*/ 105 w 105"/>
                <a:gd name="T15" fmla="*/ 205 h 394"/>
                <a:gd name="T16" fmla="*/ 105 w 105"/>
                <a:gd name="T17" fmla="*/ 218 h 394"/>
                <a:gd name="T18" fmla="*/ 105 w 105"/>
                <a:gd name="T19" fmla="*/ 298 h 394"/>
                <a:gd name="T20" fmla="*/ 105 w 105"/>
                <a:gd name="T21" fmla="*/ 331 h 394"/>
                <a:gd name="T22" fmla="*/ 105 w 105"/>
                <a:gd name="T23" fmla="*/ 394 h 394"/>
                <a:gd name="T24" fmla="*/ 0 w 105"/>
                <a:gd name="T25" fmla="*/ 394 h 394"/>
                <a:gd name="T26" fmla="*/ 0 w 105"/>
                <a:gd name="T27" fmla="*/ 218 h 394"/>
                <a:gd name="T28" fmla="*/ 10 w 105"/>
                <a:gd name="T29" fmla="*/ 218 h 394"/>
                <a:gd name="T30" fmla="*/ 10 w 105"/>
                <a:gd name="T31" fmla="*/ 155 h 394"/>
                <a:gd name="T32" fmla="*/ 21 w 105"/>
                <a:gd name="T33" fmla="*/ 155 h 394"/>
                <a:gd name="T34" fmla="*/ 21 w 105"/>
                <a:gd name="T35" fmla="*/ 122 h 394"/>
                <a:gd name="T36" fmla="*/ 39 w 105"/>
                <a:gd name="T37" fmla="*/ 122 h 394"/>
                <a:gd name="T38" fmla="*/ 39 w 105"/>
                <a:gd name="T39" fmla="*/ 29 h 394"/>
                <a:gd name="T40" fmla="*/ 42 w 105"/>
                <a:gd name="T41" fmla="*/ 29 h 394"/>
                <a:gd name="T42" fmla="*/ 42 w 105"/>
                <a:gd name="T43" fmla="*/ 17 h 394"/>
                <a:gd name="T44" fmla="*/ 42 w 105"/>
                <a:gd name="T45" fmla="*/ 17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05" h="394">
                  <a:moveTo>
                    <a:pt x="42" y="17"/>
                  </a:moveTo>
                  <a:lnTo>
                    <a:pt x="92" y="0"/>
                  </a:lnTo>
                  <a:lnTo>
                    <a:pt x="102" y="0"/>
                  </a:lnTo>
                  <a:lnTo>
                    <a:pt x="102" y="29"/>
                  </a:lnTo>
                  <a:lnTo>
                    <a:pt x="105" y="29"/>
                  </a:lnTo>
                  <a:lnTo>
                    <a:pt x="105" y="122"/>
                  </a:lnTo>
                  <a:lnTo>
                    <a:pt x="105" y="155"/>
                  </a:lnTo>
                  <a:lnTo>
                    <a:pt x="105" y="205"/>
                  </a:lnTo>
                  <a:lnTo>
                    <a:pt x="105" y="218"/>
                  </a:lnTo>
                  <a:lnTo>
                    <a:pt x="105" y="298"/>
                  </a:lnTo>
                  <a:lnTo>
                    <a:pt x="105" y="331"/>
                  </a:lnTo>
                  <a:lnTo>
                    <a:pt x="105" y="394"/>
                  </a:lnTo>
                  <a:lnTo>
                    <a:pt x="0" y="394"/>
                  </a:lnTo>
                  <a:lnTo>
                    <a:pt x="0" y="218"/>
                  </a:lnTo>
                  <a:lnTo>
                    <a:pt x="10" y="218"/>
                  </a:lnTo>
                  <a:lnTo>
                    <a:pt x="10" y="155"/>
                  </a:lnTo>
                  <a:lnTo>
                    <a:pt x="21" y="155"/>
                  </a:lnTo>
                  <a:lnTo>
                    <a:pt x="21" y="122"/>
                  </a:lnTo>
                  <a:lnTo>
                    <a:pt x="39" y="122"/>
                  </a:lnTo>
                  <a:lnTo>
                    <a:pt x="39" y="29"/>
                  </a:lnTo>
                  <a:lnTo>
                    <a:pt x="42" y="29"/>
                  </a:lnTo>
                  <a:lnTo>
                    <a:pt x="42" y="17"/>
                  </a:lnTo>
                  <a:lnTo>
                    <a:pt x="42" y="1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4" name="íšḻiďè"/>
            <p:cNvSpPr/>
            <p:nvPr/>
          </p:nvSpPr>
          <p:spPr bwMode="auto">
            <a:xfrm>
              <a:off x="6981101" y="5251015"/>
              <a:ext cx="1103260" cy="802372"/>
            </a:xfrm>
            <a:custGeom>
              <a:avLst/>
              <a:gdLst>
                <a:gd name="T0" fmla="*/ 109 w 375"/>
                <a:gd name="T1" fmla="*/ 163 h 272"/>
                <a:gd name="T2" fmla="*/ 138 w 375"/>
                <a:gd name="T3" fmla="*/ 151 h 272"/>
                <a:gd name="T4" fmla="*/ 145 w 375"/>
                <a:gd name="T5" fmla="*/ 140 h 272"/>
                <a:gd name="T6" fmla="*/ 147 w 375"/>
                <a:gd name="T7" fmla="*/ 140 h 272"/>
                <a:gd name="T8" fmla="*/ 155 w 375"/>
                <a:gd name="T9" fmla="*/ 151 h 272"/>
                <a:gd name="T10" fmla="*/ 183 w 375"/>
                <a:gd name="T11" fmla="*/ 163 h 272"/>
                <a:gd name="T12" fmla="*/ 183 w 375"/>
                <a:gd name="T13" fmla="*/ 169 h 272"/>
                <a:gd name="T14" fmla="*/ 178 w 375"/>
                <a:gd name="T15" fmla="*/ 169 h 272"/>
                <a:gd name="T16" fmla="*/ 178 w 375"/>
                <a:gd name="T17" fmla="*/ 190 h 272"/>
                <a:gd name="T18" fmla="*/ 358 w 375"/>
                <a:gd name="T19" fmla="*/ 190 h 272"/>
                <a:gd name="T20" fmla="*/ 358 w 375"/>
                <a:gd name="T21" fmla="*/ 199 h 272"/>
                <a:gd name="T22" fmla="*/ 375 w 375"/>
                <a:gd name="T23" fmla="*/ 199 h 272"/>
                <a:gd name="T24" fmla="*/ 375 w 375"/>
                <a:gd name="T25" fmla="*/ 272 h 272"/>
                <a:gd name="T26" fmla="*/ 0 w 375"/>
                <a:gd name="T27" fmla="*/ 272 h 272"/>
                <a:gd name="T28" fmla="*/ 0 w 375"/>
                <a:gd name="T29" fmla="*/ 199 h 272"/>
                <a:gd name="T30" fmla="*/ 17 w 375"/>
                <a:gd name="T31" fmla="*/ 199 h 272"/>
                <a:gd name="T32" fmla="*/ 17 w 375"/>
                <a:gd name="T33" fmla="*/ 190 h 272"/>
                <a:gd name="T34" fmla="*/ 27 w 375"/>
                <a:gd name="T35" fmla="*/ 190 h 272"/>
                <a:gd name="T36" fmla="*/ 27 w 375"/>
                <a:gd name="T37" fmla="*/ 71 h 272"/>
                <a:gd name="T38" fmla="*/ 30 w 375"/>
                <a:gd name="T39" fmla="*/ 71 h 272"/>
                <a:gd name="T40" fmla="*/ 30 w 375"/>
                <a:gd name="T41" fmla="*/ 50 h 272"/>
                <a:gd name="T42" fmla="*/ 34 w 375"/>
                <a:gd name="T43" fmla="*/ 50 h 272"/>
                <a:gd name="T44" fmla="*/ 34 w 375"/>
                <a:gd name="T45" fmla="*/ 27 h 272"/>
                <a:gd name="T46" fmla="*/ 38 w 375"/>
                <a:gd name="T47" fmla="*/ 27 h 272"/>
                <a:gd name="T48" fmla="*/ 38 w 375"/>
                <a:gd name="T49" fmla="*/ 18 h 272"/>
                <a:gd name="T50" fmla="*/ 42 w 375"/>
                <a:gd name="T51" fmla="*/ 18 h 272"/>
                <a:gd name="T52" fmla="*/ 51 w 375"/>
                <a:gd name="T53" fmla="*/ 0 h 272"/>
                <a:gd name="T54" fmla="*/ 55 w 375"/>
                <a:gd name="T55" fmla="*/ 0 h 272"/>
                <a:gd name="T56" fmla="*/ 65 w 375"/>
                <a:gd name="T57" fmla="*/ 18 h 272"/>
                <a:gd name="T58" fmla="*/ 69 w 375"/>
                <a:gd name="T59" fmla="*/ 18 h 272"/>
                <a:gd name="T60" fmla="*/ 69 w 375"/>
                <a:gd name="T61" fmla="*/ 27 h 272"/>
                <a:gd name="T62" fmla="*/ 73 w 375"/>
                <a:gd name="T63" fmla="*/ 27 h 272"/>
                <a:gd name="T64" fmla="*/ 73 w 375"/>
                <a:gd name="T65" fmla="*/ 50 h 272"/>
                <a:gd name="T66" fmla="*/ 76 w 375"/>
                <a:gd name="T67" fmla="*/ 50 h 272"/>
                <a:gd name="T68" fmla="*/ 76 w 375"/>
                <a:gd name="T69" fmla="*/ 71 h 272"/>
                <a:gd name="T70" fmla="*/ 80 w 375"/>
                <a:gd name="T71" fmla="*/ 71 h 272"/>
                <a:gd name="T72" fmla="*/ 80 w 375"/>
                <a:gd name="T73" fmla="*/ 190 h 272"/>
                <a:gd name="T74" fmla="*/ 115 w 375"/>
                <a:gd name="T75" fmla="*/ 190 h 272"/>
                <a:gd name="T76" fmla="*/ 115 w 375"/>
                <a:gd name="T77" fmla="*/ 169 h 272"/>
                <a:gd name="T78" fmla="*/ 109 w 375"/>
                <a:gd name="T79" fmla="*/ 169 h 272"/>
                <a:gd name="T80" fmla="*/ 109 w 375"/>
                <a:gd name="T81" fmla="*/ 163 h 272"/>
                <a:gd name="T82" fmla="*/ 109 w 375"/>
                <a:gd name="T83" fmla="*/ 163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75" h="272">
                  <a:moveTo>
                    <a:pt x="109" y="163"/>
                  </a:moveTo>
                  <a:lnTo>
                    <a:pt x="138" y="151"/>
                  </a:lnTo>
                  <a:lnTo>
                    <a:pt x="145" y="140"/>
                  </a:lnTo>
                  <a:lnTo>
                    <a:pt x="147" y="140"/>
                  </a:lnTo>
                  <a:lnTo>
                    <a:pt x="155" y="151"/>
                  </a:lnTo>
                  <a:lnTo>
                    <a:pt x="183" y="163"/>
                  </a:lnTo>
                  <a:lnTo>
                    <a:pt x="183" y="169"/>
                  </a:lnTo>
                  <a:lnTo>
                    <a:pt x="178" y="169"/>
                  </a:lnTo>
                  <a:lnTo>
                    <a:pt x="178" y="190"/>
                  </a:lnTo>
                  <a:lnTo>
                    <a:pt x="358" y="190"/>
                  </a:lnTo>
                  <a:lnTo>
                    <a:pt x="358" y="199"/>
                  </a:lnTo>
                  <a:lnTo>
                    <a:pt x="375" y="199"/>
                  </a:lnTo>
                  <a:lnTo>
                    <a:pt x="375" y="272"/>
                  </a:lnTo>
                  <a:lnTo>
                    <a:pt x="0" y="272"/>
                  </a:lnTo>
                  <a:lnTo>
                    <a:pt x="0" y="199"/>
                  </a:lnTo>
                  <a:lnTo>
                    <a:pt x="17" y="199"/>
                  </a:lnTo>
                  <a:lnTo>
                    <a:pt x="17" y="190"/>
                  </a:lnTo>
                  <a:lnTo>
                    <a:pt x="27" y="190"/>
                  </a:lnTo>
                  <a:lnTo>
                    <a:pt x="27" y="71"/>
                  </a:lnTo>
                  <a:lnTo>
                    <a:pt x="30" y="71"/>
                  </a:lnTo>
                  <a:lnTo>
                    <a:pt x="30" y="50"/>
                  </a:lnTo>
                  <a:lnTo>
                    <a:pt x="34" y="50"/>
                  </a:lnTo>
                  <a:lnTo>
                    <a:pt x="34" y="27"/>
                  </a:lnTo>
                  <a:lnTo>
                    <a:pt x="38" y="27"/>
                  </a:lnTo>
                  <a:lnTo>
                    <a:pt x="38" y="18"/>
                  </a:lnTo>
                  <a:lnTo>
                    <a:pt x="42" y="18"/>
                  </a:lnTo>
                  <a:lnTo>
                    <a:pt x="51" y="0"/>
                  </a:lnTo>
                  <a:lnTo>
                    <a:pt x="55" y="0"/>
                  </a:lnTo>
                  <a:lnTo>
                    <a:pt x="65" y="18"/>
                  </a:lnTo>
                  <a:lnTo>
                    <a:pt x="69" y="18"/>
                  </a:lnTo>
                  <a:lnTo>
                    <a:pt x="69" y="27"/>
                  </a:lnTo>
                  <a:lnTo>
                    <a:pt x="73" y="27"/>
                  </a:lnTo>
                  <a:lnTo>
                    <a:pt x="73" y="50"/>
                  </a:lnTo>
                  <a:lnTo>
                    <a:pt x="76" y="50"/>
                  </a:lnTo>
                  <a:lnTo>
                    <a:pt x="76" y="71"/>
                  </a:lnTo>
                  <a:lnTo>
                    <a:pt x="80" y="71"/>
                  </a:lnTo>
                  <a:lnTo>
                    <a:pt x="80" y="190"/>
                  </a:lnTo>
                  <a:lnTo>
                    <a:pt x="115" y="190"/>
                  </a:lnTo>
                  <a:lnTo>
                    <a:pt x="115" y="169"/>
                  </a:lnTo>
                  <a:lnTo>
                    <a:pt x="109" y="169"/>
                  </a:lnTo>
                  <a:lnTo>
                    <a:pt x="109" y="163"/>
                  </a:lnTo>
                  <a:lnTo>
                    <a:pt x="109" y="163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5" name="iśḻíḍé"/>
            <p:cNvSpPr/>
            <p:nvPr/>
          </p:nvSpPr>
          <p:spPr bwMode="auto">
            <a:xfrm>
              <a:off x="8113861" y="5852794"/>
              <a:ext cx="106196" cy="200593"/>
            </a:xfrm>
            <a:custGeom>
              <a:avLst/>
              <a:gdLst>
                <a:gd name="T0" fmla="*/ 0 w 37"/>
                <a:gd name="T1" fmla="*/ 0 h 67"/>
                <a:gd name="T2" fmla="*/ 37 w 37"/>
                <a:gd name="T3" fmla="*/ 0 h 67"/>
                <a:gd name="T4" fmla="*/ 37 w 37"/>
                <a:gd name="T5" fmla="*/ 67 h 67"/>
                <a:gd name="T6" fmla="*/ 0 w 37"/>
                <a:gd name="T7" fmla="*/ 67 h 67"/>
                <a:gd name="T8" fmla="*/ 0 w 37"/>
                <a:gd name="T9" fmla="*/ 0 h 67"/>
                <a:gd name="T10" fmla="*/ 0 w 37"/>
                <a:gd name="T11" fmla="*/ 0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67">
                  <a:moveTo>
                    <a:pt x="0" y="0"/>
                  </a:moveTo>
                  <a:lnTo>
                    <a:pt x="37" y="0"/>
                  </a:lnTo>
                  <a:lnTo>
                    <a:pt x="37" y="67"/>
                  </a:lnTo>
                  <a:lnTo>
                    <a:pt x="0" y="6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77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6" name="ïṩliḋè"/>
            <p:cNvSpPr/>
            <p:nvPr/>
          </p:nvSpPr>
          <p:spPr bwMode="auto">
            <a:xfrm>
              <a:off x="8190561" y="5905891"/>
              <a:ext cx="318589" cy="147496"/>
            </a:xfrm>
            <a:custGeom>
              <a:avLst/>
              <a:gdLst>
                <a:gd name="T0" fmla="*/ 63 w 109"/>
                <a:gd name="T1" fmla="*/ 0 h 50"/>
                <a:gd name="T2" fmla="*/ 109 w 109"/>
                <a:gd name="T3" fmla="*/ 0 h 50"/>
                <a:gd name="T4" fmla="*/ 109 w 109"/>
                <a:gd name="T5" fmla="*/ 25 h 50"/>
                <a:gd name="T6" fmla="*/ 109 w 109"/>
                <a:gd name="T7" fmla="*/ 50 h 50"/>
                <a:gd name="T8" fmla="*/ 63 w 109"/>
                <a:gd name="T9" fmla="*/ 50 h 50"/>
                <a:gd name="T10" fmla="*/ 0 w 109"/>
                <a:gd name="T11" fmla="*/ 50 h 50"/>
                <a:gd name="T12" fmla="*/ 0 w 109"/>
                <a:gd name="T13" fmla="*/ 25 h 50"/>
                <a:gd name="T14" fmla="*/ 63 w 109"/>
                <a:gd name="T15" fmla="*/ 25 h 50"/>
                <a:gd name="T16" fmla="*/ 63 w 109"/>
                <a:gd name="T17" fmla="*/ 0 h 50"/>
                <a:gd name="T18" fmla="*/ 63 w 109"/>
                <a:gd name="T19" fmla="*/ 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" h="50">
                  <a:moveTo>
                    <a:pt x="63" y="0"/>
                  </a:moveTo>
                  <a:lnTo>
                    <a:pt x="109" y="0"/>
                  </a:lnTo>
                  <a:lnTo>
                    <a:pt x="109" y="25"/>
                  </a:lnTo>
                  <a:lnTo>
                    <a:pt x="109" y="50"/>
                  </a:lnTo>
                  <a:lnTo>
                    <a:pt x="63" y="50"/>
                  </a:lnTo>
                  <a:lnTo>
                    <a:pt x="0" y="50"/>
                  </a:lnTo>
                  <a:lnTo>
                    <a:pt x="0" y="25"/>
                  </a:lnTo>
                  <a:lnTo>
                    <a:pt x="63" y="25"/>
                  </a:lnTo>
                  <a:lnTo>
                    <a:pt x="63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400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7" name="íśḷîḋé"/>
            <p:cNvSpPr/>
            <p:nvPr/>
          </p:nvSpPr>
          <p:spPr bwMode="auto">
            <a:xfrm>
              <a:off x="8420651" y="5522406"/>
              <a:ext cx="277288" cy="530981"/>
            </a:xfrm>
            <a:custGeom>
              <a:avLst/>
              <a:gdLst>
                <a:gd name="T0" fmla="*/ 30 w 93"/>
                <a:gd name="T1" fmla="*/ 27 h 180"/>
                <a:gd name="T2" fmla="*/ 44 w 93"/>
                <a:gd name="T3" fmla="*/ 0 h 180"/>
                <a:gd name="T4" fmla="*/ 49 w 93"/>
                <a:gd name="T5" fmla="*/ 0 h 180"/>
                <a:gd name="T6" fmla="*/ 63 w 93"/>
                <a:gd name="T7" fmla="*/ 27 h 180"/>
                <a:gd name="T8" fmla="*/ 68 w 93"/>
                <a:gd name="T9" fmla="*/ 27 h 180"/>
                <a:gd name="T10" fmla="*/ 68 w 93"/>
                <a:gd name="T11" fmla="*/ 59 h 180"/>
                <a:gd name="T12" fmla="*/ 93 w 93"/>
                <a:gd name="T13" fmla="*/ 59 h 180"/>
                <a:gd name="T14" fmla="*/ 93 w 93"/>
                <a:gd name="T15" fmla="*/ 180 h 180"/>
                <a:gd name="T16" fmla="*/ 0 w 93"/>
                <a:gd name="T17" fmla="*/ 180 h 180"/>
                <a:gd name="T18" fmla="*/ 0 w 93"/>
                <a:gd name="T19" fmla="*/ 59 h 180"/>
                <a:gd name="T20" fmla="*/ 24 w 93"/>
                <a:gd name="T21" fmla="*/ 59 h 180"/>
                <a:gd name="T22" fmla="*/ 24 w 93"/>
                <a:gd name="T23" fmla="*/ 27 h 180"/>
                <a:gd name="T24" fmla="*/ 30 w 93"/>
                <a:gd name="T25" fmla="*/ 27 h 180"/>
                <a:gd name="T26" fmla="*/ 30 w 93"/>
                <a:gd name="T27" fmla="*/ 27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93" h="180">
                  <a:moveTo>
                    <a:pt x="30" y="27"/>
                  </a:moveTo>
                  <a:lnTo>
                    <a:pt x="44" y="0"/>
                  </a:lnTo>
                  <a:lnTo>
                    <a:pt x="49" y="0"/>
                  </a:lnTo>
                  <a:lnTo>
                    <a:pt x="63" y="27"/>
                  </a:lnTo>
                  <a:lnTo>
                    <a:pt x="68" y="27"/>
                  </a:lnTo>
                  <a:lnTo>
                    <a:pt x="68" y="59"/>
                  </a:lnTo>
                  <a:lnTo>
                    <a:pt x="93" y="59"/>
                  </a:lnTo>
                  <a:lnTo>
                    <a:pt x="93" y="180"/>
                  </a:lnTo>
                  <a:lnTo>
                    <a:pt x="0" y="180"/>
                  </a:lnTo>
                  <a:lnTo>
                    <a:pt x="0" y="59"/>
                  </a:lnTo>
                  <a:lnTo>
                    <a:pt x="24" y="59"/>
                  </a:lnTo>
                  <a:lnTo>
                    <a:pt x="24" y="27"/>
                  </a:lnTo>
                  <a:lnTo>
                    <a:pt x="30" y="27"/>
                  </a:lnTo>
                  <a:lnTo>
                    <a:pt x="30" y="27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8" name="íṩľidê"/>
            <p:cNvSpPr/>
            <p:nvPr/>
          </p:nvSpPr>
          <p:spPr bwMode="auto">
            <a:xfrm>
              <a:off x="8733341" y="5882292"/>
              <a:ext cx="117995" cy="171096"/>
            </a:xfrm>
            <a:custGeom>
              <a:avLst/>
              <a:gdLst>
                <a:gd name="T0" fmla="*/ 0 w 40"/>
                <a:gd name="T1" fmla="*/ 0 h 58"/>
                <a:gd name="T2" fmla="*/ 40 w 40"/>
                <a:gd name="T3" fmla="*/ 0 h 58"/>
                <a:gd name="T4" fmla="*/ 40 w 40"/>
                <a:gd name="T5" fmla="*/ 58 h 58"/>
                <a:gd name="T6" fmla="*/ 0 w 40"/>
                <a:gd name="T7" fmla="*/ 58 h 58"/>
                <a:gd name="T8" fmla="*/ 0 w 40"/>
                <a:gd name="T9" fmla="*/ 0 h 58"/>
                <a:gd name="T10" fmla="*/ 0 w 40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" h="58">
                  <a:moveTo>
                    <a:pt x="0" y="0"/>
                  </a:moveTo>
                  <a:lnTo>
                    <a:pt x="40" y="0"/>
                  </a:lnTo>
                  <a:lnTo>
                    <a:pt x="40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39" name="íşḷîḓè"/>
            <p:cNvSpPr/>
            <p:nvPr/>
          </p:nvSpPr>
          <p:spPr bwMode="auto">
            <a:xfrm>
              <a:off x="8869035" y="5823294"/>
              <a:ext cx="112094" cy="230094"/>
            </a:xfrm>
            <a:custGeom>
              <a:avLst/>
              <a:gdLst>
                <a:gd name="T0" fmla="*/ 0 w 38"/>
                <a:gd name="T1" fmla="*/ 0 h 79"/>
                <a:gd name="T2" fmla="*/ 38 w 38"/>
                <a:gd name="T3" fmla="*/ 0 h 79"/>
                <a:gd name="T4" fmla="*/ 38 w 38"/>
                <a:gd name="T5" fmla="*/ 79 h 79"/>
                <a:gd name="T6" fmla="*/ 0 w 38"/>
                <a:gd name="T7" fmla="*/ 79 h 79"/>
                <a:gd name="T8" fmla="*/ 0 w 38"/>
                <a:gd name="T9" fmla="*/ 0 h 79"/>
                <a:gd name="T10" fmla="*/ 0 w 38"/>
                <a:gd name="T11" fmla="*/ 0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79">
                  <a:moveTo>
                    <a:pt x="0" y="0"/>
                  </a:moveTo>
                  <a:lnTo>
                    <a:pt x="38" y="0"/>
                  </a:lnTo>
                  <a:lnTo>
                    <a:pt x="38" y="79"/>
                  </a:lnTo>
                  <a:lnTo>
                    <a:pt x="0" y="79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9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0" name="íṡḷïďé"/>
            <p:cNvSpPr/>
            <p:nvPr/>
          </p:nvSpPr>
          <p:spPr bwMode="auto">
            <a:xfrm>
              <a:off x="6107932" y="5882292"/>
              <a:ext cx="377587" cy="171096"/>
            </a:xfrm>
            <a:custGeom>
              <a:avLst/>
              <a:gdLst>
                <a:gd name="T0" fmla="*/ 0 w 129"/>
                <a:gd name="T1" fmla="*/ 0 h 58"/>
                <a:gd name="T2" fmla="*/ 129 w 129"/>
                <a:gd name="T3" fmla="*/ 0 h 58"/>
                <a:gd name="T4" fmla="*/ 129 w 129"/>
                <a:gd name="T5" fmla="*/ 58 h 58"/>
                <a:gd name="T6" fmla="*/ 0 w 129"/>
                <a:gd name="T7" fmla="*/ 58 h 58"/>
                <a:gd name="T8" fmla="*/ 0 w 129"/>
                <a:gd name="T9" fmla="*/ 0 h 58"/>
                <a:gd name="T10" fmla="*/ 0 w 129"/>
                <a:gd name="T11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9" h="58">
                  <a:moveTo>
                    <a:pt x="0" y="0"/>
                  </a:moveTo>
                  <a:lnTo>
                    <a:pt x="129" y="0"/>
                  </a:lnTo>
                  <a:lnTo>
                    <a:pt x="129" y="58"/>
                  </a:lnTo>
                  <a:lnTo>
                    <a:pt x="0" y="5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 fontScale="62500" lnSpcReduction="20000"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1" name="ïṧlíḋe"/>
            <p:cNvSpPr/>
            <p:nvPr/>
          </p:nvSpPr>
          <p:spPr bwMode="auto">
            <a:xfrm>
              <a:off x="8454305" y="4466341"/>
              <a:ext cx="595877" cy="1587046"/>
            </a:xfrm>
            <a:custGeom>
              <a:avLst/>
              <a:gdLst>
                <a:gd name="T0" fmla="*/ 145 w 200"/>
                <a:gd name="T1" fmla="*/ 446 h 538"/>
                <a:gd name="T2" fmla="*/ 195 w 200"/>
                <a:gd name="T3" fmla="*/ 446 h 538"/>
                <a:gd name="T4" fmla="*/ 195 w 200"/>
                <a:gd name="T5" fmla="*/ 456 h 538"/>
                <a:gd name="T6" fmla="*/ 200 w 200"/>
                <a:gd name="T7" fmla="*/ 456 h 538"/>
                <a:gd name="T8" fmla="*/ 200 w 200"/>
                <a:gd name="T9" fmla="*/ 538 h 538"/>
                <a:gd name="T10" fmla="*/ 145 w 200"/>
                <a:gd name="T11" fmla="*/ 538 h 538"/>
                <a:gd name="T12" fmla="*/ 95 w 200"/>
                <a:gd name="T13" fmla="*/ 538 h 538"/>
                <a:gd name="T14" fmla="*/ 46 w 200"/>
                <a:gd name="T15" fmla="*/ 538 h 538"/>
                <a:gd name="T16" fmla="*/ 34 w 200"/>
                <a:gd name="T17" fmla="*/ 538 h 538"/>
                <a:gd name="T18" fmla="*/ 0 w 200"/>
                <a:gd name="T19" fmla="*/ 538 h 538"/>
                <a:gd name="T20" fmla="*/ 0 w 200"/>
                <a:gd name="T21" fmla="*/ 482 h 538"/>
                <a:gd name="T22" fmla="*/ 34 w 200"/>
                <a:gd name="T23" fmla="*/ 482 h 538"/>
                <a:gd name="T24" fmla="*/ 34 w 200"/>
                <a:gd name="T25" fmla="*/ 287 h 538"/>
                <a:gd name="T26" fmla="*/ 55 w 200"/>
                <a:gd name="T27" fmla="*/ 287 h 538"/>
                <a:gd name="T28" fmla="*/ 55 w 200"/>
                <a:gd name="T29" fmla="*/ 152 h 538"/>
                <a:gd name="T30" fmla="*/ 55 w 200"/>
                <a:gd name="T31" fmla="*/ 146 h 538"/>
                <a:gd name="T32" fmla="*/ 67 w 200"/>
                <a:gd name="T33" fmla="*/ 146 h 538"/>
                <a:gd name="T34" fmla="*/ 67 w 200"/>
                <a:gd name="T35" fmla="*/ 64 h 538"/>
                <a:gd name="T36" fmla="*/ 72 w 200"/>
                <a:gd name="T37" fmla="*/ 64 h 538"/>
                <a:gd name="T38" fmla="*/ 74 w 200"/>
                <a:gd name="T39" fmla="*/ 31 h 538"/>
                <a:gd name="T40" fmla="*/ 76 w 200"/>
                <a:gd name="T41" fmla="*/ 64 h 538"/>
                <a:gd name="T42" fmla="*/ 84 w 200"/>
                <a:gd name="T43" fmla="*/ 64 h 538"/>
                <a:gd name="T44" fmla="*/ 86 w 200"/>
                <a:gd name="T45" fmla="*/ 0 h 538"/>
                <a:gd name="T46" fmla="*/ 88 w 200"/>
                <a:gd name="T47" fmla="*/ 64 h 538"/>
                <a:gd name="T48" fmla="*/ 99 w 200"/>
                <a:gd name="T49" fmla="*/ 64 h 538"/>
                <a:gd name="T50" fmla="*/ 99 w 200"/>
                <a:gd name="T51" fmla="*/ 64 h 538"/>
                <a:gd name="T52" fmla="*/ 95 w 200"/>
                <a:gd name="T53" fmla="*/ 64 h 538"/>
                <a:gd name="T54" fmla="*/ 97 w 200"/>
                <a:gd name="T55" fmla="*/ 23 h 538"/>
                <a:gd name="T56" fmla="*/ 99 w 200"/>
                <a:gd name="T57" fmla="*/ 60 h 538"/>
                <a:gd name="T58" fmla="*/ 109 w 200"/>
                <a:gd name="T59" fmla="*/ 60 h 538"/>
                <a:gd name="T60" fmla="*/ 109 w 200"/>
                <a:gd name="T61" fmla="*/ 52 h 538"/>
                <a:gd name="T62" fmla="*/ 111 w 200"/>
                <a:gd name="T63" fmla="*/ 64 h 538"/>
                <a:gd name="T64" fmla="*/ 109 w 200"/>
                <a:gd name="T65" fmla="*/ 64 h 538"/>
                <a:gd name="T66" fmla="*/ 109 w 200"/>
                <a:gd name="T67" fmla="*/ 64 h 538"/>
                <a:gd name="T68" fmla="*/ 111 w 200"/>
                <a:gd name="T69" fmla="*/ 64 h 538"/>
                <a:gd name="T70" fmla="*/ 111 w 200"/>
                <a:gd name="T71" fmla="*/ 146 h 538"/>
                <a:gd name="T72" fmla="*/ 120 w 200"/>
                <a:gd name="T73" fmla="*/ 146 h 538"/>
                <a:gd name="T74" fmla="*/ 120 w 200"/>
                <a:gd name="T75" fmla="*/ 152 h 538"/>
                <a:gd name="T76" fmla="*/ 128 w 200"/>
                <a:gd name="T77" fmla="*/ 152 h 538"/>
                <a:gd name="T78" fmla="*/ 128 w 200"/>
                <a:gd name="T79" fmla="*/ 287 h 538"/>
                <a:gd name="T80" fmla="*/ 145 w 200"/>
                <a:gd name="T81" fmla="*/ 287 h 538"/>
                <a:gd name="T82" fmla="*/ 145 w 200"/>
                <a:gd name="T83" fmla="*/ 446 h 538"/>
                <a:gd name="T84" fmla="*/ 145 w 200"/>
                <a:gd name="T85" fmla="*/ 446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00" h="538">
                  <a:moveTo>
                    <a:pt x="145" y="446"/>
                  </a:moveTo>
                  <a:lnTo>
                    <a:pt x="195" y="446"/>
                  </a:lnTo>
                  <a:lnTo>
                    <a:pt x="195" y="456"/>
                  </a:lnTo>
                  <a:lnTo>
                    <a:pt x="200" y="456"/>
                  </a:lnTo>
                  <a:lnTo>
                    <a:pt x="200" y="538"/>
                  </a:lnTo>
                  <a:lnTo>
                    <a:pt x="145" y="538"/>
                  </a:lnTo>
                  <a:lnTo>
                    <a:pt x="95" y="538"/>
                  </a:lnTo>
                  <a:lnTo>
                    <a:pt x="46" y="538"/>
                  </a:lnTo>
                  <a:lnTo>
                    <a:pt x="34" y="538"/>
                  </a:lnTo>
                  <a:lnTo>
                    <a:pt x="0" y="538"/>
                  </a:lnTo>
                  <a:lnTo>
                    <a:pt x="0" y="482"/>
                  </a:lnTo>
                  <a:lnTo>
                    <a:pt x="34" y="482"/>
                  </a:lnTo>
                  <a:lnTo>
                    <a:pt x="34" y="287"/>
                  </a:lnTo>
                  <a:lnTo>
                    <a:pt x="55" y="287"/>
                  </a:lnTo>
                  <a:lnTo>
                    <a:pt x="55" y="152"/>
                  </a:lnTo>
                  <a:lnTo>
                    <a:pt x="55" y="146"/>
                  </a:lnTo>
                  <a:lnTo>
                    <a:pt x="67" y="146"/>
                  </a:lnTo>
                  <a:lnTo>
                    <a:pt x="67" y="64"/>
                  </a:lnTo>
                  <a:lnTo>
                    <a:pt x="72" y="64"/>
                  </a:lnTo>
                  <a:lnTo>
                    <a:pt x="74" y="31"/>
                  </a:lnTo>
                  <a:lnTo>
                    <a:pt x="76" y="64"/>
                  </a:lnTo>
                  <a:lnTo>
                    <a:pt x="84" y="64"/>
                  </a:lnTo>
                  <a:lnTo>
                    <a:pt x="86" y="0"/>
                  </a:lnTo>
                  <a:lnTo>
                    <a:pt x="88" y="64"/>
                  </a:lnTo>
                  <a:lnTo>
                    <a:pt x="99" y="64"/>
                  </a:lnTo>
                  <a:lnTo>
                    <a:pt x="99" y="64"/>
                  </a:lnTo>
                  <a:lnTo>
                    <a:pt x="95" y="64"/>
                  </a:lnTo>
                  <a:lnTo>
                    <a:pt x="97" y="23"/>
                  </a:lnTo>
                  <a:lnTo>
                    <a:pt x="99" y="60"/>
                  </a:lnTo>
                  <a:lnTo>
                    <a:pt x="109" y="60"/>
                  </a:lnTo>
                  <a:lnTo>
                    <a:pt x="109" y="52"/>
                  </a:lnTo>
                  <a:lnTo>
                    <a:pt x="111" y="64"/>
                  </a:lnTo>
                  <a:lnTo>
                    <a:pt x="109" y="64"/>
                  </a:lnTo>
                  <a:lnTo>
                    <a:pt x="109" y="64"/>
                  </a:lnTo>
                  <a:lnTo>
                    <a:pt x="111" y="64"/>
                  </a:lnTo>
                  <a:lnTo>
                    <a:pt x="111" y="146"/>
                  </a:lnTo>
                  <a:lnTo>
                    <a:pt x="120" y="146"/>
                  </a:lnTo>
                  <a:lnTo>
                    <a:pt x="120" y="152"/>
                  </a:lnTo>
                  <a:lnTo>
                    <a:pt x="128" y="152"/>
                  </a:lnTo>
                  <a:lnTo>
                    <a:pt x="128" y="287"/>
                  </a:lnTo>
                  <a:lnTo>
                    <a:pt x="145" y="287"/>
                  </a:lnTo>
                  <a:lnTo>
                    <a:pt x="145" y="446"/>
                  </a:lnTo>
                  <a:lnTo>
                    <a:pt x="145" y="446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  <p:sp>
          <p:nvSpPr>
            <p:cNvPr id="42" name="ïŝľíḍè"/>
            <p:cNvSpPr/>
            <p:nvPr/>
          </p:nvSpPr>
          <p:spPr bwMode="auto">
            <a:xfrm>
              <a:off x="3813013" y="5050424"/>
              <a:ext cx="5330987" cy="1020666"/>
            </a:xfrm>
            <a:custGeom>
              <a:avLst/>
              <a:gdLst>
                <a:gd name="T0" fmla="*/ 2006 w 2031"/>
                <a:gd name="T1" fmla="*/ 347 h 347"/>
                <a:gd name="T2" fmla="*/ 2031 w 2031"/>
                <a:gd name="T3" fmla="*/ 347 h 347"/>
                <a:gd name="T4" fmla="*/ 2018 w 2031"/>
                <a:gd name="T5" fmla="*/ 306 h 347"/>
                <a:gd name="T6" fmla="*/ 2006 w 2031"/>
                <a:gd name="T7" fmla="*/ 324 h 347"/>
                <a:gd name="T8" fmla="*/ 1972 w 2031"/>
                <a:gd name="T9" fmla="*/ 293 h 347"/>
                <a:gd name="T10" fmla="*/ 1972 w 2031"/>
                <a:gd name="T11" fmla="*/ 347 h 347"/>
                <a:gd name="T12" fmla="*/ 13 w 2031"/>
                <a:gd name="T13" fmla="*/ 176 h 347"/>
                <a:gd name="T14" fmla="*/ 13 w 2031"/>
                <a:gd name="T15" fmla="*/ 347 h 347"/>
                <a:gd name="T16" fmla="*/ 73 w 2031"/>
                <a:gd name="T17" fmla="*/ 176 h 347"/>
                <a:gd name="T18" fmla="*/ 65 w 2031"/>
                <a:gd name="T19" fmla="*/ 159 h 347"/>
                <a:gd name="T20" fmla="*/ 8 w 2031"/>
                <a:gd name="T21" fmla="*/ 159 h 347"/>
                <a:gd name="T22" fmla="*/ 235 w 2031"/>
                <a:gd name="T23" fmla="*/ 347 h 347"/>
                <a:gd name="T24" fmla="*/ 174 w 2031"/>
                <a:gd name="T25" fmla="*/ 347 h 347"/>
                <a:gd name="T26" fmla="*/ 413 w 2031"/>
                <a:gd name="T27" fmla="*/ 129 h 347"/>
                <a:gd name="T28" fmla="*/ 388 w 2031"/>
                <a:gd name="T29" fmla="*/ 134 h 347"/>
                <a:gd name="T30" fmla="*/ 362 w 2031"/>
                <a:gd name="T31" fmla="*/ 347 h 347"/>
                <a:gd name="T32" fmla="*/ 442 w 2031"/>
                <a:gd name="T33" fmla="*/ 347 h 347"/>
                <a:gd name="T34" fmla="*/ 438 w 2031"/>
                <a:gd name="T35" fmla="*/ 150 h 347"/>
                <a:gd name="T36" fmla="*/ 413 w 2031"/>
                <a:gd name="T37" fmla="*/ 134 h 347"/>
                <a:gd name="T38" fmla="*/ 547 w 2031"/>
                <a:gd name="T39" fmla="*/ 138 h 347"/>
                <a:gd name="T40" fmla="*/ 484 w 2031"/>
                <a:gd name="T41" fmla="*/ 347 h 347"/>
                <a:gd name="T42" fmla="*/ 601 w 2031"/>
                <a:gd name="T43" fmla="*/ 220 h 347"/>
                <a:gd name="T44" fmla="*/ 559 w 2031"/>
                <a:gd name="T45" fmla="*/ 205 h 347"/>
                <a:gd name="T46" fmla="*/ 583 w 2031"/>
                <a:gd name="T47" fmla="*/ 347 h 347"/>
                <a:gd name="T48" fmla="*/ 666 w 2031"/>
                <a:gd name="T49" fmla="*/ 347 h 347"/>
                <a:gd name="T50" fmla="*/ 641 w 2031"/>
                <a:gd name="T51" fmla="*/ 347 h 347"/>
                <a:gd name="T52" fmla="*/ 719 w 2031"/>
                <a:gd name="T53" fmla="*/ 347 h 347"/>
                <a:gd name="T54" fmla="*/ 694 w 2031"/>
                <a:gd name="T55" fmla="*/ 347 h 347"/>
                <a:gd name="T56" fmla="*/ 763 w 2031"/>
                <a:gd name="T57" fmla="*/ 347 h 347"/>
                <a:gd name="T58" fmla="*/ 725 w 2031"/>
                <a:gd name="T59" fmla="*/ 347 h 347"/>
                <a:gd name="T60" fmla="*/ 876 w 2031"/>
                <a:gd name="T61" fmla="*/ 347 h 347"/>
                <a:gd name="T62" fmla="*/ 838 w 2031"/>
                <a:gd name="T63" fmla="*/ 347 h 347"/>
                <a:gd name="T64" fmla="*/ 972 w 2031"/>
                <a:gd name="T65" fmla="*/ 347 h 347"/>
                <a:gd name="T66" fmla="*/ 939 w 2031"/>
                <a:gd name="T67" fmla="*/ 347 h 347"/>
                <a:gd name="T68" fmla="*/ 1086 w 2031"/>
                <a:gd name="T69" fmla="*/ 347 h 347"/>
                <a:gd name="T70" fmla="*/ 1012 w 2031"/>
                <a:gd name="T71" fmla="*/ 347 h 347"/>
                <a:gd name="T72" fmla="*/ 1217 w 2031"/>
                <a:gd name="T73" fmla="*/ 347 h 347"/>
                <a:gd name="T74" fmla="*/ 1199 w 2031"/>
                <a:gd name="T75" fmla="*/ 6 h 347"/>
                <a:gd name="T76" fmla="*/ 1142 w 2031"/>
                <a:gd name="T77" fmla="*/ 347 h 347"/>
                <a:gd name="T78" fmla="*/ 1477 w 2031"/>
                <a:gd name="T79" fmla="*/ 289 h 347"/>
                <a:gd name="T80" fmla="*/ 1431 w 2031"/>
                <a:gd name="T81" fmla="*/ 289 h 347"/>
                <a:gd name="T82" fmla="*/ 1480 w 2031"/>
                <a:gd name="T83" fmla="*/ 347 h 347"/>
                <a:gd name="T84" fmla="*/ 1477 w 2031"/>
                <a:gd name="T85" fmla="*/ 289 h 347"/>
                <a:gd name="T86" fmla="*/ 1528 w 2031"/>
                <a:gd name="T87" fmla="*/ 253 h 347"/>
                <a:gd name="T88" fmla="*/ 1502 w 2031"/>
                <a:gd name="T89" fmla="*/ 347 h 347"/>
                <a:gd name="T90" fmla="*/ 1565 w 2031"/>
                <a:gd name="T91" fmla="*/ 285 h 347"/>
                <a:gd name="T92" fmla="*/ 1632 w 2031"/>
                <a:gd name="T93" fmla="*/ 347 h 347"/>
                <a:gd name="T94" fmla="*/ 1628 w 2031"/>
                <a:gd name="T95" fmla="*/ 155 h 347"/>
                <a:gd name="T96" fmla="*/ 1618 w 2031"/>
                <a:gd name="T97" fmla="*/ 155 h 347"/>
                <a:gd name="T98" fmla="*/ 1607 w 2031"/>
                <a:gd name="T99" fmla="*/ 163 h 347"/>
                <a:gd name="T100" fmla="*/ 1601 w 2031"/>
                <a:gd name="T101" fmla="*/ 153 h 347"/>
                <a:gd name="T102" fmla="*/ 1595 w 2031"/>
                <a:gd name="T103" fmla="*/ 163 h 347"/>
                <a:gd name="T104" fmla="*/ 1584 w 2031"/>
                <a:gd name="T105" fmla="*/ 155 h 347"/>
                <a:gd name="T106" fmla="*/ 1574 w 2031"/>
                <a:gd name="T107" fmla="*/ 155 h 347"/>
                <a:gd name="T108" fmla="*/ 1568 w 2031"/>
                <a:gd name="T109" fmla="*/ 347 h 347"/>
                <a:gd name="T110" fmla="*/ 1750 w 2031"/>
                <a:gd name="T111" fmla="*/ 129 h 347"/>
                <a:gd name="T112" fmla="*/ 1683 w 2031"/>
                <a:gd name="T113" fmla="*/ 180 h 347"/>
                <a:gd name="T114" fmla="*/ 1756 w 2031"/>
                <a:gd name="T115" fmla="*/ 180 h 347"/>
                <a:gd name="T116" fmla="*/ 1894 w 2031"/>
                <a:gd name="T117" fmla="*/ 308 h 347"/>
                <a:gd name="T118" fmla="*/ 1873 w 2031"/>
                <a:gd name="T119" fmla="*/ 308 h 347"/>
                <a:gd name="T120" fmla="*/ 1848 w 2031"/>
                <a:gd name="T121" fmla="*/ 285 h 347"/>
                <a:gd name="T122" fmla="*/ 1840 w 2031"/>
                <a:gd name="T123" fmla="*/ 335 h 347"/>
                <a:gd name="T124" fmla="*/ 1894 w 2031"/>
                <a:gd name="T125" fmla="*/ 308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031" h="347">
                  <a:moveTo>
                    <a:pt x="1972" y="347"/>
                  </a:moveTo>
                  <a:lnTo>
                    <a:pt x="2001" y="347"/>
                  </a:lnTo>
                  <a:lnTo>
                    <a:pt x="2006" y="347"/>
                  </a:lnTo>
                  <a:lnTo>
                    <a:pt x="2018" y="347"/>
                  </a:lnTo>
                  <a:lnTo>
                    <a:pt x="2022" y="347"/>
                  </a:lnTo>
                  <a:lnTo>
                    <a:pt x="2031" y="347"/>
                  </a:lnTo>
                  <a:lnTo>
                    <a:pt x="2031" y="314"/>
                  </a:lnTo>
                  <a:lnTo>
                    <a:pt x="2018" y="314"/>
                  </a:lnTo>
                  <a:lnTo>
                    <a:pt x="2018" y="306"/>
                  </a:lnTo>
                  <a:lnTo>
                    <a:pt x="2006" y="306"/>
                  </a:lnTo>
                  <a:lnTo>
                    <a:pt x="2006" y="314"/>
                  </a:lnTo>
                  <a:lnTo>
                    <a:pt x="2006" y="324"/>
                  </a:lnTo>
                  <a:lnTo>
                    <a:pt x="2001" y="324"/>
                  </a:lnTo>
                  <a:lnTo>
                    <a:pt x="2001" y="293"/>
                  </a:lnTo>
                  <a:lnTo>
                    <a:pt x="1972" y="293"/>
                  </a:lnTo>
                  <a:lnTo>
                    <a:pt x="1972" y="324"/>
                  </a:lnTo>
                  <a:lnTo>
                    <a:pt x="1972" y="347"/>
                  </a:lnTo>
                  <a:lnTo>
                    <a:pt x="1972" y="347"/>
                  </a:lnTo>
                  <a:close/>
                  <a:moveTo>
                    <a:pt x="8" y="159"/>
                  </a:moveTo>
                  <a:lnTo>
                    <a:pt x="13" y="159"/>
                  </a:lnTo>
                  <a:lnTo>
                    <a:pt x="13" y="176"/>
                  </a:lnTo>
                  <a:lnTo>
                    <a:pt x="0" y="176"/>
                  </a:lnTo>
                  <a:lnTo>
                    <a:pt x="0" y="347"/>
                  </a:lnTo>
                  <a:lnTo>
                    <a:pt x="13" y="347"/>
                  </a:lnTo>
                  <a:lnTo>
                    <a:pt x="59" y="347"/>
                  </a:lnTo>
                  <a:lnTo>
                    <a:pt x="73" y="347"/>
                  </a:lnTo>
                  <a:lnTo>
                    <a:pt x="73" y="176"/>
                  </a:lnTo>
                  <a:lnTo>
                    <a:pt x="59" y="176"/>
                  </a:lnTo>
                  <a:lnTo>
                    <a:pt x="59" y="159"/>
                  </a:lnTo>
                  <a:lnTo>
                    <a:pt x="65" y="159"/>
                  </a:lnTo>
                  <a:lnTo>
                    <a:pt x="65" y="153"/>
                  </a:lnTo>
                  <a:lnTo>
                    <a:pt x="8" y="153"/>
                  </a:lnTo>
                  <a:lnTo>
                    <a:pt x="8" y="159"/>
                  </a:lnTo>
                  <a:lnTo>
                    <a:pt x="8" y="159"/>
                  </a:lnTo>
                  <a:close/>
                  <a:moveTo>
                    <a:pt x="174" y="347"/>
                  </a:moveTo>
                  <a:lnTo>
                    <a:pt x="235" y="347"/>
                  </a:lnTo>
                  <a:lnTo>
                    <a:pt x="235" y="79"/>
                  </a:lnTo>
                  <a:lnTo>
                    <a:pt x="174" y="79"/>
                  </a:lnTo>
                  <a:lnTo>
                    <a:pt x="174" y="347"/>
                  </a:lnTo>
                  <a:lnTo>
                    <a:pt x="174" y="347"/>
                  </a:lnTo>
                  <a:close/>
                  <a:moveTo>
                    <a:pt x="413" y="134"/>
                  </a:moveTo>
                  <a:lnTo>
                    <a:pt x="413" y="129"/>
                  </a:lnTo>
                  <a:lnTo>
                    <a:pt x="406" y="129"/>
                  </a:lnTo>
                  <a:lnTo>
                    <a:pt x="406" y="134"/>
                  </a:lnTo>
                  <a:lnTo>
                    <a:pt x="388" y="134"/>
                  </a:lnTo>
                  <a:lnTo>
                    <a:pt x="388" y="150"/>
                  </a:lnTo>
                  <a:lnTo>
                    <a:pt x="362" y="150"/>
                  </a:lnTo>
                  <a:lnTo>
                    <a:pt x="362" y="347"/>
                  </a:lnTo>
                  <a:lnTo>
                    <a:pt x="367" y="347"/>
                  </a:lnTo>
                  <a:lnTo>
                    <a:pt x="438" y="347"/>
                  </a:lnTo>
                  <a:lnTo>
                    <a:pt x="442" y="347"/>
                  </a:lnTo>
                  <a:lnTo>
                    <a:pt x="442" y="167"/>
                  </a:lnTo>
                  <a:lnTo>
                    <a:pt x="438" y="167"/>
                  </a:lnTo>
                  <a:lnTo>
                    <a:pt x="438" y="150"/>
                  </a:lnTo>
                  <a:lnTo>
                    <a:pt x="413" y="150"/>
                  </a:lnTo>
                  <a:lnTo>
                    <a:pt x="413" y="134"/>
                  </a:lnTo>
                  <a:lnTo>
                    <a:pt x="413" y="134"/>
                  </a:lnTo>
                  <a:close/>
                  <a:moveTo>
                    <a:pt x="484" y="347"/>
                  </a:moveTo>
                  <a:lnTo>
                    <a:pt x="547" y="347"/>
                  </a:lnTo>
                  <a:lnTo>
                    <a:pt x="547" y="138"/>
                  </a:lnTo>
                  <a:lnTo>
                    <a:pt x="484" y="138"/>
                  </a:lnTo>
                  <a:lnTo>
                    <a:pt x="484" y="347"/>
                  </a:lnTo>
                  <a:lnTo>
                    <a:pt x="484" y="347"/>
                  </a:lnTo>
                  <a:close/>
                  <a:moveTo>
                    <a:pt x="583" y="347"/>
                  </a:moveTo>
                  <a:lnTo>
                    <a:pt x="601" y="347"/>
                  </a:lnTo>
                  <a:lnTo>
                    <a:pt x="601" y="220"/>
                  </a:lnTo>
                  <a:lnTo>
                    <a:pt x="583" y="220"/>
                  </a:lnTo>
                  <a:lnTo>
                    <a:pt x="583" y="205"/>
                  </a:lnTo>
                  <a:lnTo>
                    <a:pt x="559" y="205"/>
                  </a:lnTo>
                  <a:lnTo>
                    <a:pt x="559" y="220"/>
                  </a:lnTo>
                  <a:lnTo>
                    <a:pt x="559" y="347"/>
                  </a:lnTo>
                  <a:lnTo>
                    <a:pt x="583" y="347"/>
                  </a:lnTo>
                  <a:lnTo>
                    <a:pt x="583" y="347"/>
                  </a:lnTo>
                  <a:close/>
                  <a:moveTo>
                    <a:pt x="641" y="347"/>
                  </a:moveTo>
                  <a:lnTo>
                    <a:pt x="666" y="347"/>
                  </a:lnTo>
                  <a:lnTo>
                    <a:pt x="666" y="236"/>
                  </a:lnTo>
                  <a:lnTo>
                    <a:pt x="641" y="236"/>
                  </a:lnTo>
                  <a:lnTo>
                    <a:pt x="641" y="347"/>
                  </a:lnTo>
                  <a:lnTo>
                    <a:pt x="641" y="347"/>
                  </a:lnTo>
                  <a:close/>
                  <a:moveTo>
                    <a:pt x="694" y="347"/>
                  </a:moveTo>
                  <a:lnTo>
                    <a:pt x="719" y="347"/>
                  </a:lnTo>
                  <a:lnTo>
                    <a:pt x="719" y="280"/>
                  </a:lnTo>
                  <a:lnTo>
                    <a:pt x="694" y="280"/>
                  </a:lnTo>
                  <a:lnTo>
                    <a:pt x="694" y="347"/>
                  </a:lnTo>
                  <a:lnTo>
                    <a:pt x="694" y="347"/>
                  </a:lnTo>
                  <a:close/>
                  <a:moveTo>
                    <a:pt x="725" y="347"/>
                  </a:moveTo>
                  <a:lnTo>
                    <a:pt x="763" y="347"/>
                  </a:lnTo>
                  <a:lnTo>
                    <a:pt x="763" y="92"/>
                  </a:lnTo>
                  <a:lnTo>
                    <a:pt x="725" y="92"/>
                  </a:lnTo>
                  <a:lnTo>
                    <a:pt x="725" y="347"/>
                  </a:lnTo>
                  <a:lnTo>
                    <a:pt x="725" y="347"/>
                  </a:lnTo>
                  <a:close/>
                  <a:moveTo>
                    <a:pt x="838" y="347"/>
                  </a:moveTo>
                  <a:lnTo>
                    <a:pt x="876" y="347"/>
                  </a:lnTo>
                  <a:lnTo>
                    <a:pt x="876" y="257"/>
                  </a:lnTo>
                  <a:lnTo>
                    <a:pt x="838" y="257"/>
                  </a:lnTo>
                  <a:lnTo>
                    <a:pt x="838" y="347"/>
                  </a:lnTo>
                  <a:lnTo>
                    <a:pt x="838" y="347"/>
                  </a:lnTo>
                  <a:close/>
                  <a:moveTo>
                    <a:pt x="939" y="347"/>
                  </a:moveTo>
                  <a:lnTo>
                    <a:pt x="972" y="347"/>
                  </a:lnTo>
                  <a:lnTo>
                    <a:pt x="972" y="236"/>
                  </a:lnTo>
                  <a:lnTo>
                    <a:pt x="939" y="236"/>
                  </a:lnTo>
                  <a:lnTo>
                    <a:pt x="939" y="347"/>
                  </a:lnTo>
                  <a:lnTo>
                    <a:pt x="939" y="347"/>
                  </a:lnTo>
                  <a:close/>
                  <a:moveTo>
                    <a:pt x="1012" y="347"/>
                  </a:moveTo>
                  <a:lnTo>
                    <a:pt x="1086" y="347"/>
                  </a:lnTo>
                  <a:lnTo>
                    <a:pt x="1086" y="0"/>
                  </a:lnTo>
                  <a:lnTo>
                    <a:pt x="1012" y="0"/>
                  </a:lnTo>
                  <a:lnTo>
                    <a:pt x="1012" y="347"/>
                  </a:lnTo>
                  <a:lnTo>
                    <a:pt x="1012" y="347"/>
                  </a:lnTo>
                  <a:close/>
                  <a:moveTo>
                    <a:pt x="1199" y="347"/>
                  </a:moveTo>
                  <a:lnTo>
                    <a:pt x="1217" y="347"/>
                  </a:lnTo>
                  <a:lnTo>
                    <a:pt x="1217" y="276"/>
                  </a:lnTo>
                  <a:lnTo>
                    <a:pt x="1199" y="276"/>
                  </a:lnTo>
                  <a:lnTo>
                    <a:pt x="1199" y="6"/>
                  </a:lnTo>
                  <a:lnTo>
                    <a:pt x="1125" y="6"/>
                  </a:lnTo>
                  <a:lnTo>
                    <a:pt x="1125" y="347"/>
                  </a:lnTo>
                  <a:lnTo>
                    <a:pt x="1142" y="347"/>
                  </a:lnTo>
                  <a:lnTo>
                    <a:pt x="1199" y="347"/>
                  </a:lnTo>
                  <a:lnTo>
                    <a:pt x="1199" y="347"/>
                  </a:lnTo>
                  <a:close/>
                  <a:moveTo>
                    <a:pt x="1477" y="289"/>
                  </a:moveTo>
                  <a:lnTo>
                    <a:pt x="1477" y="146"/>
                  </a:lnTo>
                  <a:lnTo>
                    <a:pt x="1431" y="146"/>
                  </a:lnTo>
                  <a:lnTo>
                    <a:pt x="1431" y="289"/>
                  </a:lnTo>
                  <a:lnTo>
                    <a:pt x="1417" y="289"/>
                  </a:lnTo>
                  <a:lnTo>
                    <a:pt x="1417" y="347"/>
                  </a:lnTo>
                  <a:lnTo>
                    <a:pt x="1480" y="347"/>
                  </a:lnTo>
                  <a:lnTo>
                    <a:pt x="1480" y="289"/>
                  </a:lnTo>
                  <a:lnTo>
                    <a:pt x="1477" y="289"/>
                  </a:lnTo>
                  <a:lnTo>
                    <a:pt x="1477" y="289"/>
                  </a:lnTo>
                  <a:close/>
                  <a:moveTo>
                    <a:pt x="1565" y="285"/>
                  </a:moveTo>
                  <a:lnTo>
                    <a:pt x="1565" y="253"/>
                  </a:lnTo>
                  <a:lnTo>
                    <a:pt x="1528" y="253"/>
                  </a:lnTo>
                  <a:lnTo>
                    <a:pt x="1528" y="285"/>
                  </a:lnTo>
                  <a:lnTo>
                    <a:pt x="1502" y="285"/>
                  </a:lnTo>
                  <a:lnTo>
                    <a:pt x="1502" y="347"/>
                  </a:lnTo>
                  <a:lnTo>
                    <a:pt x="1565" y="347"/>
                  </a:lnTo>
                  <a:lnTo>
                    <a:pt x="1565" y="314"/>
                  </a:lnTo>
                  <a:lnTo>
                    <a:pt x="1565" y="285"/>
                  </a:lnTo>
                  <a:lnTo>
                    <a:pt x="1565" y="285"/>
                  </a:lnTo>
                  <a:close/>
                  <a:moveTo>
                    <a:pt x="1568" y="347"/>
                  </a:moveTo>
                  <a:lnTo>
                    <a:pt x="1632" y="347"/>
                  </a:lnTo>
                  <a:lnTo>
                    <a:pt x="1632" y="163"/>
                  </a:lnTo>
                  <a:lnTo>
                    <a:pt x="1628" y="163"/>
                  </a:lnTo>
                  <a:lnTo>
                    <a:pt x="1628" y="155"/>
                  </a:lnTo>
                  <a:lnTo>
                    <a:pt x="1626" y="155"/>
                  </a:lnTo>
                  <a:lnTo>
                    <a:pt x="1622" y="153"/>
                  </a:lnTo>
                  <a:lnTo>
                    <a:pt x="1618" y="155"/>
                  </a:lnTo>
                  <a:lnTo>
                    <a:pt x="1616" y="155"/>
                  </a:lnTo>
                  <a:lnTo>
                    <a:pt x="1616" y="163"/>
                  </a:lnTo>
                  <a:lnTo>
                    <a:pt x="1607" y="163"/>
                  </a:lnTo>
                  <a:lnTo>
                    <a:pt x="1607" y="155"/>
                  </a:lnTo>
                  <a:lnTo>
                    <a:pt x="1605" y="155"/>
                  </a:lnTo>
                  <a:lnTo>
                    <a:pt x="1601" y="153"/>
                  </a:lnTo>
                  <a:lnTo>
                    <a:pt x="1597" y="155"/>
                  </a:lnTo>
                  <a:lnTo>
                    <a:pt x="1595" y="155"/>
                  </a:lnTo>
                  <a:lnTo>
                    <a:pt x="1595" y="163"/>
                  </a:lnTo>
                  <a:lnTo>
                    <a:pt x="1586" y="163"/>
                  </a:lnTo>
                  <a:lnTo>
                    <a:pt x="1586" y="155"/>
                  </a:lnTo>
                  <a:lnTo>
                    <a:pt x="1584" y="155"/>
                  </a:lnTo>
                  <a:lnTo>
                    <a:pt x="1580" y="153"/>
                  </a:lnTo>
                  <a:lnTo>
                    <a:pt x="1576" y="155"/>
                  </a:lnTo>
                  <a:lnTo>
                    <a:pt x="1574" y="155"/>
                  </a:lnTo>
                  <a:lnTo>
                    <a:pt x="1574" y="163"/>
                  </a:lnTo>
                  <a:lnTo>
                    <a:pt x="1568" y="163"/>
                  </a:lnTo>
                  <a:lnTo>
                    <a:pt x="1568" y="347"/>
                  </a:lnTo>
                  <a:lnTo>
                    <a:pt x="1568" y="347"/>
                  </a:lnTo>
                  <a:close/>
                  <a:moveTo>
                    <a:pt x="1750" y="180"/>
                  </a:moveTo>
                  <a:lnTo>
                    <a:pt x="1750" y="129"/>
                  </a:lnTo>
                  <a:lnTo>
                    <a:pt x="1704" y="129"/>
                  </a:lnTo>
                  <a:lnTo>
                    <a:pt x="1704" y="180"/>
                  </a:lnTo>
                  <a:lnTo>
                    <a:pt x="1683" y="180"/>
                  </a:lnTo>
                  <a:lnTo>
                    <a:pt x="1683" y="347"/>
                  </a:lnTo>
                  <a:lnTo>
                    <a:pt x="1756" y="347"/>
                  </a:lnTo>
                  <a:lnTo>
                    <a:pt x="1756" y="180"/>
                  </a:lnTo>
                  <a:lnTo>
                    <a:pt x="1750" y="180"/>
                  </a:lnTo>
                  <a:lnTo>
                    <a:pt x="1750" y="180"/>
                  </a:lnTo>
                  <a:close/>
                  <a:moveTo>
                    <a:pt x="1894" y="308"/>
                  </a:moveTo>
                  <a:lnTo>
                    <a:pt x="1894" y="278"/>
                  </a:lnTo>
                  <a:lnTo>
                    <a:pt x="1873" y="278"/>
                  </a:lnTo>
                  <a:lnTo>
                    <a:pt x="1873" y="308"/>
                  </a:lnTo>
                  <a:lnTo>
                    <a:pt x="1869" y="308"/>
                  </a:lnTo>
                  <a:lnTo>
                    <a:pt x="1869" y="285"/>
                  </a:lnTo>
                  <a:lnTo>
                    <a:pt x="1848" y="285"/>
                  </a:lnTo>
                  <a:lnTo>
                    <a:pt x="1848" y="308"/>
                  </a:lnTo>
                  <a:lnTo>
                    <a:pt x="1840" y="308"/>
                  </a:lnTo>
                  <a:lnTo>
                    <a:pt x="1840" y="335"/>
                  </a:lnTo>
                  <a:lnTo>
                    <a:pt x="1911" y="335"/>
                  </a:lnTo>
                  <a:lnTo>
                    <a:pt x="1911" y="308"/>
                  </a:lnTo>
                  <a:lnTo>
                    <a:pt x="1894" y="308"/>
                  </a:lnTo>
                  <a:lnTo>
                    <a:pt x="1894" y="308"/>
                  </a:lnTo>
                  <a:close/>
                </a:path>
              </a:pathLst>
            </a:custGeom>
            <a:solidFill>
              <a:schemeClr val="bg1">
                <a:lumMod val="85000"/>
                <a:alpha val="1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rmAutofit/>
            </a:bodyPr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937918" y="728115"/>
            <a:ext cx="2762797" cy="553998"/>
            <a:chOff x="7934551" y="4858881"/>
            <a:chExt cx="2762797" cy="553998"/>
          </a:xfrm>
        </p:grpSpPr>
        <p:sp>
          <p:nvSpPr>
            <p:cNvPr id="11" name="矩形 10"/>
            <p:cNvSpPr/>
            <p:nvPr/>
          </p:nvSpPr>
          <p:spPr>
            <a:xfrm>
              <a:off x="7934551" y="4858881"/>
              <a:ext cx="2667397" cy="553998"/>
            </a:xfrm>
            <a:prstGeom prst="rect">
              <a:avLst/>
            </a:prstGeom>
            <a:noFill/>
          </p:spPr>
          <p:txBody>
            <a:bodyPr wrap="none" lIns="0" tIns="0" rIns="0" bIns="0" anchor="ctr">
              <a:spAutoFit/>
            </a:bodyPr>
            <a:lstStyle/>
            <a:p>
              <a:pPr lvl="0">
                <a:defRPr/>
              </a:pPr>
              <a:r>
                <a:rPr lang="en-US" altLang="zh-CN" sz="3600" kern="0" dirty="0">
                  <a:ln w="6350"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rPr>
                <a:t>CONTENTS </a:t>
              </a:r>
              <a:endParaRPr lang="zh-CN" altLang="en-US" sz="3600" kern="0" dirty="0">
                <a:ln w="635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9" name="等腰三角形 8"/>
            <p:cNvSpPr/>
            <p:nvPr/>
          </p:nvSpPr>
          <p:spPr>
            <a:xfrm rot="5400000">
              <a:off x="10521677" y="5054551"/>
              <a:ext cx="188684" cy="162659"/>
            </a:xfrm>
            <a:prstGeom prst="triangle">
              <a:avLst/>
            </a:prstGeom>
            <a:solidFill>
              <a:srgbClr val="E71F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7" name="直接连接符 6"/>
          <p:cNvCxnSpPr/>
          <p:nvPr/>
        </p:nvCxnSpPr>
        <p:spPr>
          <a:xfrm>
            <a:off x="3875314" y="1005114"/>
            <a:ext cx="7620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组合 47"/>
          <p:cNvGrpSpPr/>
          <p:nvPr userDrawn="1"/>
        </p:nvGrpSpPr>
        <p:grpSpPr>
          <a:xfrm>
            <a:off x="9829800" y="555697"/>
            <a:ext cx="1643743" cy="293390"/>
            <a:chOff x="4205286" y="3090862"/>
            <a:chExt cx="3781425" cy="674941"/>
          </a:xfrm>
        </p:grpSpPr>
        <p:sp>
          <p:nvSpPr>
            <p:cNvPr id="49" name="任意多边形: 形状 48"/>
            <p:cNvSpPr/>
            <p:nvPr/>
          </p:nvSpPr>
          <p:spPr>
            <a:xfrm>
              <a:off x="4205286" y="3090862"/>
              <a:ext cx="533686" cy="674941"/>
            </a:xfrm>
            <a:custGeom>
              <a:avLst/>
              <a:gdLst>
                <a:gd name="connsiteX0" fmla="*/ 533686 w 533686"/>
                <a:gd name="connsiteY0" fmla="*/ 306800 h 674941"/>
                <a:gd name="connsiteX1" fmla="*/ 533590 w 533686"/>
                <a:gd name="connsiteY1" fmla="*/ 502348 h 674941"/>
                <a:gd name="connsiteX2" fmla="*/ 527685 w 533686"/>
                <a:gd name="connsiteY2" fmla="*/ 524446 h 674941"/>
                <a:gd name="connsiteX3" fmla="*/ 511492 w 533686"/>
                <a:gd name="connsiteY3" fmla="*/ 540639 h 674941"/>
                <a:gd name="connsiteX4" fmla="*/ 289655 w 533686"/>
                <a:gd name="connsiteY4" fmla="*/ 669036 h 674941"/>
                <a:gd name="connsiteX5" fmla="*/ 267557 w 533686"/>
                <a:gd name="connsiteY5" fmla="*/ 674941 h 674941"/>
                <a:gd name="connsiteX6" fmla="*/ 245459 w 533686"/>
                <a:gd name="connsiteY6" fmla="*/ 669036 h 674941"/>
                <a:gd name="connsiteX7" fmla="*/ 233267 w 533686"/>
                <a:gd name="connsiteY7" fmla="*/ 661987 h 674941"/>
                <a:gd name="connsiteX8" fmla="*/ 233267 w 533686"/>
                <a:gd name="connsiteY8" fmla="*/ 644842 h 674941"/>
                <a:gd name="connsiteX9" fmla="*/ 233267 w 533686"/>
                <a:gd name="connsiteY9" fmla="*/ 480250 h 674941"/>
                <a:gd name="connsiteX10" fmla="*/ 203644 w 533686"/>
                <a:gd name="connsiteY10" fmla="*/ 29622 h 674941"/>
                <a:gd name="connsiteX11" fmla="*/ 203549 w 533686"/>
                <a:gd name="connsiteY11" fmla="*/ 94011 h 674941"/>
                <a:gd name="connsiteX12" fmla="*/ 203549 w 533686"/>
                <a:gd name="connsiteY12" fmla="*/ 178403 h 674941"/>
                <a:gd name="connsiteX13" fmla="*/ 203549 w 533686"/>
                <a:gd name="connsiteY13" fmla="*/ 271081 h 674941"/>
                <a:gd name="connsiteX14" fmla="*/ 203549 w 533686"/>
                <a:gd name="connsiteY14" fmla="*/ 644937 h 674941"/>
                <a:gd name="connsiteX15" fmla="*/ 135827 w 533686"/>
                <a:gd name="connsiteY15" fmla="*/ 605789 h 674941"/>
                <a:gd name="connsiteX16" fmla="*/ 23527 w 533686"/>
                <a:gd name="connsiteY16" fmla="*/ 540924 h 674941"/>
                <a:gd name="connsiteX17" fmla="*/ 6287 w 533686"/>
                <a:gd name="connsiteY17" fmla="*/ 523684 h 674941"/>
                <a:gd name="connsiteX18" fmla="*/ 0 w 533686"/>
                <a:gd name="connsiteY18" fmla="*/ 500157 h 674941"/>
                <a:gd name="connsiteX19" fmla="*/ 0 w 533686"/>
                <a:gd name="connsiteY19" fmla="*/ 174307 h 674941"/>
                <a:gd name="connsiteX20" fmla="*/ 6287 w 533686"/>
                <a:gd name="connsiteY20" fmla="*/ 150780 h 674941"/>
                <a:gd name="connsiteX21" fmla="*/ 23527 w 533686"/>
                <a:gd name="connsiteY21" fmla="*/ 133540 h 674941"/>
                <a:gd name="connsiteX22" fmla="*/ 265747 w 533686"/>
                <a:gd name="connsiteY22" fmla="*/ 0 h 674941"/>
                <a:gd name="connsiteX23" fmla="*/ 287845 w 533686"/>
                <a:gd name="connsiteY23" fmla="*/ 5906 h 674941"/>
                <a:gd name="connsiteX24" fmla="*/ 511587 w 533686"/>
                <a:gd name="connsiteY24" fmla="*/ 133826 h 674941"/>
                <a:gd name="connsiteX25" fmla="*/ 527780 w 533686"/>
                <a:gd name="connsiteY25" fmla="*/ 150019 h 674941"/>
                <a:gd name="connsiteX26" fmla="*/ 533685 w 533686"/>
                <a:gd name="connsiteY26" fmla="*/ 172117 h 674941"/>
                <a:gd name="connsiteX27" fmla="*/ 533685 w 533686"/>
                <a:gd name="connsiteY27" fmla="*/ 272606 h 674941"/>
                <a:gd name="connsiteX28" fmla="*/ 518922 w 533686"/>
                <a:gd name="connsiteY28" fmla="*/ 281178 h 674941"/>
                <a:gd name="connsiteX29" fmla="*/ 451008 w 533686"/>
                <a:gd name="connsiteY29" fmla="*/ 320421 h 674941"/>
                <a:gd name="connsiteX30" fmla="*/ 390239 w 533686"/>
                <a:gd name="connsiteY30" fmla="*/ 286131 h 674941"/>
                <a:gd name="connsiteX31" fmla="*/ 233362 w 533686"/>
                <a:gd name="connsiteY31" fmla="*/ 195358 h 674941"/>
                <a:gd name="connsiteX32" fmla="*/ 233362 w 533686"/>
                <a:gd name="connsiteY32" fmla="*/ 93917 h 674941"/>
                <a:gd name="connsiteX33" fmla="*/ 233362 w 533686"/>
                <a:gd name="connsiteY33" fmla="*/ 29528 h 674941"/>
                <a:gd name="connsiteX34" fmla="*/ 233362 w 533686"/>
                <a:gd name="connsiteY34" fmla="*/ 11811 h 674941"/>
                <a:gd name="connsiteX35" fmla="*/ 243649 w 533686"/>
                <a:gd name="connsiteY35" fmla="*/ 5906 h 674941"/>
                <a:gd name="connsiteX36" fmla="*/ 265747 w 533686"/>
                <a:gd name="connsiteY36" fmla="*/ 0 h 67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33686" h="674941">
                  <a:moveTo>
                    <a:pt x="533686" y="306800"/>
                  </a:moveTo>
                  <a:lnTo>
                    <a:pt x="533590" y="502348"/>
                  </a:lnTo>
                  <a:cubicBezTo>
                    <a:pt x="533590" y="509873"/>
                    <a:pt x="531685" y="517493"/>
                    <a:pt x="527685" y="524446"/>
                  </a:cubicBezTo>
                  <a:cubicBezTo>
                    <a:pt x="523684" y="531400"/>
                    <a:pt x="518065" y="536829"/>
                    <a:pt x="511492" y="540639"/>
                  </a:cubicBezTo>
                  <a:lnTo>
                    <a:pt x="289655" y="669036"/>
                  </a:lnTo>
                  <a:cubicBezTo>
                    <a:pt x="283178" y="672750"/>
                    <a:pt x="275558" y="674941"/>
                    <a:pt x="267557" y="674941"/>
                  </a:cubicBezTo>
                  <a:cubicBezTo>
                    <a:pt x="259461" y="674941"/>
                    <a:pt x="251936" y="672846"/>
                    <a:pt x="245459" y="669036"/>
                  </a:cubicBezTo>
                  <a:lnTo>
                    <a:pt x="233267" y="661987"/>
                  </a:lnTo>
                  <a:lnTo>
                    <a:pt x="233267" y="644842"/>
                  </a:lnTo>
                  <a:lnTo>
                    <a:pt x="233267" y="480250"/>
                  </a:lnTo>
                  <a:close/>
                  <a:moveTo>
                    <a:pt x="203644" y="29622"/>
                  </a:moveTo>
                  <a:lnTo>
                    <a:pt x="203549" y="94011"/>
                  </a:lnTo>
                  <a:lnTo>
                    <a:pt x="203549" y="178403"/>
                  </a:lnTo>
                  <a:lnTo>
                    <a:pt x="203549" y="271081"/>
                  </a:lnTo>
                  <a:lnTo>
                    <a:pt x="203549" y="644937"/>
                  </a:lnTo>
                  <a:lnTo>
                    <a:pt x="135827" y="605789"/>
                  </a:lnTo>
                  <a:lnTo>
                    <a:pt x="23527" y="540924"/>
                  </a:lnTo>
                  <a:cubicBezTo>
                    <a:pt x="16574" y="536924"/>
                    <a:pt x="10573" y="531113"/>
                    <a:pt x="6287" y="523684"/>
                  </a:cubicBezTo>
                  <a:cubicBezTo>
                    <a:pt x="2000" y="516254"/>
                    <a:pt x="0" y="508158"/>
                    <a:pt x="0" y="500157"/>
                  </a:cubicBezTo>
                  <a:lnTo>
                    <a:pt x="0" y="174307"/>
                  </a:lnTo>
                  <a:cubicBezTo>
                    <a:pt x="0" y="166306"/>
                    <a:pt x="2000" y="158210"/>
                    <a:pt x="6287" y="150780"/>
                  </a:cubicBezTo>
                  <a:cubicBezTo>
                    <a:pt x="10573" y="143351"/>
                    <a:pt x="16574" y="137540"/>
                    <a:pt x="23527" y="133540"/>
                  </a:cubicBezTo>
                  <a:close/>
                  <a:moveTo>
                    <a:pt x="265747" y="0"/>
                  </a:moveTo>
                  <a:cubicBezTo>
                    <a:pt x="273748" y="0"/>
                    <a:pt x="281273" y="2191"/>
                    <a:pt x="287845" y="5906"/>
                  </a:cubicBezTo>
                  <a:lnTo>
                    <a:pt x="511587" y="133826"/>
                  </a:lnTo>
                  <a:cubicBezTo>
                    <a:pt x="518160" y="137636"/>
                    <a:pt x="523779" y="143066"/>
                    <a:pt x="527780" y="150019"/>
                  </a:cubicBezTo>
                  <a:cubicBezTo>
                    <a:pt x="531780" y="156972"/>
                    <a:pt x="533685" y="164592"/>
                    <a:pt x="533685" y="172117"/>
                  </a:cubicBezTo>
                  <a:lnTo>
                    <a:pt x="533685" y="272606"/>
                  </a:lnTo>
                  <a:lnTo>
                    <a:pt x="518922" y="281178"/>
                  </a:lnTo>
                  <a:lnTo>
                    <a:pt x="451008" y="320421"/>
                  </a:lnTo>
                  <a:lnTo>
                    <a:pt x="390239" y="286131"/>
                  </a:lnTo>
                  <a:lnTo>
                    <a:pt x="233362" y="195358"/>
                  </a:lnTo>
                  <a:lnTo>
                    <a:pt x="233362" y="93917"/>
                  </a:lnTo>
                  <a:lnTo>
                    <a:pt x="233362" y="29528"/>
                  </a:lnTo>
                  <a:lnTo>
                    <a:pt x="233362" y="11811"/>
                  </a:lnTo>
                  <a:lnTo>
                    <a:pt x="243649" y="5906"/>
                  </a:lnTo>
                  <a:cubicBezTo>
                    <a:pt x="250126" y="2191"/>
                    <a:pt x="257651" y="0"/>
                    <a:pt x="265747" y="0"/>
                  </a:cubicBezTo>
                  <a:close/>
                </a:path>
              </a:pathLst>
            </a:custGeom>
            <a:solidFill>
              <a:srgbClr val="E71F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50" name="任意多边形: 形状 49"/>
            <p:cNvSpPr/>
            <p:nvPr/>
          </p:nvSpPr>
          <p:spPr>
            <a:xfrm>
              <a:off x="4880513" y="3226878"/>
              <a:ext cx="3106198" cy="399193"/>
            </a:xfrm>
            <a:custGeom>
              <a:avLst/>
              <a:gdLst>
                <a:gd name="connsiteX0" fmla="*/ 1573339 w 3106198"/>
                <a:gd name="connsiteY0" fmla="*/ 263652 h 399193"/>
                <a:gd name="connsiteX1" fmla="*/ 1548860 w 3106198"/>
                <a:gd name="connsiteY1" fmla="*/ 273844 h 399193"/>
                <a:gd name="connsiteX2" fmla="*/ 1538763 w 3106198"/>
                <a:gd name="connsiteY2" fmla="*/ 298418 h 399193"/>
                <a:gd name="connsiteX3" fmla="*/ 1538763 w 3106198"/>
                <a:gd name="connsiteY3" fmla="*/ 301371 h 399193"/>
                <a:gd name="connsiteX4" fmla="*/ 1548765 w 3106198"/>
                <a:gd name="connsiteY4" fmla="*/ 325374 h 399193"/>
                <a:gd name="connsiteX5" fmla="*/ 1572672 w 3106198"/>
                <a:gd name="connsiteY5" fmla="*/ 335280 h 399193"/>
                <a:gd name="connsiteX6" fmla="*/ 1674590 w 3106198"/>
                <a:gd name="connsiteY6" fmla="*/ 335280 h 399193"/>
                <a:gd name="connsiteX7" fmla="*/ 1674590 w 3106198"/>
                <a:gd name="connsiteY7" fmla="*/ 263652 h 399193"/>
                <a:gd name="connsiteX8" fmla="*/ 1559337 w 3106198"/>
                <a:gd name="connsiteY8" fmla="*/ 89916 h 399193"/>
                <a:gd name="connsiteX9" fmla="*/ 1653825 w 3106198"/>
                <a:gd name="connsiteY9" fmla="*/ 89916 h 399193"/>
                <a:gd name="connsiteX10" fmla="*/ 1716309 w 3106198"/>
                <a:gd name="connsiteY10" fmla="*/ 115729 h 399193"/>
                <a:gd name="connsiteX11" fmla="*/ 1742122 w 3106198"/>
                <a:gd name="connsiteY11" fmla="*/ 178118 h 399193"/>
                <a:gd name="connsiteX12" fmla="*/ 1742122 w 3106198"/>
                <a:gd name="connsiteY12" fmla="*/ 399098 h 399193"/>
                <a:gd name="connsiteX13" fmla="*/ 1554765 w 3106198"/>
                <a:gd name="connsiteY13" fmla="*/ 399098 h 399193"/>
                <a:gd name="connsiteX14" fmla="*/ 1488662 w 3106198"/>
                <a:gd name="connsiteY14" fmla="*/ 371761 h 399193"/>
                <a:gd name="connsiteX15" fmla="*/ 1461325 w 3106198"/>
                <a:gd name="connsiteY15" fmla="*/ 305753 h 399193"/>
                <a:gd name="connsiteX16" fmla="*/ 1461325 w 3106198"/>
                <a:gd name="connsiteY16" fmla="*/ 291751 h 399193"/>
                <a:gd name="connsiteX17" fmla="*/ 1488281 w 3106198"/>
                <a:gd name="connsiteY17" fmla="*/ 226885 h 399193"/>
                <a:gd name="connsiteX18" fmla="*/ 1553146 w 3106198"/>
                <a:gd name="connsiteY18" fmla="*/ 199930 h 399193"/>
                <a:gd name="connsiteX19" fmla="*/ 1674780 w 3106198"/>
                <a:gd name="connsiteY19" fmla="*/ 199930 h 399193"/>
                <a:gd name="connsiteX20" fmla="*/ 1674780 w 3106198"/>
                <a:gd name="connsiteY20" fmla="*/ 189833 h 399193"/>
                <a:gd name="connsiteX21" fmla="*/ 1664208 w 3106198"/>
                <a:gd name="connsiteY21" fmla="*/ 164306 h 399193"/>
                <a:gd name="connsiteX22" fmla="*/ 1638585 w 3106198"/>
                <a:gd name="connsiteY22" fmla="*/ 153734 h 399193"/>
                <a:gd name="connsiteX23" fmla="*/ 1481899 w 3106198"/>
                <a:gd name="connsiteY23" fmla="*/ 153734 h 399193"/>
                <a:gd name="connsiteX24" fmla="*/ 1335881 w 3106198"/>
                <a:gd name="connsiteY24" fmla="*/ 89916 h 399193"/>
                <a:gd name="connsiteX25" fmla="*/ 1477708 w 3106198"/>
                <a:gd name="connsiteY25" fmla="*/ 89916 h 399193"/>
                <a:gd name="connsiteX26" fmla="*/ 1399698 w 3106198"/>
                <a:gd name="connsiteY26" fmla="*/ 153734 h 399193"/>
                <a:gd name="connsiteX27" fmla="*/ 1399698 w 3106198"/>
                <a:gd name="connsiteY27" fmla="*/ 399098 h 399193"/>
                <a:gd name="connsiteX28" fmla="*/ 1335881 w 3106198"/>
                <a:gd name="connsiteY28" fmla="*/ 399098 h 399193"/>
                <a:gd name="connsiteX29" fmla="*/ 697039 w 3106198"/>
                <a:gd name="connsiteY29" fmla="*/ 89916 h 399193"/>
                <a:gd name="connsiteX30" fmla="*/ 876014 w 3106198"/>
                <a:gd name="connsiteY30" fmla="*/ 89916 h 399193"/>
                <a:gd name="connsiteX31" fmla="*/ 935926 w 3106198"/>
                <a:gd name="connsiteY31" fmla="*/ 114681 h 399193"/>
                <a:gd name="connsiteX32" fmla="*/ 960596 w 3106198"/>
                <a:gd name="connsiteY32" fmla="*/ 174403 h 399193"/>
                <a:gd name="connsiteX33" fmla="*/ 960596 w 3106198"/>
                <a:gd name="connsiteY33" fmla="*/ 399098 h 399193"/>
                <a:gd name="connsiteX34" fmla="*/ 896778 w 3106198"/>
                <a:gd name="connsiteY34" fmla="*/ 399098 h 399193"/>
                <a:gd name="connsiteX35" fmla="*/ 896778 w 3106198"/>
                <a:gd name="connsiteY35" fmla="*/ 194977 h 399193"/>
                <a:gd name="connsiteX36" fmla="*/ 884681 w 3106198"/>
                <a:gd name="connsiteY36" fmla="*/ 165735 h 399193"/>
                <a:gd name="connsiteX37" fmla="*/ 855440 w 3106198"/>
                <a:gd name="connsiteY37" fmla="*/ 153734 h 399193"/>
                <a:gd name="connsiteX38" fmla="*/ 760856 w 3106198"/>
                <a:gd name="connsiteY38" fmla="*/ 153734 h 399193"/>
                <a:gd name="connsiteX39" fmla="*/ 760856 w 3106198"/>
                <a:gd name="connsiteY39" fmla="*/ 399098 h 399193"/>
                <a:gd name="connsiteX40" fmla="*/ 697039 w 3106198"/>
                <a:gd name="connsiteY40" fmla="*/ 399098 h 399193"/>
                <a:gd name="connsiteX41" fmla="*/ 1127855 w 3106198"/>
                <a:gd name="connsiteY41" fmla="*/ 89726 h 399193"/>
                <a:gd name="connsiteX42" fmla="*/ 1280732 w 3106198"/>
                <a:gd name="connsiteY42" fmla="*/ 89726 h 399193"/>
                <a:gd name="connsiteX43" fmla="*/ 1280732 w 3106198"/>
                <a:gd name="connsiteY43" fmla="*/ 153543 h 399193"/>
                <a:gd name="connsiteX44" fmla="*/ 1122426 w 3106198"/>
                <a:gd name="connsiteY44" fmla="*/ 153543 h 399193"/>
                <a:gd name="connsiteX45" fmla="*/ 1093089 w 3106198"/>
                <a:gd name="connsiteY45" fmla="*/ 165640 h 399193"/>
                <a:gd name="connsiteX46" fmla="*/ 1080992 w 3106198"/>
                <a:gd name="connsiteY46" fmla="*/ 194882 h 399193"/>
                <a:gd name="connsiteX47" fmla="*/ 1080992 w 3106198"/>
                <a:gd name="connsiteY47" fmla="*/ 213742 h 399193"/>
                <a:gd name="connsiteX48" fmla="*/ 1280636 w 3106198"/>
                <a:gd name="connsiteY48" fmla="*/ 213742 h 399193"/>
                <a:gd name="connsiteX49" fmla="*/ 1280636 w 3106198"/>
                <a:gd name="connsiteY49" fmla="*/ 277559 h 399193"/>
                <a:gd name="connsiteX50" fmla="*/ 1080992 w 3106198"/>
                <a:gd name="connsiteY50" fmla="*/ 277559 h 399193"/>
                <a:gd name="connsiteX51" fmla="*/ 1080992 w 3106198"/>
                <a:gd name="connsiteY51" fmla="*/ 293847 h 399193"/>
                <a:gd name="connsiteX52" fmla="*/ 1093089 w 3106198"/>
                <a:gd name="connsiteY52" fmla="*/ 323089 h 399193"/>
                <a:gd name="connsiteX53" fmla="*/ 1122426 w 3106198"/>
                <a:gd name="connsiteY53" fmla="*/ 335185 h 399193"/>
                <a:gd name="connsiteX54" fmla="*/ 1280732 w 3106198"/>
                <a:gd name="connsiteY54" fmla="*/ 335185 h 399193"/>
                <a:gd name="connsiteX55" fmla="*/ 1280732 w 3106198"/>
                <a:gd name="connsiteY55" fmla="*/ 399003 h 399193"/>
                <a:gd name="connsiteX56" fmla="*/ 1124998 w 3106198"/>
                <a:gd name="connsiteY56" fmla="*/ 399003 h 399193"/>
                <a:gd name="connsiteX57" fmla="*/ 1044035 w 3106198"/>
                <a:gd name="connsiteY57" fmla="*/ 365475 h 399193"/>
                <a:gd name="connsiteX58" fmla="*/ 1010412 w 3106198"/>
                <a:gd name="connsiteY58" fmla="*/ 284322 h 399193"/>
                <a:gd name="connsiteX59" fmla="*/ 1010412 w 3106198"/>
                <a:gd name="connsiteY59" fmla="*/ 207265 h 399193"/>
                <a:gd name="connsiteX60" fmla="*/ 1044797 w 3106198"/>
                <a:gd name="connsiteY60" fmla="*/ 124302 h 399193"/>
                <a:gd name="connsiteX61" fmla="*/ 1127855 w 3106198"/>
                <a:gd name="connsiteY61" fmla="*/ 89726 h 399193"/>
                <a:gd name="connsiteX62" fmla="*/ 492061 w 3106198"/>
                <a:gd name="connsiteY62" fmla="*/ 89726 h 399193"/>
                <a:gd name="connsiteX63" fmla="*/ 644938 w 3106198"/>
                <a:gd name="connsiteY63" fmla="*/ 89726 h 399193"/>
                <a:gd name="connsiteX64" fmla="*/ 644938 w 3106198"/>
                <a:gd name="connsiteY64" fmla="*/ 153543 h 399193"/>
                <a:gd name="connsiteX65" fmla="*/ 486727 w 3106198"/>
                <a:gd name="connsiteY65" fmla="*/ 153543 h 399193"/>
                <a:gd name="connsiteX66" fmla="*/ 457390 w 3106198"/>
                <a:gd name="connsiteY66" fmla="*/ 165640 h 399193"/>
                <a:gd name="connsiteX67" fmla="*/ 445293 w 3106198"/>
                <a:gd name="connsiteY67" fmla="*/ 194882 h 399193"/>
                <a:gd name="connsiteX68" fmla="*/ 445293 w 3106198"/>
                <a:gd name="connsiteY68" fmla="*/ 213742 h 399193"/>
                <a:gd name="connsiteX69" fmla="*/ 644938 w 3106198"/>
                <a:gd name="connsiteY69" fmla="*/ 213742 h 399193"/>
                <a:gd name="connsiteX70" fmla="*/ 644938 w 3106198"/>
                <a:gd name="connsiteY70" fmla="*/ 277559 h 399193"/>
                <a:gd name="connsiteX71" fmla="*/ 445293 w 3106198"/>
                <a:gd name="connsiteY71" fmla="*/ 277559 h 399193"/>
                <a:gd name="connsiteX72" fmla="*/ 445293 w 3106198"/>
                <a:gd name="connsiteY72" fmla="*/ 293847 h 399193"/>
                <a:gd name="connsiteX73" fmla="*/ 457390 w 3106198"/>
                <a:gd name="connsiteY73" fmla="*/ 323089 h 399193"/>
                <a:gd name="connsiteX74" fmla="*/ 486727 w 3106198"/>
                <a:gd name="connsiteY74" fmla="*/ 335185 h 399193"/>
                <a:gd name="connsiteX75" fmla="*/ 644938 w 3106198"/>
                <a:gd name="connsiteY75" fmla="*/ 335185 h 399193"/>
                <a:gd name="connsiteX76" fmla="*/ 644938 w 3106198"/>
                <a:gd name="connsiteY76" fmla="*/ 399003 h 399193"/>
                <a:gd name="connsiteX77" fmla="*/ 489204 w 3106198"/>
                <a:gd name="connsiteY77" fmla="*/ 399003 h 399193"/>
                <a:gd name="connsiteX78" fmla="*/ 408241 w 3106198"/>
                <a:gd name="connsiteY78" fmla="*/ 365475 h 399193"/>
                <a:gd name="connsiteX79" fmla="*/ 374618 w 3106198"/>
                <a:gd name="connsiteY79" fmla="*/ 284322 h 399193"/>
                <a:gd name="connsiteX80" fmla="*/ 374618 w 3106198"/>
                <a:gd name="connsiteY80" fmla="*/ 207265 h 399193"/>
                <a:gd name="connsiteX81" fmla="*/ 409003 w 3106198"/>
                <a:gd name="connsiteY81" fmla="*/ 124302 h 399193"/>
                <a:gd name="connsiteX82" fmla="*/ 492061 w 3106198"/>
                <a:gd name="connsiteY82" fmla="*/ 89726 h 399193"/>
                <a:gd name="connsiteX83" fmla="*/ 2390680 w 3106198"/>
                <a:gd name="connsiteY83" fmla="*/ 87250 h 399193"/>
                <a:gd name="connsiteX84" fmla="*/ 2544985 w 3106198"/>
                <a:gd name="connsiteY84" fmla="*/ 87250 h 399193"/>
                <a:gd name="connsiteX85" fmla="*/ 2544985 w 3106198"/>
                <a:gd name="connsiteY85" fmla="*/ 151543 h 399193"/>
                <a:gd name="connsiteX86" fmla="*/ 2385250 w 3106198"/>
                <a:gd name="connsiteY86" fmla="*/ 151543 h 399193"/>
                <a:gd name="connsiteX87" fmla="*/ 2355723 w 3106198"/>
                <a:gd name="connsiteY87" fmla="*/ 163735 h 399193"/>
                <a:gd name="connsiteX88" fmla="*/ 2343436 w 3106198"/>
                <a:gd name="connsiteY88" fmla="*/ 193263 h 399193"/>
                <a:gd name="connsiteX89" fmla="*/ 2343436 w 3106198"/>
                <a:gd name="connsiteY89" fmla="*/ 212313 h 399193"/>
                <a:gd name="connsiteX90" fmla="*/ 2544985 w 3106198"/>
                <a:gd name="connsiteY90" fmla="*/ 212313 h 399193"/>
                <a:gd name="connsiteX91" fmla="*/ 2544985 w 3106198"/>
                <a:gd name="connsiteY91" fmla="*/ 276607 h 399193"/>
                <a:gd name="connsiteX92" fmla="*/ 2343436 w 3106198"/>
                <a:gd name="connsiteY92" fmla="*/ 276607 h 399193"/>
                <a:gd name="connsiteX93" fmla="*/ 2343436 w 3106198"/>
                <a:gd name="connsiteY93" fmla="*/ 293085 h 399193"/>
                <a:gd name="connsiteX94" fmla="*/ 2355723 w 3106198"/>
                <a:gd name="connsiteY94" fmla="*/ 322612 h 399193"/>
                <a:gd name="connsiteX95" fmla="*/ 2385250 w 3106198"/>
                <a:gd name="connsiteY95" fmla="*/ 334804 h 399193"/>
                <a:gd name="connsiteX96" fmla="*/ 2544985 w 3106198"/>
                <a:gd name="connsiteY96" fmla="*/ 334804 h 399193"/>
                <a:gd name="connsiteX97" fmla="*/ 2544985 w 3106198"/>
                <a:gd name="connsiteY97" fmla="*/ 399193 h 399193"/>
                <a:gd name="connsiteX98" fmla="*/ 2388013 w 3106198"/>
                <a:gd name="connsiteY98" fmla="*/ 399193 h 399193"/>
                <a:gd name="connsiteX99" fmla="*/ 2306193 w 3106198"/>
                <a:gd name="connsiteY99" fmla="*/ 365284 h 399193"/>
                <a:gd name="connsiteX100" fmla="*/ 2272284 w 3106198"/>
                <a:gd name="connsiteY100" fmla="*/ 283369 h 399193"/>
                <a:gd name="connsiteX101" fmla="*/ 2272284 w 3106198"/>
                <a:gd name="connsiteY101" fmla="*/ 205645 h 399193"/>
                <a:gd name="connsiteX102" fmla="*/ 2306955 w 3106198"/>
                <a:gd name="connsiteY102" fmla="*/ 121825 h 399193"/>
                <a:gd name="connsiteX103" fmla="*/ 2390680 w 3106198"/>
                <a:gd name="connsiteY103" fmla="*/ 87250 h 399193"/>
                <a:gd name="connsiteX104" fmla="*/ 2666142 w 3106198"/>
                <a:gd name="connsiteY104" fmla="*/ 87154 h 399193"/>
                <a:gd name="connsiteX105" fmla="*/ 2896838 w 3106198"/>
                <a:gd name="connsiteY105" fmla="*/ 87154 h 399193"/>
                <a:gd name="connsiteX106" fmla="*/ 2818256 w 3106198"/>
                <a:gd name="connsiteY106" fmla="*/ 151448 h 399193"/>
                <a:gd name="connsiteX107" fmla="*/ 2685097 w 3106198"/>
                <a:gd name="connsiteY107" fmla="*/ 151448 h 399193"/>
                <a:gd name="connsiteX108" fmla="*/ 2662047 w 3106198"/>
                <a:gd name="connsiteY108" fmla="*/ 161068 h 399193"/>
                <a:gd name="connsiteX109" fmla="*/ 2652617 w 3106198"/>
                <a:gd name="connsiteY109" fmla="*/ 182690 h 399193"/>
                <a:gd name="connsiteX110" fmla="*/ 2661570 w 3106198"/>
                <a:gd name="connsiteY110" fmla="*/ 203073 h 399193"/>
                <a:gd name="connsiteX111" fmla="*/ 2683573 w 3106198"/>
                <a:gd name="connsiteY111" fmla="*/ 212217 h 399193"/>
                <a:gd name="connsiteX112" fmla="*/ 2778252 w 3106198"/>
                <a:gd name="connsiteY112" fmla="*/ 212217 h 399193"/>
                <a:gd name="connsiteX113" fmla="*/ 2836354 w 3106198"/>
                <a:gd name="connsiteY113" fmla="*/ 236411 h 399193"/>
                <a:gd name="connsiteX114" fmla="*/ 2860547 w 3106198"/>
                <a:gd name="connsiteY114" fmla="*/ 294799 h 399193"/>
                <a:gd name="connsiteX115" fmla="*/ 2860547 w 3106198"/>
                <a:gd name="connsiteY115" fmla="*/ 314040 h 399193"/>
                <a:gd name="connsiteX116" fmla="*/ 2835687 w 3106198"/>
                <a:gd name="connsiteY116" fmla="*/ 374142 h 399193"/>
                <a:gd name="connsiteX117" fmla="*/ 2775489 w 3106198"/>
                <a:gd name="connsiteY117" fmla="*/ 399098 h 399193"/>
                <a:gd name="connsiteX118" fmla="*/ 2588037 w 3106198"/>
                <a:gd name="connsiteY118" fmla="*/ 399098 h 399193"/>
                <a:gd name="connsiteX119" fmla="*/ 2588037 w 3106198"/>
                <a:gd name="connsiteY119" fmla="*/ 334709 h 399193"/>
                <a:gd name="connsiteX120" fmla="*/ 2763297 w 3106198"/>
                <a:gd name="connsiteY120" fmla="*/ 334709 h 399193"/>
                <a:gd name="connsiteX121" fmla="*/ 2781680 w 3106198"/>
                <a:gd name="connsiteY121" fmla="*/ 327089 h 399193"/>
                <a:gd name="connsiteX122" fmla="*/ 2789301 w 3106198"/>
                <a:gd name="connsiteY122" fmla="*/ 308705 h 399193"/>
                <a:gd name="connsiteX123" fmla="*/ 2789301 w 3106198"/>
                <a:gd name="connsiteY123" fmla="*/ 307277 h 399193"/>
                <a:gd name="connsiteX124" fmla="*/ 2780347 w 3106198"/>
                <a:gd name="connsiteY124" fmla="*/ 285560 h 399193"/>
                <a:gd name="connsiteX125" fmla="*/ 2758725 w 3106198"/>
                <a:gd name="connsiteY125" fmla="*/ 276606 h 399193"/>
                <a:gd name="connsiteX126" fmla="*/ 2664904 w 3106198"/>
                <a:gd name="connsiteY126" fmla="*/ 276606 h 399193"/>
                <a:gd name="connsiteX127" fmla="*/ 2605659 w 3106198"/>
                <a:gd name="connsiteY127" fmla="*/ 252032 h 399193"/>
                <a:gd name="connsiteX128" fmla="*/ 2581084 w 3106198"/>
                <a:gd name="connsiteY128" fmla="*/ 192881 h 399193"/>
                <a:gd name="connsiteX129" fmla="*/ 2581084 w 3106198"/>
                <a:gd name="connsiteY129" fmla="*/ 172212 h 399193"/>
                <a:gd name="connsiteX130" fmla="*/ 2606039 w 3106198"/>
                <a:gd name="connsiteY130" fmla="*/ 112014 h 399193"/>
                <a:gd name="connsiteX131" fmla="*/ 2666142 w 3106198"/>
                <a:gd name="connsiteY131" fmla="*/ 87154 h 399193"/>
                <a:gd name="connsiteX132" fmla="*/ 1975771 w 3106198"/>
                <a:gd name="connsiteY132" fmla="*/ 381 h 399193"/>
                <a:gd name="connsiteX133" fmla="*/ 2301050 w 3106198"/>
                <a:gd name="connsiteY133" fmla="*/ 381 h 399193"/>
                <a:gd name="connsiteX134" fmla="*/ 2301050 w 3106198"/>
                <a:gd name="connsiteY134" fmla="*/ 60865 h 399193"/>
                <a:gd name="connsiteX135" fmla="*/ 2168652 w 3106198"/>
                <a:gd name="connsiteY135" fmla="*/ 60865 h 399193"/>
                <a:gd name="connsiteX136" fmla="*/ 2168652 w 3106198"/>
                <a:gd name="connsiteY136" fmla="*/ 399098 h 399193"/>
                <a:gd name="connsiteX137" fmla="*/ 2108168 w 3106198"/>
                <a:gd name="connsiteY137" fmla="*/ 399098 h 399193"/>
                <a:gd name="connsiteX138" fmla="*/ 2108168 w 3106198"/>
                <a:gd name="connsiteY138" fmla="*/ 60865 h 399193"/>
                <a:gd name="connsiteX139" fmla="*/ 1975771 w 3106198"/>
                <a:gd name="connsiteY139" fmla="*/ 60865 h 399193"/>
                <a:gd name="connsiteX140" fmla="*/ 128683 w 3106198"/>
                <a:gd name="connsiteY140" fmla="*/ 381 h 399193"/>
                <a:gd name="connsiteX141" fmla="*/ 319469 w 3106198"/>
                <a:gd name="connsiteY141" fmla="*/ 381 h 399193"/>
                <a:gd name="connsiteX142" fmla="*/ 319469 w 3106198"/>
                <a:gd name="connsiteY142" fmla="*/ 60865 h 399193"/>
                <a:gd name="connsiteX143" fmla="*/ 156877 w 3106198"/>
                <a:gd name="connsiteY143" fmla="*/ 60865 h 399193"/>
                <a:gd name="connsiteX144" fmla="*/ 99917 w 3106198"/>
                <a:gd name="connsiteY144" fmla="*/ 87059 h 399193"/>
                <a:gd name="connsiteX145" fmla="*/ 73533 w 3106198"/>
                <a:gd name="connsiteY145" fmla="*/ 150495 h 399193"/>
                <a:gd name="connsiteX146" fmla="*/ 73533 w 3106198"/>
                <a:gd name="connsiteY146" fmla="*/ 249174 h 399193"/>
                <a:gd name="connsiteX147" fmla="*/ 99917 w 3106198"/>
                <a:gd name="connsiteY147" fmla="*/ 312515 h 399193"/>
                <a:gd name="connsiteX148" fmla="*/ 156972 w 3106198"/>
                <a:gd name="connsiteY148" fmla="*/ 338804 h 399193"/>
                <a:gd name="connsiteX149" fmla="*/ 259080 w 3106198"/>
                <a:gd name="connsiteY149" fmla="*/ 338804 h 399193"/>
                <a:gd name="connsiteX150" fmla="*/ 259080 w 3106198"/>
                <a:gd name="connsiteY150" fmla="*/ 230600 h 399193"/>
                <a:gd name="connsiteX151" fmla="*/ 148400 w 3106198"/>
                <a:gd name="connsiteY151" fmla="*/ 230600 h 399193"/>
                <a:gd name="connsiteX152" fmla="*/ 148400 w 3106198"/>
                <a:gd name="connsiteY152" fmla="*/ 170117 h 399193"/>
                <a:gd name="connsiteX153" fmla="*/ 319564 w 3106198"/>
                <a:gd name="connsiteY153" fmla="*/ 170117 h 399193"/>
                <a:gd name="connsiteX154" fmla="*/ 319564 w 3106198"/>
                <a:gd name="connsiteY154" fmla="*/ 174879 h 399193"/>
                <a:gd name="connsiteX155" fmla="*/ 319564 w 3106198"/>
                <a:gd name="connsiteY155" fmla="*/ 399098 h 399193"/>
                <a:gd name="connsiteX156" fmla="*/ 127825 w 3106198"/>
                <a:gd name="connsiteY156" fmla="*/ 399098 h 399193"/>
                <a:gd name="connsiteX157" fmla="*/ 37433 w 3106198"/>
                <a:gd name="connsiteY157" fmla="*/ 361760 h 399193"/>
                <a:gd name="connsiteX158" fmla="*/ 0 w 3106198"/>
                <a:gd name="connsiteY158" fmla="*/ 271272 h 399193"/>
                <a:gd name="connsiteX159" fmla="*/ 0 w 3106198"/>
                <a:gd name="connsiteY159" fmla="*/ 129159 h 399193"/>
                <a:gd name="connsiteX160" fmla="*/ 37719 w 3106198"/>
                <a:gd name="connsiteY160" fmla="*/ 38100 h 399193"/>
                <a:gd name="connsiteX161" fmla="*/ 128683 w 3106198"/>
                <a:gd name="connsiteY161" fmla="*/ 381 h 399193"/>
                <a:gd name="connsiteX162" fmla="*/ 1795177 w 3106198"/>
                <a:gd name="connsiteY162" fmla="*/ 1 h 399193"/>
                <a:gd name="connsiteX163" fmla="*/ 1858899 w 3106198"/>
                <a:gd name="connsiteY163" fmla="*/ 1 h 399193"/>
                <a:gd name="connsiteX164" fmla="*/ 1858899 w 3106198"/>
                <a:gd name="connsiteY164" fmla="*/ 399099 h 399193"/>
                <a:gd name="connsiteX165" fmla="*/ 1795177 w 3106198"/>
                <a:gd name="connsiteY165" fmla="*/ 399099 h 399193"/>
                <a:gd name="connsiteX166" fmla="*/ 2958179 w 3106198"/>
                <a:gd name="connsiteY166" fmla="*/ 0 h 399193"/>
                <a:gd name="connsiteX167" fmla="*/ 3021997 w 3106198"/>
                <a:gd name="connsiteY167" fmla="*/ 0 h 399193"/>
                <a:gd name="connsiteX168" fmla="*/ 3021997 w 3106198"/>
                <a:gd name="connsiteY168" fmla="*/ 87154 h 399193"/>
                <a:gd name="connsiteX169" fmla="*/ 3085243 w 3106198"/>
                <a:gd name="connsiteY169" fmla="*/ 87154 h 399193"/>
                <a:gd name="connsiteX170" fmla="*/ 3085624 w 3106198"/>
                <a:gd name="connsiteY170" fmla="*/ 87154 h 399193"/>
                <a:gd name="connsiteX171" fmla="*/ 3085624 w 3106198"/>
                <a:gd name="connsiteY171" fmla="*/ 151448 h 399193"/>
                <a:gd name="connsiteX172" fmla="*/ 3026474 w 3106198"/>
                <a:gd name="connsiteY172" fmla="*/ 151448 h 399193"/>
                <a:gd name="connsiteX173" fmla="*/ 3026474 w 3106198"/>
                <a:gd name="connsiteY173" fmla="*/ 295942 h 399193"/>
                <a:gd name="connsiteX174" fmla="*/ 3037808 w 3106198"/>
                <a:gd name="connsiteY174" fmla="*/ 323374 h 399193"/>
                <a:gd name="connsiteX175" fmla="*/ 3065145 w 3106198"/>
                <a:gd name="connsiteY175" fmla="*/ 334709 h 399193"/>
                <a:gd name="connsiteX176" fmla="*/ 3106198 w 3106198"/>
                <a:gd name="connsiteY176" fmla="*/ 334709 h 399193"/>
                <a:gd name="connsiteX177" fmla="*/ 3106198 w 3106198"/>
                <a:gd name="connsiteY177" fmla="*/ 399098 h 399193"/>
                <a:gd name="connsiteX178" fmla="*/ 3055620 w 3106198"/>
                <a:gd name="connsiteY178" fmla="*/ 399098 h 399193"/>
                <a:gd name="connsiteX179" fmla="*/ 2986183 w 3106198"/>
                <a:gd name="connsiteY179" fmla="*/ 370332 h 399193"/>
                <a:gd name="connsiteX180" fmla="*/ 2957513 w 3106198"/>
                <a:gd name="connsiteY180" fmla="*/ 300990 h 399193"/>
                <a:gd name="connsiteX181" fmla="*/ 2957513 w 3106198"/>
                <a:gd name="connsiteY181" fmla="*/ 151448 h 399193"/>
                <a:gd name="connsiteX182" fmla="*/ 2879979 w 3106198"/>
                <a:gd name="connsiteY182" fmla="*/ 151448 h 399193"/>
                <a:gd name="connsiteX183" fmla="*/ 2958179 w 3106198"/>
                <a:gd name="connsiteY183" fmla="*/ 87154 h 3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3106198" h="399193">
                  <a:moveTo>
                    <a:pt x="1573339" y="263652"/>
                  </a:moveTo>
                  <a:cubicBezTo>
                    <a:pt x="1564481" y="263652"/>
                    <a:pt x="1555623" y="267081"/>
                    <a:pt x="1548860" y="273844"/>
                  </a:cubicBezTo>
                  <a:cubicBezTo>
                    <a:pt x="1542097" y="280702"/>
                    <a:pt x="1538763" y="289560"/>
                    <a:pt x="1538763" y="298418"/>
                  </a:cubicBezTo>
                  <a:lnTo>
                    <a:pt x="1538763" y="301371"/>
                  </a:lnTo>
                  <a:cubicBezTo>
                    <a:pt x="1538763" y="310134"/>
                    <a:pt x="1542097" y="318802"/>
                    <a:pt x="1548765" y="325374"/>
                  </a:cubicBezTo>
                  <a:cubicBezTo>
                    <a:pt x="1555242" y="331946"/>
                    <a:pt x="1564004" y="335280"/>
                    <a:pt x="1572672" y="335280"/>
                  </a:cubicBezTo>
                  <a:lnTo>
                    <a:pt x="1674590" y="335280"/>
                  </a:lnTo>
                  <a:lnTo>
                    <a:pt x="1674590" y="263652"/>
                  </a:lnTo>
                  <a:close/>
                  <a:moveTo>
                    <a:pt x="1559337" y="89916"/>
                  </a:moveTo>
                  <a:lnTo>
                    <a:pt x="1653825" y="89916"/>
                  </a:lnTo>
                  <a:cubicBezTo>
                    <a:pt x="1676400" y="89916"/>
                    <a:pt x="1698879" y="98489"/>
                    <a:pt x="1716309" y="115729"/>
                  </a:cubicBezTo>
                  <a:cubicBezTo>
                    <a:pt x="1733550" y="132969"/>
                    <a:pt x="1742122" y="155543"/>
                    <a:pt x="1742122" y="178118"/>
                  </a:cubicBezTo>
                  <a:lnTo>
                    <a:pt x="1742122" y="399098"/>
                  </a:lnTo>
                  <a:lnTo>
                    <a:pt x="1554765" y="399098"/>
                  </a:lnTo>
                  <a:cubicBezTo>
                    <a:pt x="1530762" y="399098"/>
                    <a:pt x="1506950" y="389954"/>
                    <a:pt x="1488662" y="371761"/>
                  </a:cubicBezTo>
                  <a:cubicBezTo>
                    <a:pt x="1470374" y="353473"/>
                    <a:pt x="1461325" y="329565"/>
                    <a:pt x="1461325" y="305753"/>
                  </a:cubicBezTo>
                  <a:lnTo>
                    <a:pt x="1461325" y="291751"/>
                  </a:lnTo>
                  <a:cubicBezTo>
                    <a:pt x="1461325" y="268319"/>
                    <a:pt x="1470183" y="244793"/>
                    <a:pt x="1488281" y="226885"/>
                  </a:cubicBezTo>
                  <a:cubicBezTo>
                    <a:pt x="1506188" y="208788"/>
                    <a:pt x="1529715" y="199930"/>
                    <a:pt x="1553146" y="199930"/>
                  </a:cubicBezTo>
                  <a:lnTo>
                    <a:pt x="1674780" y="199930"/>
                  </a:lnTo>
                  <a:lnTo>
                    <a:pt x="1674780" y="189833"/>
                  </a:lnTo>
                  <a:cubicBezTo>
                    <a:pt x="1674780" y="180594"/>
                    <a:pt x="1671161" y="171355"/>
                    <a:pt x="1664208" y="164306"/>
                  </a:cubicBezTo>
                  <a:cubicBezTo>
                    <a:pt x="1657159" y="157258"/>
                    <a:pt x="1647825" y="153734"/>
                    <a:pt x="1638585" y="153734"/>
                  </a:cubicBezTo>
                  <a:lnTo>
                    <a:pt x="1481899" y="153734"/>
                  </a:lnTo>
                  <a:close/>
                  <a:moveTo>
                    <a:pt x="1335881" y="89916"/>
                  </a:moveTo>
                  <a:lnTo>
                    <a:pt x="1477708" y="89916"/>
                  </a:lnTo>
                  <a:lnTo>
                    <a:pt x="1399698" y="153734"/>
                  </a:lnTo>
                  <a:lnTo>
                    <a:pt x="1399698" y="399098"/>
                  </a:lnTo>
                  <a:lnTo>
                    <a:pt x="1335881" y="399098"/>
                  </a:lnTo>
                  <a:close/>
                  <a:moveTo>
                    <a:pt x="697039" y="89916"/>
                  </a:moveTo>
                  <a:lnTo>
                    <a:pt x="876014" y="89916"/>
                  </a:lnTo>
                  <a:cubicBezTo>
                    <a:pt x="897635" y="89916"/>
                    <a:pt x="919257" y="98108"/>
                    <a:pt x="935926" y="114681"/>
                  </a:cubicBezTo>
                  <a:cubicBezTo>
                    <a:pt x="952404" y="131159"/>
                    <a:pt x="960596" y="152781"/>
                    <a:pt x="960596" y="174403"/>
                  </a:cubicBezTo>
                  <a:lnTo>
                    <a:pt x="960596" y="399098"/>
                  </a:lnTo>
                  <a:lnTo>
                    <a:pt x="896778" y="399098"/>
                  </a:lnTo>
                  <a:lnTo>
                    <a:pt x="896778" y="194977"/>
                  </a:lnTo>
                  <a:cubicBezTo>
                    <a:pt x="896778" y="184404"/>
                    <a:pt x="892778" y="173831"/>
                    <a:pt x="884681" y="165735"/>
                  </a:cubicBezTo>
                  <a:cubicBezTo>
                    <a:pt x="876585" y="157734"/>
                    <a:pt x="866012" y="153734"/>
                    <a:pt x="855440" y="153734"/>
                  </a:cubicBezTo>
                  <a:lnTo>
                    <a:pt x="760856" y="153734"/>
                  </a:lnTo>
                  <a:lnTo>
                    <a:pt x="760856" y="399098"/>
                  </a:lnTo>
                  <a:lnTo>
                    <a:pt x="697039" y="399098"/>
                  </a:lnTo>
                  <a:close/>
                  <a:moveTo>
                    <a:pt x="1127855" y="89726"/>
                  </a:moveTo>
                  <a:lnTo>
                    <a:pt x="1280732" y="89726"/>
                  </a:lnTo>
                  <a:lnTo>
                    <a:pt x="1280732" y="153543"/>
                  </a:lnTo>
                  <a:lnTo>
                    <a:pt x="1122426" y="153543"/>
                  </a:lnTo>
                  <a:cubicBezTo>
                    <a:pt x="1111758" y="153543"/>
                    <a:pt x="1101185" y="157544"/>
                    <a:pt x="1093089" y="165640"/>
                  </a:cubicBezTo>
                  <a:cubicBezTo>
                    <a:pt x="1084993" y="173737"/>
                    <a:pt x="1080992" y="184309"/>
                    <a:pt x="1080992" y="194882"/>
                  </a:cubicBezTo>
                  <a:lnTo>
                    <a:pt x="1080992" y="213742"/>
                  </a:lnTo>
                  <a:lnTo>
                    <a:pt x="1280636" y="213742"/>
                  </a:lnTo>
                  <a:lnTo>
                    <a:pt x="1280636" y="277559"/>
                  </a:lnTo>
                  <a:lnTo>
                    <a:pt x="1080992" y="277559"/>
                  </a:lnTo>
                  <a:lnTo>
                    <a:pt x="1080992" y="293847"/>
                  </a:lnTo>
                  <a:cubicBezTo>
                    <a:pt x="1080992" y="304420"/>
                    <a:pt x="1084993" y="314992"/>
                    <a:pt x="1093089" y="323089"/>
                  </a:cubicBezTo>
                  <a:cubicBezTo>
                    <a:pt x="1101280" y="331185"/>
                    <a:pt x="1111853" y="335185"/>
                    <a:pt x="1122426" y="335185"/>
                  </a:cubicBezTo>
                  <a:lnTo>
                    <a:pt x="1280732" y="335185"/>
                  </a:lnTo>
                  <a:lnTo>
                    <a:pt x="1280732" y="399003"/>
                  </a:lnTo>
                  <a:lnTo>
                    <a:pt x="1124998" y="399003"/>
                  </a:lnTo>
                  <a:cubicBezTo>
                    <a:pt x="1095756" y="399003"/>
                    <a:pt x="1066419" y="387859"/>
                    <a:pt x="1044035" y="365475"/>
                  </a:cubicBezTo>
                  <a:cubicBezTo>
                    <a:pt x="1021651" y="342996"/>
                    <a:pt x="1010412" y="313754"/>
                    <a:pt x="1010412" y="284322"/>
                  </a:cubicBezTo>
                  <a:lnTo>
                    <a:pt x="1010412" y="207265"/>
                  </a:lnTo>
                  <a:cubicBezTo>
                    <a:pt x="1010412" y="177261"/>
                    <a:pt x="1021842" y="147257"/>
                    <a:pt x="1044797" y="124302"/>
                  </a:cubicBezTo>
                  <a:cubicBezTo>
                    <a:pt x="1067753" y="101346"/>
                    <a:pt x="1097661" y="89916"/>
                    <a:pt x="1127855" y="89726"/>
                  </a:cubicBezTo>
                  <a:close/>
                  <a:moveTo>
                    <a:pt x="492061" y="89726"/>
                  </a:moveTo>
                  <a:lnTo>
                    <a:pt x="644938" y="89726"/>
                  </a:lnTo>
                  <a:lnTo>
                    <a:pt x="644938" y="153543"/>
                  </a:lnTo>
                  <a:lnTo>
                    <a:pt x="486727" y="153543"/>
                  </a:lnTo>
                  <a:cubicBezTo>
                    <a:pt x="476154" y="153543"/>
                    <a:pt x="465582" y="157544"/>
                    <a:pt x="457390" y="165640"/>
                  </a:cubicBezTo>
                  <a:cubicBezTo>
                    <a:pt x="449294" y="173737"/>
                    <a:pt x="445293" y="184309"/>
                    <a:pt x="445293" y="194882"/>
                  </a:cubicBezTo>
                  <a:lnTo>
                    <a:pt x="445293" y="213742"/>
                  </a:lnTo>
                  <a:lnTo>
                    <a:pt x="644938" y="213742"/>
                  </a:lnTo>
                  <a:lnTo>
                    <a:pt x="644938" y="277559"/>
                  </a:lnTo>
                  <a:lnTo>
                    <a:pt x="445293" y="277559"/>
                  </a:lnTo>
                  <a:lnTo>
                    <a:pt x="445293" y="293847"/>
                  </a:lnTo>
                  <a:cubicBezTo>
                    <a:pt x="445293" y="304420"/>
                    <a:pt x="449389" y="314992"/>
                    <a:pt x="457390" y="323089"/>
                  </a:cubicBezTo>
                  <a:cubicBezTo>
                    <a:pt x="465582" y="331185"/>
                    <a:pt x="476154" y="335185"/>
                    <a:pt x="486727" y="335185"/>
                  </a:cubicBezTo>
                  <a:lnTo>
                    <a:pt x="644938" y="335185"/>
                  </a:lnTo>
                  <a:lnTo>
                    <a:pt x="644938" y="399003"/>
                  </a:lnTo>
                  <a:lnTo>
                    <a:pt x="489204" y="399003"/>
                  </a:lnTo>
                  <a:cubicBezTo>
                    <a:pt x="459962" y="399003"/>
                    <a:pt x="430625" y="387859"/>
                    <a:pt x="408241" y="365475"/>
                  </a:cubicBezTo>
                  <a:cubicBezTo>
                    <a:pt x="385762" y="342996"/>
                    <a:pt x="374618" y="313754"/>
                    <a:pt x="374618" y="284322"/>
                  </a:cubicBezTo>
                  <a:lnTo>
                    <a:pt x="374618" y="207265"/>
                  </a:lnTo>
                  <a:cubicBezTo>
                    <a:pt x="374618" y="177261"/>
                    <a:pt x="386143" y="147257"/>
                    <a:pt x="409003" y="124302"/>
                  </a:cubicBezTo>
                  <a:cubicBezTo>
                    <a:pt x="431958" y="101346"/>
                    <a:pt x="461962" y="89916"/>
                    <a:pt x="492061" y="89726"/>
                  </a:cubicBezTo>
                  <a:close/>
                  <a:moveTo>
                    <a:pt x="2390680" y="87250"/>
                  </a:moveTo>
                  <a:lnTo>
                    <a:pt x="2544985" y="87250"/>
                  </a:lnTo>
                  <a:lnTo>
                    <a:pt x="2544985" y="151543"/>
                  </a:lnTo>
                  <a:lnTo>
                    <a:pt x="2385250" y="151543"/>
                  </a:lnTo>
                  <a:cubicBezTo>
                    <a:pt x="2374582" y="151543"/>
                    <a:pt x="2363914" y="155544"/>
                    <a:pt x="2355723" y="163735"/>
                  </a:cubicBezTo>
                  <a:cubicBezTo>
                    <a:pt x="2347626" y="171832"/>
                    <a:pt x="2343436" y="182595"/>
                    <a:pt x="2343436" y="193263"/>
                  </a:cubicBezTo>
                  <a:lnTo>
                    <a:pt x="2343436" y="212313"/>
                  </a:lnTo>
                  <a:lnTo>
                    <a:pt x="2544985" y="212313"/>
                  </a:lnTo>
                  <a:lnTo>
                    <a:pt x="2544985" y="276607"/>
                  </a:lnTo>
                  <a:lnTo>
                    <a:pt x="2343436" y="276607"/>
                  </a:lnTo>
                  <a:lnTo>
                    <a:pt x="2343436" y="293085"/>
                  </a:lnTo>
                  <a:cubicBezTo>
                    <a:pt x="2343436" y="303753"/>
                    <a:pt x="2347626" y="314421"/>
                    <a:pt x="2355723" y="322612"/>
                  </a:cubicBezTo>
                  <a:cubicBezTo>
                    <a:pt x="2363914" y="330709"/>
                    <a:pt x="2374582" y="334804"/>
                    <a:pt x="2385250" y="334804"/>
                  </a:cubicBezTo>
                  <a:lnTo>
                    <a:pt x="2544985" y="334804"/>
                  </a:lnTo>
                  <a:lnTo>
                    <a:pt x="2544985" y="399193"/>
                  </a:lnTo>
                  <a:lnTo>
                    <a:pt x="2388013" y="399193"/>
                  </a:lnTo>
                  <a:cubicBezTo>
                    <a:pt x="2358390" y="399193"/>
                    <a:pt x="2328672" y="387859"/>
                    <a:pt x="2306193" y="365284"/>
                  </a:cubicBezTo>
                  <a:cubicBezTo>
                    <a:pt x="2283523" y="342710"/>
                    <a:pt x="2272284" y="313087"/>
                    <a:pt x="2272284" y="283369"/>
                  </a:cubicBezTo>
                  <a:lnTo>
                    <a:pt x="2272284" y="205645"/>
                  </a:lnTo>
                  <a:cubicBezTo>
                    <a:pt x="2272284" y="175261"/>
                    <a:pt x="2283809" y="144876"/>
                    <a:pt x="2306955" y="121825"/>
                  </a:cubicBezTo>
                  <a:cubicBezTo>
                    <a:pt x="2330101" y="98680"/>
                    <a:pt x="2360390" y="87154"/>
                    <a:pt x="2390680" y="87250"/>
                  </a:cubicBezTo>
                  <a:close/>
                  <a:moveTo>
                    <a:pt x="2666142" y="87154"/>
                  </a:moveTo>
                  <a:lnTo>
                    <a:pt x="2896838" y="87154"/>
                  </a:lnTo>
                  <a:lnTo>
                    <a:pt x="2818256" y="151448"/>
                  </a:lnTo>
                  <a:lnTo>
                    <a:pt x="2685097" y="151448"/>
                  </a:lnTo>
                  <a:cubicBezTo>
                    <a:pt x="2676905" y="151448"/>
                    <a:pt x="2668428" y="154686"/>
                    <a:pt x="2662047" y="161068"/>
                  </a:cubicBezTo>
                  <a:cubicBezTo>
                    <a:pt x="2656046" y="167069"/>
                    <a:pt x="2652998" y="174784"/>
                    <a:pt x="2652617" y="182690"/>
                  </a:cubicBezTo>
                  <a:cubicBezTo>
                    <a:pt x="2652998" y="190024"/>
                    <a:pt x="2655951" y="197453"/>
                    <a:pt x="2661570" y="203073"/>
                  </a:cubicBezTo>
                  <a:cubicBezTo>
                    <a:pt x="2667762" y="209169"/>
                    <a:pt x="2675572" y="212217"/>
                    <a:pt x="2683573" y="212217"/>
                  </a:cubicBezTo>
                  <a:lnTo>
                    <a:pt x="2778252" y="212217"/>
                  </a:lnTo>
                  <a:cubicBezTo>
                    <a:pt x="2799397" y="212217"/>
                    <a:pt x="2820543" y="220218"/>
                    <a:pt x="2836354" y="236411"/>
                  </a:cubicBezTo>
                  <a:cubicBezTo>
                    <a:pt x="2852547" y="252508"/>
                    <a:pt x="2860547" y="273653"/>
                    <a:pt x="2860547" y="294799"/>
                  </a:cubicBezTo>
                  <a:lnTo>
                    <a:pt x="2860547" y="314040"/>
                  </a:lnTo>
                  <a:cubicBezTo>
                    <a:pt x="2860547" y="335756"/>
                    <a:pt x="2852261" y="357569"/>
                    <a:pt x="2835687" y="374142"/>
                  </a:cubicBezTo>
                  <a:cubicBezTo>
                    <a:pt x="2819114" y="390811"/>
                    <a:pt x="2797302" y="399098"/>
                    <a:pt x="2775489" y="399098"/>
                  </a:cubicBezTo>
                  <a:lnTo>
                    <a:pt x="2588037" y="399098"/>
                  </a:lnTo>
                  <a:lnTo>
                    <a:pt x="2588037" y="334709"/>
                  </a:lnTo>
                  <a:lnTo>
                    <a:pt x="2763297" y="334709"/>
                  </a:lnTo>
                  <a:cubicBezTo>
                    <a:pt x="2769965" y="334709"/>
                    <a:pt x="2776632" y="332137"/>
                    <a:pt x="2781680" y="327089"/>
                  </a:cubicBezTo>
                  <a:cubicBezTo>
                    <a:pt x="2786824" y="322041"/>
                    <a:pt x="2789301" y="315373"/>
                    <a:pt x="2789301" y="308705"/>
                  </a:cubicBezTo>
                  <a:lnTo>
                    <a:pt x="2789301" y="307277"/>
                  </a:lnTo>
                  <a:cubicBezTo>
                    <a:pt x="2789301" y="299371"/>
                    <a:pt x="2786348" y="291465"/>
                    <a:pt x="2780347" y="285560"/>
                  </a:cubicBezTo>
                  <a:cubicBezTo>
                    <a:pt x="2774442" y="279654"/>
                    <a:pt x="2766631" y="276606"/>
                    <a:pt x="2758725" y="276606"/>
                  </a:cubicBezTo>
                  <a:lnTo>
                    <a:pt x="2664904" y="276606"/>
                  </a:lnTo>
                  <a:cubicBezTo>
                    <a:pt x="2643473" y="276606"/>
                    <a:pt x="2621946" y="268415"/>
                    <a:pt x="2605659" y="252032"/>
                  </a:cubicBezTo>
                  <a:cubicBezTo>
                    <a:pt x="2589276" y="235744"/>
                    <a:pt x="2581084" y="214313"/>
                    <a:pt x="2581084" y="192881"/>
                  </a:cubicBezTo>
                  <a:lnTo>
                    <a:pt x="2581084" y="172212"/>
                  </a:lnTo>
                  <a:cubicBezTo>
                    <a:pt x="2581084" y="150400"/>
                    <a:pt x="2589371" y="128683"/>
                    <a:pt x="2606039" y="112014"/>
                  </a:cubicBezTo>
                  <a:cubicBezTo>
                    <a:pt x="2622613" y="95441"/>
                    <a:pt x="2644425" y="87154"/>
                    <a:pt x="2666142" y="87154"/>
                  </a:cubicBezTo>
                  <a:close/>
                  <a:moveTo>
                    <a:pt x="1975771" y="381"/>
                  </a:moveTo>
                  <a:lnTo>
                    <a:pt x="2301050" y="381"/>
                  </a:lnTo>
                  <a:lnTo>
                    <a:pt x="2301050" y="60865"/>
                  </a:lnTo>
                  <a:lnTo>
                    <a:pt x="2168652" y="60865"/>
                  </a:lnTo>
                  <a:lnTo>
                    <a:pt x="2168652" y="399098"/>
                  </a:lnTo>
                  <a:lnTo>
                    <a:pt x="2108168" y="399098"/>
                  </a:lnTo>
                  <a:lnTo>
                    <a:pt x="2108168" y="60865"/>
                  </a:lnTo>
                  <a:lnTo>
                    <a:pt x="1975771" y="60865"/>
                  </a:lnTo>
                  <a:close/>
                  <a:moveTo>
                    <a:pt x="128683" y="381"/>
                  </a:moveTo>
                  <a:lnTo>
                    <a:pt x="319469" y="381"/>
                  </a:lnTo>
                  <a:lnTo>
                    <a:pt x="319469" y="60865"/>
                  </a:lnTo>
                  <a:lnTo>
                    <a:pt x="156877" y="60865"/>
                  </a:lnTo>
                  <a:cubicBezTo>
                    <a:pt x="133826" y="60865"/>
                    <a:pt x="117443" y="69533"/>
                    <a:pt x="99917" y="87059"/>
                  </a:cubicBezTo>
                  <a:cubicBezTo>
                    <a:pt x="82391" y="104585"/>
                    <a:pt x="73533" y="127540"/>
                    <a:pt x="73533" y="150495"/>
                  </a:cubicBezTo>
                  <a:lnTo>
                    <a:pt x="73533" y="249174"/>
                  </a:lnTo>
                  <a:cubicBezTo>
                    <a:pt x="73533" y="272034"/>
                    <a:pt x="82391" y="295085"/>
                    <a:pt x="99917" y="312515"/>
                  </a:cubicBezTo>
                  <a:cubicBezTo>
                    <a:pt x="117443" y="329946"/>
                    <a:pt x="133921" y="338804"/>
                    <a:pt x="156972" y="338804"/>
                  </a:cubicBezTo>
                  <a:lnTo>
                    <a:pt x="259080" y="338804"/>
                  </a:lnTo>
                  <a:lnTo>
                    <a:pt x="259080" y="230600"/>
                  </a:lnTo>
                  <a:lnTo>
                    <a:pt x="148400" y="230600"/>
                  </a:lnTo>
                  <a:lnTo>
                    <a:pt x="148400" y="170117"/>
                  </a:lnTo>
                  <a:lnTo>
                    <a:pt x="319564" y="170117"/>
                  </a:lnTo>
                  <a:lnTo>
                    <a:pt x="319564" y="174879"/>
                  </a:lnTo>
                  <a:lnTo>
                    <a:pt x="319564" y="399098"/>
                  </a:lnTo>
                  <a:lnTo>
                    <a:pt x="127825" y="399098"/>
                  </a:lnTo>
                  <a:cubicBezTo>
                    <a:pt x="95060" y="399098"/>
                    <a:pt x="62389" y="386715"/>
                    <a:pt x="37433" y="361760"/>
                  </a:cubicBezTo>
                  <a:cubicBezTo>
                    <a:pt x="12478" y="336709"/>
                    <a:pt x="0" y="304133"/>
                    <a:pt x="0" y="271272"/>
                  </a:cubicBezTo>
                  <a:lnTo>
                    <a:pt x="0" y="129159"/>
                  </a:lnTo>
                  <a:cubicBezTo>
                    <a:pt x="0" y="96202"/>
                    <a:pt x="12573" y="63151"/>
                    <a:pt x="37719" y="38100"/>
                  </a:cubicBezTo>
                  <a:cubicBezTo>
                    <a:pt x="62865" y="12859"/>
                    <a:pt x="95726" y="381"/>
                    <a:pt x="128683" y="381"/>
                  </a:cubicBezTo>
                  <a:close/>
                  <a:moveTo>
                    <a:pt x="1795177" y="1"/>
                  </a:moveTo>
                  <a:lnTo>
                    <a:pt x="1858899" y="1"/>
                  </a:lnTo>
                  <a:lnTo>
                    <a:pt x="1858899" y="399099"/>
                  </a:lnTo>
                  <a:lnTo>
                    <a:pt x="1795177" y="399099"/>
                  </a:lnTo>
                  <a:close/>
                  <a:moveTo>
                    <a:pt x="2958179" y="0"/>
                  </a:moveTo>
                  <a:lnTo>
                    <a:pt x="3021997" y="0"/>
                  </a:lnTo>
                  <a:lnTo>
                    <a:pt x="3021997" y="87154"/>
                  </a:lnTo>
                  <a:lnTo>
                    <a:pt x="3085243" y="87154"/>
                  </a:lnTo>
                  <a:lnTo>
                    <a:pt x="3085624" y="87154"/>
                  </a:lnTo>
                  <a:lnTo>
                    <a:pt x="3085624" y="151448"/>
                  </a:lnTo>
                  <a:lnTo>
                    <a:pt x="3026474" y="151448"/>
                  </a:lnTo>
                  <a:lnTo>
                    <a:pt x="3026474" y="295942"/>
                  </a:lnTo>
                  <a:cubicBezTo>
                    <a:pt x="3026474" y="305943"/>
                    <a:pt x="3030283" y="315849"/>
                    <a:pt x="3037808" y="323374"/>
                  </a:cubicBezTo>
                  <a:cubicBezTo>
                    <a:pt x="3045428" y="330994"/>
                    <a:pt x="3055239" y="334709"/>
                    <a:pt x="3065145" y="334709"/>
                  </a:cubicBezTo>
                  <a:lnTo>
                    <a:pt x="3106198" y="334709"/>
                  </a:lnTo>
                  <a:lnTo>
                    <a:pt x="3106198" y="399098"/>
                  </a:lnTo>
                  <a:lnTo>
                    <a:pt x="3055620" y="399098"/>
                  </a:lnTo>
                  <a:cubicBezTo>
                    <a:pt x="3030474" y="399098"/>
                    <a:pt x="3005328" y="389477"/>
                    <a:pt x="2986183" y="370332"/>
                  </a:cubicBezTo>
                  <a:cubicBezTo>
                    <a:pt x="2967038" y="351187"/>
                    <a:pt x="2957513" y="326041"/>
                    <a:pt x="2957513" y="300990"/>
                  </a:cubicBezTo>
                  <a:lnTo>
                    <a:pt x="2957513" y="151448"/>
                  </a:lnTo>
                  <a:lnTo>
                    <a:pt x="2879979" y="151448"/>
                  </a:lnTo>
                  <a:lnTo>
                    <a:pt x="2958179" y="87154"/>
                  </a:lnTo>
                  <a:close/>
                </a:path>
              </a:pathLst>
            </a:custGeom>
            <a:solidFill>
              <a:srgbClr val="0044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06"/>
            <a:ext cx="12188825" cy="6852788"/>
          </a:xfrm>
          <a:prstGeom prst="rect">
            <a:avLst/>
          </a:prstGeom>
        </p:spPr>
      </p:pic>
      <p:grpSp>
        <p:nvGrpSpPr>
          <p:cNvPr id="12" name="组合 11"/>
          <p:cNvGrpSpPr/>
          <p:nvPr userDrawn="1"/>
        </p:nvGrpSpPr>
        <p:grpSpPr>
          <a:xfrm>
            <a:off x="4933950" y="1364524"/>
            <a:ext cx="2324101" cy="1385048"/>
            <a:chOff x="4895850" y="1364524"/>
            <a:chExt cx="2324101" cy="1385048"/>
          </a:xfrm>
        </p:grpSpPr>
        <p:sp>
          <p:nvSpPr>
            <p:cNvPr id="13" name="平行四边形 12"/>
            <p:cNvSpPr/>
            <p:nvPr/>
          </p:nvSpPr>
          <p:spPr>
            <a:xfrm>
              <a:off x="4895850" y="1598767"/>
              <a:ext cx="546514" cy="916564"/>
            </a:xfrm>
            <a:prstGeom prst="parallelogram">
              <a:avLst>
                <a:gd name="adj" fmla="val 29300"/>
              </a:avLst>
            </a:prstGeom>
            <a:gradFill>
              <a:gsLst>
                <a:gs pos="0">
                  <a:srgbClr val="004491">
                    <a:alpha val="0"/>
                  </a:srgbClr>
                </a:gs>
                <a:gs pos="99000">
                  <a:srgbClr val="0044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4003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8006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2009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96012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0015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4018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68021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2024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14" name="平行四边形 13"/>
            <p:cNvSpPr/>
            <p:nvPr/>
          </p:nvSpPr>
          <p:spPr>
            <a:xfrm rot="10800000">
              <a:off x="5282891" y="1364524"/>
              <a:ext cx="825852" cy="1385047"/>
            </a:xfrm>
            <a:prstGeom prst="parallelogram">
              <a:avLst>
                <a:gd name="adj" fmla="val 29273"/>
              </a:avLst>
            </a:prstGeom>
            <a:gradFill>
              <a:gsLst>
                <a:gs pos="0">
                  <a:srgbClr val="004491">
                    <a:alpha val="0"/>
                  </a:srgbClr>
                </a:gs>
                <a:gs pos="99000">
                  <a:srgbClr val="004491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4003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8006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2009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96012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0015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4018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68021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2024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15" name="平行四边形 14"/>
            <p:cNvSpPr/>
            <p:nvPr/>
          </p:nvSpPr>
          <p:spPr>
            <a:xfrm>
              <a:off x="6673437" y="1598767"/>
              <a:ext cx="546514" cy="916564"/>
            </a:xfrm>
            <a:prstGeom prst="parallelogram">
              <a:avLst>
                <a:gd name="adj" fmla="val 29300"/>
              </a:avLst>
            </a:prstGeom>
            <a:gradFill>
              <a:gsLst>
                <a:gs pos="0">
                  <a:srgbClr val="004491"/>
                </a:gs>
                <a:gs pos="99000">
                  <a:srgbClr val="004491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4003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8006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2009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96012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0015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4018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68021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2024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  <p:sp>
          <p:nvSpPr>
            <p:cNvPr id="16" name="平行四边形 15"/>
            <p:cNvSpPr/>
            <p:nvPr/>
          </p:nvSpPr>
          <p:spPr>
            <a:xfrm rot="10800000">
              <a:off x="6007057" y="1364525"/>
              <a:ext cx="825852" cy="1385047"/>
            </a:xfrm>
            <a:prstGeom prst="parallelogram">
              <a:avLst>
                <a:gd name="adj" fmla="val 29300"/>
              </a:avLst>
            </a:prstGeom>
            <a:gradFill>
              <a:gsLst>
                <a:gs pos="0">
                  <a:srgbClr val="004491"/>
                </a:gs>
                <a:gs pos="99000">
                  <a:srgbClr val="004492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lt1"/>
                  </a:solidFill>
                </a:defRPr>
              </a:defPPr>
              <a:lvl1pPr marL="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24003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48006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72009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96012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120015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144018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168021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1920240" algn="l" defTabSz="480060" rtl="0" eaLnBrk="1" latinLnBrk="0" hangingPunct="1">
                <a:defRPr sz="945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9100" y="2833914"/>
            <a:ext cx="11341100" cy="76944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algn="ctr" defTabSz="914400" rtl="0" eaLnBrk="1" latinLnBrk="0" hangingPunct="1">
              <a:defRPr lang="zh-CN" altLang="en-US" sz="44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419100" y="3624263"/>
            <a:ext cx="11341100" cy="15001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dirty="0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图片 32"/>
          <p:cNvPicPr>
            <a:picLocks noChangeAspect="1"/>
          </p:cNvPicPr>
          <p:nvPr userDrawn="1"/>
        </p:nvPicPr>
        <p:blipFill rotWithShape="1">
          <a:blip r:embed="rId2" cstate="print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" r="3"/>
          <a:stretch>
            <a:fillRect/>
          </a:stretch>
        </p:blipFill>
        <p:spPr>
          <a:xfrm>
            <a:off x="0" y="2606"/>
            <a:ext cx="12188825" cy="685278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20189" y="6497103"/>
            <a:ext cx="449539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2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/>
              <a:t>P </a:t>
            </a:r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27" name="直接连接符 26"/>
          <p:cNvCxnSpPr/>
          <p:nvPr userDrawn="1"/>
        </p:nvCxnSpPr>
        <p:spPr>
          <a:xfrm>
            <a:off x="2220188" y="6497103"/>
            <a:ext cx="0" cy="20638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页脚占位符 4"/>
          <p:cNvSpPr txBox="1"/>
          <p:nvPr userDrawn="1"/>
        </p:nvSpPr>
        <p:spPr>
          <a:xfrm>
            <a:off x="415345" y="6497103"/>
            <a:ext cx="1767611" cy="2063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Accurate · Simple · Fast · Agile</a:t>
            </a:r>
          </a:p>
        </p:txBody>
      </p:sp>
      <p:sp>
        <p:nvSpPr>
          <p:cNvPr id="35" name="矩形 34"/>
          <p:cNvSpPr/>
          <p:nvPr userDrawn="1"/>
        </p:nvSpPr>
        <p:spPr>
          <a:xfrm>
            <a:off x="419100" y="698500"/>
            <a:ext cx="113411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矩形 35"/>
          <p:cNvSpPr/>
          <p:nvPr userDrawn="1"/>
        </p:nvSpPr>
        <p:spPr>
          <a:xfrm>
            <a:off x="10608200" y="698500"/>
            <a:ext cx="1152000" cy="45719"/>
          </a:xfrm>
          <a:prstGeom prst="rect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10351676" y="319625"/>
            <a:ext cx="1372238" cy="244929"/>
            <a:chOff x="4205286" y="3090862"/>
            <a:chExt cx="3781425" cy="674941"/>
          </a:xfrm>
        </p:grpSpPr>
        <p:sp>
          <p:nvSpPr>
            <p:cNvPr id="15" name="任意多边形: 形状 14"/>
            <p:cNvSpPr/>
            <p:nvPr/>
          </p:nvSpPr>
          <p:spPr>
            <a:xfrm>
              <a:off x="4205286" y="3090862"/>
              <a:ext cx="533686" cy="674941"/>
            </a:xfrm>
            <a:custGeom>
              <a:avLst/>
              <a:gdLst>
                <a:gd name="connsiteX0" fmla="*/ 533686 w 533686"/>
                <a:gd name="connsiteY0" fmla="*/ 306800 h 674941"/>
                <a:gd name="connsiteX1" fmla="*/ 533590 w 533686"/>
                <a:gd name="connsiteY1" fmla="*/ 502348 h 674941"/>
                <a:gd name="connsiteX2" fmla="*/ 527685 w 533686"/>
                <a:gd name="connsiteY2" fmla="*/ 524446 h 674941"/>
                <a:gd name="connsiteX3" fmla="*/ 511492 w 533686"/>
                <a:gd name="connsiteY3" fmla="*/ 540639 h 674941"/>
                <a:gd name="connsiteX4" fmla="*/ 289655 w 533686"/>
                <a:gd name="connsiteY4" fmla="*/ 669036 h 674941"/>
                <a:gd name="connsiteX5" fmla="*/ 267557 w 533686"/>
                <a:gd name="connsiteY5" fmla="*/ 674941 h 674941"/>
                <a:gd name="connsiteX6" fmla="*/ 245459 w 533686"/>
                <a:gd name="connsiteY6" fmla="*/ 669036 h 674941"/>
                <a:gd name="connsiteX7" fmla="*/ 233267 w 533686"/>
                <a:gd name="connsiteY7" fmla="*/ 661987 h 674941"/>
                <a:gd name="connsiteX8" fmla="*/ 233267 w 533686"/>
                <a:gd name="connsiteY8" fmla="*/ 644842 h 674941"/>
                <a:gd name="connsiteX9" fmla="*/ 233267 w 533686"/>
                <a:gd name="connsiteY9" fmla="*/ 480250 h 674941"/>
                <a:gd name="connsiteX10" fmla="*/ 203644 w 533686"/>
                <a:gd name="connsiteY10" fmla="*/ 29622 h 674941"/>
                <a:gd name="connsiteX11" fmla="*/ 203549 w 533686"/>
                <a:gd name="connsiteY11" fmla="*/ 94011 h 674941"/>
                <a:gd name="connsiteX12" fmla="*/ 203549 w 533686"/>
                <a:gd name="connsiteY12" fmla="*/ 178403 h 674941"/>
                <a:gd name="connsiteX13" fmla="*/ 203549 w 533686"/>
                <a:gd name="connsiteY13" fmla="*/ 271081 h 674941"/>
                <a:gd name="connsiteX14" fmla="*/ 203549 w 533686"/>
                <a:gd name="connsiteY14" fmla="*/ 644937 h 674941"/>
                <a:gd name="connsiteX15" fmla="*/ 135827 w 533686"/>
                <a:gd name="connsiteY15" fmla="*/ 605789 h 674941"/>
                <a:gd name="connsiteX16" fmla="*/ 23527 w 533686"/>
                <a:gd name="connsiteY16" fmla="*/ 540924 h 674941"/>
                <a:gd name="connsiteX17" fmla="*/ 6287 w 533686"/>
                <a:gd name="connsiteY17" fmla="*/ 523684 h 674941"/>
                <a:gd name="connsiteX18" fmla="*/ 0 w 533686"/>
                <a:gd name="connsiteY18" fmla="*/ 500157 h 674941"/>
                <a:gd name="connsiteX19" fmla="*/ 0 w 533686"/>
                <a:gd name="connsiteY19" fmla="*/ 174307 h 674941"/>
                <a:gd name="connsiteX20" fmla="*/ 6287 w 533686"/>
                <a:gd name="connsiteY20" fmla="*/ 150780 h 674941"/>
                <a:gd name="connsiteX21" fmla="*/ 23527 w 533686"/>
                <a:gd name="connsiteY21" fmla="*/ 133540 h 674941"/>
                <a:gd name="connsiteX22" fmla="*/ 265747 w 533686"/>
                <a:gd name="connsiteY22" fmla="*/ 0 h 674941"/>
                <a:gd name="connsiteX23" fmla="*/ 287845 w 533686"/>
                <a:gd name="connsiteY23" fmla="*/ 5906 h 674941"/>
                <a:gd name="connsiteX24" fmla="*/ 511587 w 533686"/>
                <a:gd name="connsiteY24" fmla="*/ 133826 h 674941"/>
                <a:gd name="connsiteX25" fmla="*/ 527780 w 533686"/>
                <a:gd name="connsiteY25" fmla="*/ 150019 h 674941"/>
                <a:gd name="connsiteX26" fmla="*/ 533685 w 533686"/>
                <a:gd name="connsiteY26" fmla="*/ 172117 h 674941"/>
                <a:gd name="connsiteX27" fmla="*/ 533685 w 533686"/>
                <a:gd name="connsiteY27" fmla="*/ 272606 h 674941"/>
                <a:gd name="connsiteX28" fmla="*/ 518922 w 533686"/>
                <a:gd name="connsiteY28" fmla="*/ 281178 h 674941"/>
                <a:gd name="connsiteX29" fmla="*/ 451008 w 533686"/>
                <a:gd name="connsiteY29" fmla="*/ 320421 h 674941"/>
                <a:gd name="connsiteX30" fmla="*/ 390239 w 533686"/>
                <a:gd name="connsiteY30" fmla="*/ 286131 h 674941"/>
                <a:gd name="connsiteX31" fmla="*/ 233362 w 533686"/>
                <a:gd name="connsiteY31" fmla="*/ 195358 h 674941"/>
                <a:gd name="connsiteX32" fmla="*/ 233362 w 533686"/>
                <a:gd name="connsiteY32" fmla="*/ 93917 h 674941"/>
                <a:gd name="connsiteX33" fmla="*/ 233362 w 533686"/>
                <a:gd name="connsiteY33" fmla="*/ 29528 h 674941"/>
                <a:gd name="connsiteX34" fmla="*/ 233362 w 533686"/>
                <a:gd name="connsiteY34" fmla="*/ 11811 h 674941"/>
                <a:gd name="connsiteX35" fmla="*/ 243649 w 533686"/>
                <a:gd name="connsiteY35" fmla="*/ 5906 h 674941"/>
                <a:gd name="connsiteX36" fmla="*/ 265747 w 533686"/>
                <a:gd name="connsiteY36" fmla="*/ 0 h 67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33686" h="674941">
                  <a:moveTo>
                    <a:pt x="533686" y="306800"/>
                  </a:moveTo>
                  <a:lnTo>
                    <a:pt x="533590" y="502348"/>
                  </a:lnTo>
                  <a:cubicBezTo>
                    <a:pt x="533590" y="509873"/>
                    <a:pt x="531685" y="517493"/>
                    <a:pt x="527685" y="524446"/>
                  </a:cubicBezTo>
                  <a:cubicBezTo>
                    <a:pt x="523684" y="531400"/>
                    <a:pt x="518065" y="536829"/>
                    <a:pt x="511492" y="540639"/>
                  </a:cubicBezTo>
                  <a:lnTo>
                    <a:pt x="289655" y="669036"/>
                  </a:lnTo>
                  <a:cubicBezTo>
                    <a:pt x="283178" y="672750"/>
                    <a:pt x="275558" y="674941"/>
                    <a:pt x="267557" y="674941"/>
                  </a:cubicBezTo>
                  <a:cubicBezTo>
                    <a:pt x="259461" y="674941"/>
                    <a:pt x="251936" y="672846"/>
                    <a:pt x="245459" y="669036"/>
                  </a:cubicBezTo>
                  <a:lnTo>
                    <a:pt x="233267" y="661987"/>
                  </a:lnTo>
                  <a:lnTo>
                    <a:pt x="233267" y="644842"/>
                  </a:lnTo>
                  <a:lnTo>
                    <a:pt x="233267" y="480250"/>
                  </a:lnTo>
                  <a:close/>
                  <a:moveTo>
                    <a:pt x="203644" y="29622"/>
                  </a:moveTo>
                  <a:lnTo>
                    <a:pt x="203549" y="94011"/>
                  </a:lnTo>
                  <a:lnTo>
                    <a:pt x="203549" y="178403"/>
                  </a:lnTo>
                  <a:lnTo>
                    <a:pt x="203549" y="271081"/>
                  </a:lnTo>
                  <a:lnTo>
                    <a:pt x="203549" y="644937"/>
                  </a:lnTo>
                  <a:lnTo>
                    <a:pt x="135827" y="605789"/>
                  </a:lnTo>
                  <a:lnTo>
                    <a:pt x="23527" y="540924"/>
                  </a:lnTo>
                  <a:cubicBezTo>
                    <a:pt x="16574" y="536924"/>
                    <a:pt x="10573" y="531113"/>
                    <a:pt x="6287" y="523684"/>
                  </a:cubicBezTo>
                  <a:cubicBezTo>
                    <a:pt x="2000" y="516254"/>
                    <a:pt x="0" y="508158"/>
                    <a:pt x="0" y="500157"/>
                  </a:cubicBezTo>
                  <a:lnTo>
                    <a:pt x="0" y="174307"/>
                  </a:lnTo>
                  <a:cubicBezTo>
                    <a:pt x="0" y="166306"/>
                    <a:pt x="2000" y="158210"/>
                    <a:pt x="6287" y="150780"/>
                  </a:cubicBezTo>
                  <a:cubicBezTo>
                    <a:pt x="10573" y="143351"/>
                    <a:pt x="16574" y="137540"/>
                    <a:pt x="23527" y="133540"/>
                  </a:cubicBezTo>
                  <a:close/>
                  <a:moveTo>
                    <a:pt x="265747" y="0"/>
                  </a:moveTo>
                  <a:cubicBezTo>
                    <a:pt x="273748" y="0"/>
                    <a:pt x="281273" y="2191"/>
                    <a:pt x="287845" y="5906"/>
                  </a:cubicBezTo>
                  <a:lnTo>
                    <a:pt x="511587" y="133826"/>
                  </a:lnTo>
                  <a:cubicBezTo>
                    <a:pt x="518160" y="137636"/>
                    <a:pt x="523779" y="143066"/>
                    <a:pt x="527780" y="150019"/>
                  </a:cubicBezTo>
                  <a:cubicBezTo>
                    <a:pt x="531780" y="156972"/>
                    <a:pt x="533685" y="164592"/>
                    <a:pt x="533685" y="172117"/>
                  </a:cubicBezTo>
                  <a:lnTo>
                    <a:pt x="533685" y="272606"/>
                  </a:lnTo>
                  <a:lnTo>
                    <a:pt x="518922" y="281178"/>
                  </a:lnTo>
                  <a:lnTo>
                    <a:pt x="451008" y="320421"/>
                  </a:lnTo>
                  <a:lnTo>
                    <a:pt x="390239" y="286131"/>
                  </a:lnTo>
                  <a:lnTo>
                    <a:pt x="233362" y="195358"/>
                  </a:lnTo>
                  <a:lnTo>
                    <a:pt x="233362" y="93917"/>
                  </a:lnTo>
                  <a:lnTo>
                    <a:pt x="233362" y="29528"/>
                  </a:lnTo>
                  <a:lnTo>
                    <a:pt x="233362" y="11811"/>
                  </a:lnTo>
                  <a:lnTo>
                    <a:pt x="243649" y="5906"/>
                  </a:lnTo>
                  <a:cubicBezTo>
                    <a:pt x="250126" y="2191"/>
                    <a:pt x="257651" y="0"/>
                    <a:pt x="265747" y="0"/>
                  </a:cubicBezTo>
                  <a:close/>
                </a:path>
              </a:pathLst>
            </a:custGeom>
            <a:solidFill>
              <a:srgbClr val="E71F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4880513" y="3226878"/>
              <a:ext cx="3106198" cy="399193"/>
            </a:xfrm>
            <a:custGeom>
              <a:avLst/>
              <a:gdLst>
                <a:gd name="connsiteX0" fmla="*/ 1573339 w 3106198"/>
                <a:gd name="connsiteY0" fmla="*/ 263652 h 399193"/>
                <a:gd name="connsiteX1" fmla="*/ 1548860 w 3106198"/>
                <a:gd name="connsiteY1" fmla="*/ 273844 h 399193"/>
                <a:gd name="connsiteX2" fmla="*/ 1538763 w 3106198"/>
                <a:gd name="connsiteY2" fmla="*/ 298418 h 399193"/>
                <a:gd name="connsiteX3" fmla="*/ 1538763 w 3106198"/>
                <a:gd name="connsiteY3" fmla="*/ 301371 h 399193"/>
                <a:gd name="connsiteX4" fmla="*/ 1548765 w 3106198"/>
                <a:gd name="connsiteY4" fmla="*/ 325374 h 399193"/>
                <a:gd name="connsiteX5" fmla="*/ 1572672 w 3106198"/>
                <a:gd name="connsiteY5" fmla="*/ 335280 h 399193"/>
                <a:gd name="connsiteX6" fmla="*/ 1674590 w 3106198"/>
                <a:gd name="connsiteY6" fmla="*/ 335280 h 399193"/>
                <a:gd name="connsiteX7" fmla="*/ 1674590 w 3106198"/>
                <a:gd name="connsiteY7" fmla="*/ 263652 h 399193"/>
                <a:gd name="connsiteX8" fmla="*/ 1559337 w 3106198"/>
                <a:gd name="connsiteY8" fmla="*/ 89916 h 399193"/>
                <a:gd name="connsiteX9" fmla="*/ 1653825 w 3106198"/>
                <a:gd name="connsiteY9" fmla="*/ 89916 h 399193"/>
                <a:gd name="connsiteX10" fmla="*/ 1716309 w 3106198"/>
                <a:gd name="connsiteY10" fmla="*/ 115729 h 399193"/>
                <a:gd name="connsiteX11" fmla="*/ 1742122 w 3106198"/>
                <a:gd name="connsiteY11" fmla="*/ 178118 h 399193"/>
                <a:gd name="connsiteX12" fmla="*/ 1742122 w 3106198"/>
                <a:gd name="connsiteY12" fmla="*/ 399098 h 399193"/>
                <a:gd name="connsiteX13" fmla="*/ 1554765 w 3106198"/>
                <a:gd name="connsiteY13" fmla="*/ 399098 h 399193"/>
                <a:gd name="connsiteX14" fmla="*/ 1488662 w 3106198"/>
                <a:gd name="connsiteY14" fmla="*/ 371761 h 399193"/>
                <a:gd name="connsiteX15" fmla="*/ 1461325 w 3106198"/>
                <a:gd name="connsiteY15" fmla="*/ 305753 h 399193"/>
                <a:gd name="connsiteX16" fmla="*/ 1461325 w 3106198"/>
                <a:gd name="connsiteY16" fmla="*/ 291751 h 399193"/>
                <a:gd name="connsiteX17" fmla="*/ 1488281 w 3106198"/>
                <a:gd name="connsiteY17" fmla="*/ 226885 h 399193"/>
                <a:gd name="connsiteX18" fmla="*/ 1553146 w 3106198"/>
                <a:gd name="connsiteY18" fmla="*/ 199930 h 399193"/>
                <a:gd name="connsiteX19" fmla="*/ 1674780 w 3106198"/>
                <a:gd name="connsiteY19" fmla="*/ 199930 h 399193"/>
                <a:gd name="connsiteX20" fmla="*/ 1674780 w 3106198"/>
                <a:gd name="connsiteY20" fmla="*/ 189833 h 399193"/>
                <a:gd name="connsiteX21" fmla="*/ 1664208 w 3106198"/>
                <a:gd name="connsiteY21" fmla="*/ 164306 h 399193"/>
                <a:gd name="connsiteX22" fmla="*/ 1638585 w 3106198"/>
                <a:gd name="connsiteY22" fmla="*/ 153734 h 399193"/>
                <a:gd name="connsiteX23" fmla="*/ 1481899 w 3106198"/>
                <a:gd name="connsiteY23" fmla="*/ 153734 h 399193"/>
                <a:gd name="connsiteX24" fmla="*/ 1335881 w 3106198"/>
                <a:gd name="connsiteY24" fmla="*/ 89916 h 399193"/>
                <a:gd name="connsiteX25" fmla="*/ 1477708 w 3106198"/>
                <a:gd name="connsiteY25" fmla="*/ 89916 h 399193"/>
                <a:gd name="connsiteX26" fmla="*/ 1399698 w 3106198"/>
                <a:gd name="connsiteY26" fmla="*/ 153734 h 399193"/>
                <a:gd name="connsiteX27" fmla="*/ 1399698 w 3106198"/>
                <a:gd name="connsiteY27" fmla="*/ 399098 h 399193"/>
                <a:gd name="connsiteX28" fmla="*/ 1335881 w 3106198"/>
                <a:gd name="connsiteY28" fmla="*/ 399098 h 399193"/>
                <a:gd name="connsiteX29" fmla="*/ 697039 w 3106198"/>
                <a:gd name="connsiteY29" fmla="*/ 89916 h 399193"/>
                <a:gd name="connsiteX30" fmla="*/ 876014 w 3106198"/>
                <a:gd name="connsiteY30" fmla="*/ 89916 h 399193"/>
                <a:gd name="connsiteX31" fmla="*/ 935926 w 3106198"/>
                <a:gd name="connsiteY31" fmla="*/ 114681 h 399193"/>
                <a:gd name="connsiteX32" fmla="*/ 960596 w 3106198"/>
                <a:gd name="connsiteY32" fmla="*/ 174403 h 399193"/>
                <a:gd name="connsiteX33" fmla="*/ 960596 w 3106198"/>
                <a:gd name="connsiteY33" fmla="*/ 399098 h 399193"/>
                <a:gd name="connsiteX34" fmla="*/ 896778 w 3106198"/>
                <a:gd name="connsiteY34" fmla="*/ 399098 h 399193"/>
                <a:gd name="connsiteX35" fmla="*/ 896778 w 3106198"/>
                <a:gd name="connsiteY35" fmla="*/ 194977 h 399193"/>
                <a:gd name="connsiteX36" fmla="*/ 884681 w 3106198"/>
                <a:gd name="connsiteY36" fmla="*/ 165735 h 399193"/>
                <a:gd name="connsiteX37" fmla="*/ 855440 w 3106198"/>
                <a:gd name="connsiteY37" fmla="*/ 153734 h 399193"/>
                <a:gd name="connsiteX38" fmla="*/ 760856 w 3106198"/>
                <a:gd name="connsiteY38" fmla="*/ 153734 h 399193"/>
                <a:gd name="connsiteX39" fmla="*/ 760856 w 3106198"/>
                <a:gd name="connsiteY39" fmla="*/ 399098 h 399193"/>
                <a:gd name="connsiteX40" fmla="*/ 697039 w 3106198"/>
                <a:gd name="connsiteY40" fmla="*/ 399098 h 399193"/>
                <a:gd name="connsiteX41" fmla="*/ 1127855 w 3106198"/>
                <a:gd name="connsiteY41" fmla="*/ 89726 h 399193"/>
                <a:gd name="connsiteX42" fmla="*/ 1280732 w 3106198"/>
                <a:gd name="connsiteY42" fmla="*/ 89726 h 399193"/>
                <a:gd name="connsiteX43" fmla="*/ 1280732 w 3106198"/>
                <a:gd name="connsiteY43" fmla="*/ 153543 h 399193"/>
                <a:gd name="connsiteX44" fmla="*/ 1122426 w 3106198"/>
                <a:gd name="connsiteY44" fmla="*/ 153543 h 399193"/>
                <a:gd name="connsiteX45" fmla="*/ 1093089 w 3106198"/>
                <a:gd name="connsiteY45" fmla="*/ 165640 h 399193"/>
                <a:gd name="connsiteX46" fmla="*/ 1080992 w 3106198"/>
                <a:gd name="connsiteY46" fmla="*/ 194882 h 399193"/>
                <a:gd name="connsiteX47" fmla="*/ 1080992 w 3106198"/>
                <a:gd name="connsiteY47" fmla="*/ 213742 h 399193"/>
                <a:gd name="connsiteX48" fmla="*/ 1280636 w 3106198"/>
                <a:gd name="connsiteY48" fmla="*/ 213742 h 399193"/>
                <a:gd name="connsiteX49" fmla="*/ 1280636 w 3106198"/>
                <a:gd name="connsiteY49" fmla="*/ 277559 h 399193"/>
                <a:gd name="connsiteX50" fmla="*/ 1080992 w 3106198"/>
                <a:gd name="connsiteY50" fmla="*/ 277559 h 399193"/>
                <a:gd name="connsiteX51" fmla="*/ 1080992 w 3106198"/>
                <a:gd name="connsiteY51" fmla="*/ 293847 h 399193"/>
                <a:gd name="connsiteX52" fmla="*/ 1093089 w 3106198"/>
                <a:gd name="connsiteY52" fmla="*/ 323089 h 399193"/>
                <a:gd name="connsiteX53" fmla="*/ 1122426 w 3106198"/>
                <a:gd name="connsiteY53" fmla="*/ 335185 h 399193"/>
                <a:gd name="connsiteX54" fmla="*/ 1280732 w 3106198"/>
                <a:gd name="connsiteY54" fmla="*/ 335185 h 399193"/>
                <a:gd name="connsiteX55" fmla="*/ 1280732 w 3106198"/>
                <a:gd name="connsiteY55" fmla="*/ 399003 h 399193"/>
                <a:gd name="connsiteX56" fmla="*/ 1124998 w 3106198"/>
                <a:gd name="connsiteY56" fmla="*/ 399003 h 399193"/>
                <a:gd name="connsiteX57" fmla="*/ 1044035 w 3106198"/>
                <a:gd name="connsiteY57" fmla="*/ 365475 h 399193"/>
                <a:gd name="connsiteX58" fmla="*/ 1010412 w 3106198"/>
                <a:gd name="connsiteY58" fmla="*/ 284322 h 399193"/>
                <a:gd name="connsiteX59" fmla="*/ 1010412 w 3106198"/>
                <a:gd name="connsiteY59" fmla="*/ 207265 h 399193"/>
                <a:gd name="connsiteX60" fmla="*/ 1044797 w 3106198"/>
                <a:gd name="connsiteY60" fmla="*/ 124302 h 399193"/>
                <a:gd name="connsiteX61" fmla="*/ 1127855 w 3106198"/>
                <a:gd name="connsiteY61" fmla="*/ 89726 h 399193"/>
                <a:gd name="connsiteX62" fmla="*/ 492061 w 3106198"/>
                <a:gd name="connsiteY62" fmla="*/ 89726 h 399193"/>
                <a:gd name="connsiteX63" fmla="*/ 644938 w 3106198"/>
                <a:gd name="connsiteY63" fmla="*/ 89726 h 399193"/>
                <a:gd name="connsiteX64" fmla="*/ 644938 w 3106198"/>
                <a:gd name="connsiteY64" fmla="*/ 153543 h 399193"/>
                <a:gd name="connsiteX65" fmla="*/ 486727 w 3106198"/>
                <a:gd name="connsiteY65" fmla="*/ 153543 h 399193"/>
                <a:gd name="connsiteX66" fmla="*/ 457390 w 3106198"/>
                <a:gd name="connsiteY66" fmla="*/ 165640 h 399193"/>
                <a:gd name="connsiteX67" fmla="*/ 445293 w 3106198"/>
                <a:gd name="connsiteY67" fmla="*/ 194882 h 399193"/>
                <a:gd name="connsiteX68" fmla="*/ 445293 w 3106198"/>
                <a:gd name="connsiteY68" fmla="*/ 213742 h 399193"/>
                <a:gd name="connsiteX69" fmla="*/ 644938 w 3106198"/>
                <a:gd name="connsiteY69" fmla="*/ 213742 h 399193"/>
                <a:gd name="connsiteX70" fmla="*/ 644938 w 3106198"/>
                <a:gd name="connsiteY70" fmla="*/ 277559 h 399193"/>
                <a:gd name="connsiteX71" fmla="*/ 445293 w 3106198"/>
                <a:gd name="connsiteY71" fmla="*/ 277559 h 399193"/>
                <a:gd name="connsiteX72" fmla="*/ 445293 w 3106198"/>
                <a:gd name="connsiteY72" fmla="*/ 293847 h 399193"/>
                <a:gd name="connsiteX73" fmla="*/ 457390 w 3106198"/>
                <a:gd name="connsiteY73" fmla="*/ 323089 h 399193"/>
                <a:gd name="connsiteX74" fmla="*/ 486727 w 3106198"/>
                <a:gd name="connsiteY74" fmla="*/ 335185 h 399193"/>
                <a:gd name="connsiteX75" fmla="*/ 644938 w 3106198"/>
                <a:gd name="connsiteY75" fmla="*/ 335185 h 399193"/>
                <a:gd name="connsiteX76" fmla="*/ 644938 w 3106198"/>
                <a:gd name="connsiteY76" fmla="*/ 399003 h 399193"/>
                <a:gd name="connsiteX77" fmla="*/ 489204 w 3106198"/>
                <a:gd name="connsiteY77" fmla="*/ 399003 h 399193"/>
                <a:gd name="connsiteX78" fmla="*/ 408241 w 3106198"/>
                <a:gd name="connsiteY78" fmla="*/ 365475 h 399193"/>
                <a:gd name="connsiteX79" fmla="*/ 374618 w 3106198"/>
                <a:gd name="connsiteY79" fmla="*/ 284322 h 399193"/>
                <a:gd name="connsiteX80" fmla="*/ 374618 w 3106198"/>
                <a:gd name="connsiteY80" fmla="*/ 207265 h 399193"/>
                <a:gd name="connsiteX81" fmla="*/ 409003 w 3106198"/>
                <a:gd name="connsiteY81" fmla="*/ 124302 h 399193"/>
                <a:gd name="connsiteX82" fmla="*/ 492061 w 3106198"/>
                <a:gd name="connsiteY82" fmla="*/ 89726 h 399193"/>
                <a:gd name="connsiteX83" fmla="*/ 2390680 w 3106198"/>
                <a:gd name="connsiteY83" fmla="*/ 87250 h 399193"/>
                <a:gd name="connsiteX84" fmla="*/ 2544985 w 3106198"/>
                <a:gd name="connsiteY84" fmla="*/ 87250 h 399193"/>
                <a:gd name="connsiteX85" fmla="*/ 2544985 w 3106198"/>
                <a:gd name="connsiteY85" fmla="*/ 151543 h 399193"/>
                <a:gd name="connsiteX86" fmla="*/ 2385250 w 3106198"/>
                <a:gd name="connsiteY86" fmla="*/ 151543 h 399193"/>
                <a:gd name="connsiteX87" fmla="*/ 2355723 w 3106198"/>
                <a:gd name="connsiteY87" fmla="*/ 163735 h 399193"/>
                <a:gd name="connsiteX88" fmla="*/ 2343436 w 3106198"/>
                <a:gd name="connsiteY88" fmla="*/ 193263 h 399193"/>
                <a:gd name="connsiteX89" fmla="*/ 2343436 w 3106198"/>
                <a:gd name="connsiteY89" fmla="*/ 212313 h 399193"/>
                <a:gd name="connsiteX90" fmla="*/ 2544985 w 3106198"/>
                <a:gd name="connsiteY90" fmla="*/ 212313 h 399193"/>
                <a:gd name="connsiteX91" fmla="*/ 2544985 w 3106198"/>
                <a:gd name="connsiteY91" fmla="*/ 276607 h 399193"/>
                <a:gd name="connsiteX92" fmla="*/ 2343436 w 3106198"/>
                <a:gd name="connsiteY92" fmla="*/ 276607 h 399193"/>
                <a:gd name="connsiteX93" fmla="*/ 2343436 w 3106198"/>
                <a:gd name="connsiteY93" fmla="*/ 293085 h 399193"/>
                <a:gd name="connsiteX94" fmla="*/ 2355723 w 3106198"/>
                <a:gd name="connsiteY94" fmla="*/ 322612 h 399193"/>
                <a:gd name="connsiteX95" fmla="*/ 2385250 w 3106198"/>
                <a:gd name="connsiteY95" fmla="*/ 334804 h 399193"/>
                <a:gd name="connsiteX96" fmla="*/ 2544985 w 3106198"/>
                <a:gd name="connsiteY96" fmla="*/ 334804 h 399193"/>
                <a:gd name="connsiteX97" fmla="*/ 2544985 w 3106198"/>
                <a:gd name="connsiteY97" fmla="*/ 399193 h 399193"/>
                <a:gd name="connsiteX98" fmla="*/ 2388013 w 3106198"/>
                <a:gd name="connsiteY98" fmla="*/ 399193 h 399193"/>
                <a:gd name="connsiteX99" fmla="*/ 2306193 w 3106198"/>
                <a:gd name="connsiteY99" fmla="*/ 365284 h 399193"/>
                <a:gd name="connsiteX100" fmla="*/ 2272284 w 3106198"/>
                <a:gd name="connsiteY100" fmla="*/ 283369 h 399193"/>
                <a:gd name="connsiteX101" fmla="*/ 2272284 w 3106198"/>
                <a:gd name="connsiteY101" fmla="*/ 205645 h 399193"/>
                <a:gd name="connsiteX102" fmla="*/ 2306955 w 3106198"/>
                <a:gd name="connsiteY102" fmla="*/ 121825 h 399193"/>
                <a:gd name="connsiteX103" fmla="*/ 2390680 w 3106198"/>
                <a:gd name="connsiteY103" fmla="*/ 87250 h 399193"/>
                <a:gd name="connsiteX104" fmla="*/ 2666142 w 3106198"/>
                <a:gd name="connsiteY104" fmla="*/ 87154 h 399193"/>
                <a:gd name="connsiteX105" fmla="*/ 2896838 w 3106198"/>
                <a:gd name="connsiteY105" fmla="*/ 87154 h 399193"/>
                <a:gd name="connsiteX106" fmla="*/ 2818256 w 3106198"/>
                <a:gd name="connsiteY106" fmla="*/ 151448 h 399193"/>
                <a:gd name="connsiteX107" fmla="*/ 2685097 w 3106198"/>
                <a:gd name="connsiteY107" fmla="*/ 151448 h 399193"/>
                <a:gd name="connsiteX108" fmla="*/ 2662047 w 3106198"/>
                <a:gd name="connsiteY108" fmla="*/ 161068 h 399193"/>
                <a:gd name="connsiteX109" fmla="*/ 2652617 w 3106198"/>
                <a:gd name="connsiteY109" fmla="*/ 182690 h 399193"/>
                <a:gd name="connsiteX110" fmla="*/ 2661570 w 3106198"/>
                <a:gd name="connsiteY110" fmla="*/ 203073 h 399193"/>
                <a:gd name="connsiteX111" fmla="*/ 2683573 w 3106198"/>
                <a:gd name="connsiteY111" fmla="*/ 212217 h 399193"/>
                <a:gd name="connsiteX112" fmla="*/ 2778252 w 3106198"/>
                <a:gd name="connsiteY112" fmla="*/ 212217 h 399193"/>
                <a:gd name="connsiteX113" fmla="*/ 2836354 w 3106198"/>
                <a:gd name="connsiteY113" fmla="*/ 236411 h 399193"/>
                <a:gd name="connsiteX114" fmla="*/ 2860547 w 3106198"/>
                <a:gd name="connsiteY114" fmla="*/ 294799 h 399193"/>
                <a:gd name="connsiteX115" fmla="*/ 2860547 w 3106198"/>
                <a:gd name="connsiteY115" fmla="*/ 314040 h 399193"/>
                <a:gd name="connsiteX116" fmla="*/ 2835687 w 3106198"/>
                <a:gd name="connsiteY116" fmla="*/ 374142 h 399193"/>
                <a:gd name="connsiteX117" fmla="*/ 2775489 w 3106198"/>
                <a:gd name="connsiteY117" fmla="*/ 399098 h 399193"/>
                <a:gd name="connsiteX118" fmla="*/ 2588037 w 3106198"/>
                <a:gd name="connsiteY118" fmla="*/ 399098 h 399193"/>
                <a:gd name="connsiteX119" fmla="*/ 2588037 w 3106198"/>
                <a:gd name="connsiteY119" fmla="*/ 334709 h 399193"/>
                <a:gd name="connsiteX120" fmla="*/ 2763297 w 3106198"/>
                <a:gd name="connsiteY120" fmla="*/ 334709 h 399193"/>
                <a:gd name="connsiteX121" fmla="*/ 2781680 w 3106198"/>
                <a:gd name="connsiteY121" fmla="*/ 327089 h 399193"/>
                <a:gd name="connsiteX122" fmla="*/ 2789301 w 3106198"/>
                <a:gd name="connsiteY122" fmla="*/ 308705 h 399193"/>
                <a:gd name="connsiteX123" fmla="*/ 2789301 w 3106198"/>
                <a:gd name="connsiteY123" fmla="*/ 307277 h 399193"/>
                <a:gd name="connsiteX124" fmla="*/ 2780347 w 3106198"/>
                <a:gd name="connsiteY124" fmla="*/ 285560 h 399193"/>
                <a:gd name="connsiteX125" fmla="*/ 2758725 w 3106198"/>
                <a:gd name="connsiteY125" fmla="*/ 276606 h 399193"/>
                <a:gd name="connsiteX126" fmla="*/ 2664904 w 3106198"/>
                <a:gd name="connsiteY126" fmla="*/ 276606 h 399193"/>
                <a:gd name="connsiteX127" fmla="*/ 2605659 w 3106198"/>
                <a:gd name="connsiteY127" fmla="*/ 252032 h 399193"/>
                <a:gd name="connsiteX128" fmla="*/ 2581084 w 3106198"/>
                <a:gd name="connsiteY128" fmla="*/ 192881 h 399193"/>
                <a:gd name="connsiteX129" fmla="*/ 2581084 w 3106198"/>
                <a:gd name="connsiteY129" fmla="*/ 172212 h 399193"/>
                <a:gd name="connsiteX130" fmla="*/ 2606039 w 3106198"/>
                <a:gd name="connsiteY130" fmla="*/ 112014 h 399193"/>
                <a:gd name="connsiteX131" fmla="*/ 2666142 w 3106198"/>
                <a:gd name="connsiteY131" fmla="*/ 87154 h 399193"/>
                <a:gd name="connsiteX132" fmla="*/ 1975771 w 3106198"/>
                <a:gd name="connsiteY132" fmla="*/ 381 h 399193"/>
                <a:gd name="connsiteX133" fmla="*/ 2301050 w 3106198"/>
                <a:gd name="connsiteY133" fmla="*/ 381 h 399193"/>
                <a:gd name="connsiteX134" fmla="*/ 2301050 w 3106198"/>
                <a:gd name="connsiteY134" fmla="*/ 60865 h 399193"/>
                <a:gd name="connsiteX135" fmla="*/ 2168652 w 3106198"/>
                <a:gd name="connsiteY135" fmla="*/ 60865 h 399193"/>
                <a:gd name="connsiteX136" fmla="*/ 2168652 w 3106198"/>
                <a:gd name="connsiteY136" fmla="*/ 399098 h 399193"/>
                <a:gd name="connsiteX137" fmla="*/ 2108168 w 3106198"/>
                <a:gd name="connsiteY137" fmla="*/ 399098 h 399193"/>
                <a:gd name="connsiteX138" fmla="*/ 2108168 w 3106198"/>
                <a:gd name="connsiteY138" fmla="*/ 60865 h 399193"/>
                <a:gd name="connsiteX139" fmla="*/ 1975771 w 3106198"/>
                <a:gd name="connsiteY139" fmla="*/ 60865 h 399193"/>
                <a:gd name="connsiteX140" fmla="*/ 128683 w 3106198"/>
                <a:gd name="connsiteY140" fmla="*/ 381 h 399193"/>
                <a:gd name="connsiteX141" fmla="*/ 319469 w 3106198"/>
                <a:gd name="connsiteY141" fmla="*/ 381 h 399193"/>
                <a:gd name="connsiteX142" fmla="*/ 319469 w 3106198"/>
                <a:gd name="connsiteY142" fmla="*/ 60865 h 399193"/>
                <a:gd name="connsiteX143" fmla="*/ 156877 w 3106198"/>
                <a:gd name="connsiteY143" fmla="*/ 60865 h 399193"/>
                <a:gd name="connsiteX144" fmla="*/ 99917 w 3106198"/>
                <a:gd name="connsiteY144" fmla="*/ 87059 h 399193"/>
                <a:gd name="connsiteX145" fmla="*/ 73533 w 3106198"/>
                <a:gd name="connsiteY145" fmla="*/ 150495 h 399193"/>
                <a:gd name="connsiteX146" fmla="*/ 73533 w 3106198"/>
                <a:gd name="connsiteY146" fmla="*/ 249174 h 399193"/>
                <a:gd name="connsiteX147" fmla="*/ 99917 w 3106198"/>
                <a:gd name="connsiteY147" fmla="*/ 312515 h 399193"/>
                <a:gd name="connsiteX148" fmla="*/ 156972 w 3106198"/>
                <a:gd name="connsiteY148" fmla="*/ 338804 h 399193"/>
                <a:gd name="connsiteX149" fmla="*/ 259080 w 3106198"/>
                <a:gd name="connsiteY149" fmla="*/ 338804 h 399193"/>
                <a:gd name="connsiteX150" fmla="*/ 259080 w 3106198"/>
                <a:gd name="connsiteY150" fmla="*/ 230600 h 399193"/>
                <a:gd name="connsiteX151" fmla="*/ 148400 w 3106198"/>
                <a:gd name="connsiteY151" fmla="*/ 230600 h 399193"/>
                <a:gd name="connsiteX152" fmla="*/ 148400 w 3106198"/>
                <a:gd name="connsiteY152" fmla="*/ 170117 h 399193"/>
                <a:gd name="connsiteX153" fmla="*/ 319564 w 3106198"/>
                <a:gd name="connsiteY153" fmla="*/ 170117 h 399193"/>
                <a:gd name="connsiteX154" fmla="*/ 319564 w 3106198"/>
                <a:gd name="connsiteY154" fmla="*/ 174879 h 399193"/>
                <a:gd name="connsiteX155" fmla="*/ 319564 w 3106198"/>
                <a:gd name="connsiteY155" fmla="*/ 399098 h 399193"/>
                <a:gd name="connsiteX156" fmla="*/ 127825 w 3106198"/>
                <a:gd name="connsiteY156" fmla="*/ 399098 h 399193"/>
                <a:gd name="connsiteX157" fmla="*/ 37433 w 3106198"/>
                <a:gd name="connsiteY157" fmla="*/ 361760 h 399193"/>
                <a:gd name="connsiteX158" fmla="*/ 0 w 3106198"/>
                <a:gd name="connsiteY158" fmla="*/ 271272 h 399193"/>
                <a:gd name="connsiteX159" fmla="*/ 0 w 3106198"/>
                <a:gd name="connsiteY159" fmla="*/ 129159 h 399193"/>
                <a:gd name="connsiteX160" fmla="*/ 37719 w 3106198"/>
                <a:gd name="connsiteY160" fmla="*/ 38100 h 399193"/>
                <a:gd name="connsiteX161" fmla="*/ 128683 w 3106198"/>
                <a:gd name="connsiteY161" fmla="*/ 381 h 399193"/>
                <a:gd name="connsiteX162" fmla="*/ 1795177 w 3106198"/>
                <a:gd name="connsiteY162" fmla="*/ 1 h 399193"/>
                <a:gd name="connsiteX163" fmla="*/ 1858899 w 3106198"/>
                <a:gd name="connsiteY163" fmla="*/ 1 h 399193"/>
                <a:gd name="connsiteX164" fmla="*/ 1858899 w 3106198"/>
                <a:gd name="connsiteY164" fmla="*/ 399099 h 399193"/>
                <a:gd name="connsiteX165" fmla="*/ 1795177 w 3106198"/>
                <a:gd name="connsiteY165" fmla="*/ 399099 h 399193"/>
                <a:gd name="connsiteX166" fmla="*/ 2958179 w 3106198"/>
                <a:gd name="connsiteY166" fmla="*/ 0 h 399193"/>
                <a:gd name="connsiteX167" fmla="*/ 3021997 w 3106198"/>
                <a:gd name="connsiteY167" fmla="*/ 0 h 399193"/>
                <a:gd name="connsiteX168" fmla="*/ 3021997 w 3106198"/>
                <a:gd name="connsiteY168" fmla="*/ 87154 h 399193"/>
                <a:gd name="connsiteX169" fmla="*/ 3085243 w 3106198"/>
                <a:gd name="connsiteY169" fmla="*/ 87154 h 399193"/>
                <a:gd name="connsiteX170" fmla="*/ 3085624 w 3106198"/>
                <a:gd name="connsiteY170" fmla="*/ 87154 h 399193"/>
                <a:gd name="connsiteX171" fmla="*/ 3085624 w 3106198"/>
                <a:gd name="connsiteY171" fmla="*/ 151448 h 399193"/>
                <a:gd name="connsiteX172" fmla="*/ 3026474 w 3106198"/>
                <a:gd name="connsiteY172" fmla="*/ 151448 h 399193"/>
                <a:gd name="connsiteX173" fmla="*/ 3026474 w 3106198"/>
                <a:gd name="connsiteY173" fmla="*/ 295942 h 399193"/>
                <a:gd name="connsiteX174" fmla="*/ 3037808 w 3106198"/>
                <a:gd name="connsiteY174" fmla="*/ 323374 h 399193"/>
                <a:gd name="connsiteX175" fmla="*/ 3065145 w 3106198"/>
                <a:gd name="connsiteY175" fmla="*/ 334709 h 399193"/>
                <a:gd name="connsiteX176" fmla="*/ 3106198 w 3106198"/>
                <a:gd name="connsiteY176" fmla="*/ 334709 h 399193"/>
                <a:gd name="connsiteX177" fmla="*/ 3106198 w 3106198"/>
                <a:gd name="connsiteY177" fmla="*/ 399098 h 399193"/>
                <a:gd name="connsiteX178" fmla="*/ 3055620 w 3106198"/>
                <a:gd name="connsiteY178" fmla="*/ 399098 h 399193"/>
                <a:gd name="connsiteX179" fmla="*/ 2986183 w 3106198"/>
                <a:gd name="connsiteY179" fmla="*/ 370332 h 399193"/>
                <a:gd name="connsiteX180" fmla="*/ 2957513 w 3106198"/>
                <a:gd name="connsiteY180" fmla="*/ 300990 h 399193"/>
                <a:gd name="connsiteX181" fmla="*/ 2957513 w 3106198"/>
                <a:gd name="connsiteY181" fmla="*/ 151448 h 399193"/>
                <a:gd name="connsiteX182" fmla="*/ 2879979 w 3106198"/>
                <a:gd name="connsiteY182" fmla="*/ 151448 h 399193"/>
                <a:gd name="connsiteX183" fmla="*/ 2958179 w 3106198"/>
                <a:gd name="connsiteY183" fmla="*/ 87154 h 3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3106198" h="399193">
                  <a:moveTo>
                    <a:pt x="1573339" y="263652"/>
                  </a:moveTo>
                  <a:cubicBezTo>
                    <a:pt x="1564481" y="263652"/>
                    <a:pt x="1555623" y="267081"/>
                    <a:pt x="1548860" y="273844"/>
                  </a:cubicBezTo>
                  <a:cubicBezTo>
                    <a:pt x="1542097" y="280702"/>
                    <a:pt x="1538763" y="289560"/>
                    <a:pt x="1538763" y="298418"/>
                  </a:cubicBezTo>
                  <a:lnTo>
                    <a:pt x="1538763" y="301371"/>
                  </a:lnTo>
                  <a:cubicBezTo>
                    <a:pt x="1538763" y="310134"/>
                    <a:pt x="1542097" y="318802"/>
                    <a:pt x="1548765" y="325374"/>
                  </a:cubicBezTo>
                  <a:cubicBezTo>
                    <a:pt x="1555242" y="331946"/>
                    <a:pt x="1564004" y="335280"/>
                    <a:pt x="1572672" y="335280"/>
                  </a:cubicBezTo>
                  <a:lnTo>
                    <a:pt x="1674590" y="335280"/>
                  </a:lnTo>
                  <a:lnTo>
                    <a:pt x="1674590" y="263652"/>
                  </a:lnTo>
                  <a:close/>
                  <a:moveTo>
                    <a:pt x="1559337" y="89916"/>
                  </a:moveTo>
                  <a:lnTo>
                    <a:pt x="1653825" y="89916"/>
                  </a:lnTo>
                  <a:cubicBezTo>
                    <a:pt x="1676400" y="89916"/>
                    <a:pt x="1698879" y="98489"/>
                    <a:pt x="1716309" y="115729"/>
                  </a:cubicBezTo>
                  <a:cubicBezTo>
                    <a:pt x="1733550" y="132969"/>
                    <a:pt x="1742122" y="155543"/>
                    <a:pt x="1742122" y="178118"/>
                  </a:cubicBezTo>
                  <a:lnTo>
                    <a:pt x="1742122" y="399098"/>
                  </a:lnTo>
                  <a:lnTo>
                    <a:pt x="1554765" y="399098"/>
                  </a:lnTo>
                  <a:cubicBezTo>
                    <a:pt x="1530762" y="399098"/>
                    <a:pt x="1506950" y="389954"/>
                    <a:pt x="1488662" y="371761"/>
                  </a:cubicBezTo>
                  <a:cubicBezTo>
                    <a:pt x="1470374" y="353473"/>
                    <a:pt x="1461325" y="329565"/>
                    <a:pt x="1461325" y="305753"/>
                  </a:cubicBezTo>
                  <a:lnTo>
                    <a:pt x="1461325" y="291751"/>
                  </a:lnTo>
                  <a:cubicBezTo>
                    <a:pt x="1461325" y="268319"/>
                    <a:pt x="1470183" y="244793"/>
                    <a:pt x="1488281" y="226885"/>
                  </a:cubicBezTo>
                  <a:cubicBezTo>
                    <a:pt x="1506188" y="208788"/>
                    <a:pt x="1529715" y="199930"/>
                    <a:pt x="1553146" y="199930"/>
                  </a:cubicBezTo>
                  <a:lnTo>
                    <a:pt x="1674780" y="199930"/>
                  </a:lnTo>
                  <a:lnTo>
                    <a:pt x="1674780" y="189833"/>
                  </a:lnTo>
                  <a:cubicBezTo>
                    <a:pt x="1674780" y="180594"/>
                    <a:pt x="1671161" y="171355"/>
                    <a:pt x="1664208" y="164306"/>
                  </a:cubicBezTo>
                  <a:cubicBezTo>
                    <a:pt x="1657159" y="157258"/>
                    <a:pt x="1647825" y="153734"/>
                    <a:pt x="1638585" y="153734"/>
                  </a:cubicBezTo>
                  <a:lnTo>
                    <a:pt x="1481899" y="153734"/>
                  </a:lnTo>
                  <a:close/>
                  <a:moveTo>
                    <a:pt x="1335881" y="89916"/>
                  </a:moveTo>
                  <a:lnTo>
                    <a:pt x="1477708" y="89916"/>
                  </a:lnTo>
                  <a:lnTo>
                    <a:pt x="1399698" y="153734"/>
                  </a:lnTo>
                  <a:lnTo>
                    <a:pt x="1399698" y="399098"/>
                  </a:lnTo>
                  <a:lnTo>
                    <a:pt x="1335881" y="399098"/>
                  </a:lnTo>
                  <a:close/>
                  <a:moveTo>
                    <a:pt x="697039" y="89916"/>
                  </a:moveTo>
                  <a:lnTo>
                    <a:pt x="876014" y="89916"/>
                  </a:lnTo>
                  <a:cubicBezTo>
                    <a:pt x="897635" y="89916"/>
                    <a:pt x="919257" y="98108"/>
                    <a:pt x="935926" y="114681"/>
                  </a:cubicBezTo>
                  <a:cubicBezTo>
                    <a:pt x="952404" y="131159"/>
                    <a:pt x="960596" y="152781"/>
                    <a:pt x="960596" y="174403"/>
                  </a:cubicBezTo>
                  <a:lnTo>
                    <a:pt x="960596" y="399098"/>
                  </a:lnTo>
                  <a:lnTo>
                    <a:pt x="896778" y="399098"/>
                  </a:lnTo>
                  <a:lnTo>
                    <a:pt x="896778" y="194977"/>
                  </a:lnTo>
                  <a:cubicBezTo>
                    <a:pt x="896778" y="184404"/>
                    <a:pt x="892778" y="173831"/>
                    <a:pt x="884681" y="165735"/>
                  </a:cubicBezTo>
                  <a:cubicBezTo>
                    <a:pt x="876585" y="157734"/>
                    <a:pt x="866012" y="153734"/>
                    <a:pt x="855440" y="153734"/>
                  </a:cubicBezTo>
                  <a:lnTo>
                    <a:pt x="760856" y="153734"/>
                  </a:lnTo>
                  <a:lnTo>
                    <a:pt x="760856" y="399098"/>
                  </a:lnTo>
                  <a:lnTo>
                    <a:pt x="697039" y="399098"/>
                  </a:lnTo>
                  <a:close/>
                  <a:moveTo>
                    <a:pt x="1127855" y="89726"/>
                  </a:moveTo>
                  <a:lnTo>
                    <a:pt x="1280732" y="89726"/>
                  </a:lnTo>
                  <a:lnTo>
                    <a:pt x="1280732" y="153543"/>
                  </a:lnTo>
                  <a:lnTo>
                    <a:pt x="1122426" y="153543"/>
                  </a:lnTo>
                  <a:cubicBezTo>
                    <a:pt x="1111758" y="153543"/>
                    <a:pt x="1101185" y="157544"/>
                    <a:pt x="1093089" y="165640"/>
                  </a:cubicBezTo>
                  <a:cubicBezTo>
                    <a:pt x="1084993" y="173737"/>
                    <a:pt x="1080992" y="184309"/>
                    <a:pt x="1080992" y="194882"/>
                  </a:cubicBezTo>
                  <a:lnTo>
                    <a:pt x="1080992" y="213742"/>
                  </a:lnTo>
                  <a:lnTo>
                    <a:pt x="1280636" y="213742"/>
                  </a:lnTo>
                  <a:lnTo>
                    <a:pt x="1280636" y="277559"/>
                  </a:lnTo>
                  <a:lnTo>
                    <a:pt x="1080992" y="277559"/>
                  </a:lnTo>
                  <a:lnTo>
                    <a:pt x="1080992" y="293847"/>
                  </a:lnTo>
                  <a:cubicBezTo>
                    <a:pt x="1080992" y="304420"/>
                    <a:pt x="1084993" y="314992"/>
                    <a:pt x="1093089" y="323089"/>
                  </a:cubicBezTo>
                  <a:cubicBezTo>
                    <a:pt x="1101280" y="331185"/>
                    <a:pt x="1111853" y="335185"/>
                    <a:pt x="1122426" y="335185"/>
                  </a:cubicBezTo>
                  <a:lnTo>
                    <a:pt x="1280732" y="335185"/>
                  </a:lnTo>
                  <a:lnTo>
                    <a:pt x="1280732" y="399003"/>
                  </a:lnTo>
                  <a:lnTo>
                    <a:pt x="1124998" y="399003"/>
                  </a:lnTo>
                  <a:cubicBezTo>
                    <a:pt x="1095756" y="399003"/>
                    <a:pt x="1066419" y="387859"/>
                    <a:pt x="1044035" y="365475"/>
                  </a:cubicBezTo>
                  <a:cubicBezTo>
                    <a:pt x="1021651" y="342996"/>
                    <a:pt x="1010412" y="313754"/>
                    <a:pt x="1010412" y="284322"/>
                  </a:cubicBezTo>
                  <a:lnTo>
                    <a:pt x="1010412" y="207265"/>
                  </a:lnTo>
                  <a:cubicBezTo>
                    <a:pt x="1010412" y="177261"/>
                    <a:pt x="1021842" y="147257"/>
                    <a:pt x="1044797" y="124302"/>
                  </a:cubicBezTo>
                  <a:cubicBezTo>
                    <a:pt x="1067753" y="101346"/>
                    <a:pt x="1097661" y="89916"/>
                    <a:pt x="1127855" y="89726"/>
                  </a:cubicBezTo>
                  <a:close/>
                  <a:moveTo>
                    <a:pt x="492061" y="89726"/>
                  </a:moveTo>
                  <a:lnTo>
                    <a:pt x="644938" y="89726"/>
                  </a:lnTo>
                  <a:lnTo>
                    <a:pt x="644938" y="153543"/>
                  </a:lnTo>
                  <a:lnTo>
                    <a:pt x="486727" y="153543"/>
                  </a:lnTo>
                  <a:cubicBezTo>
                    <a:pt x="476154" y="153543"/>
                    <a:pt x="465582" y="157544"/>
                    <a:pt x="457390" y="165640"/>
                  </a:cubicBezTo>
                  <a:cubicBezTo>
                    <a:pt x="449294" y="173737"/>
                    <a:pt x="445293" y="184309"/>
                    <a:pt x="445293" y="194882"/>
                  </a:cubicBezTo>
                  <a:lnTo>
                    <a:pt x="445293" y="213742"/>
                  </a:lnTo>
                  <a:lnTo>
                    <a:pt x="644938" y="213742"/>
                  </a:lnTo>
                  <a:lnTo>
                    <a:pt x="644938" y="277559"/>
                  </a:lnTo>
                  <a:lnTo>
                    <a:pt x="445293" y="277559"/>
                  </a:lnTo>
                  <a:lnTo>
                    <a:pt x="445293" y="293847"/>
                  </a:lnTo>
                  <a:cubicBezTo>
                    <a:pt x="445293" y="304420"/>
                    <a:pt x="449389" y="314992"/>
                    <a:pt x="457390" y="323089"/>
                  </a:cubicBezTo>
                  <a:cubicBezTo>
                    <a:pt x="465582" y="331185"/>
                    <a:pt x="476154" y="335185"/>
                    <a:pt x="486727" y="335185"/>
                  </a:cubicBezTo>
                  <a:lnTo>
                    <a:pt x="644938" y="335185"/>
                  </a:lnTo>
                  <a:lnTo>
                    <a:pt x="644938" y="399003"/>
                  </a:lnTo>
                  <a:lnTo>
                    <a:pt x="489204" y="399003"/>
                  </a:lnTo>
                  <a:cubicBezTo>
                    <a:pt x="459962" y="399003"/>
                    <a:pt x="430625" y="387859"/>
                    <a:pt x="408241" y="365475"/>
                  </a:cubicBezTo>
                  <a:cubicBezTo>
                    <a:pt x="385762" y="342996"/>
                    <a:pt x="374618" y="313754"/>
                    <a:pt x="374618" y="284322"/>
                  </a:cubicBezTo>
                  <a:lnTo>
                    <a:pt x="374618" y="207265"/>
                  </a:lnTo>
                  <a:cubicBezTo>
                    <a:pt x="374618" y="177261"/>
                    <a:pt x="386143" y="147257"/>
                    <a:pt x="409003" y="124302"/>
                  </a:cubicBezTo>
                  <a:cubicBezTo>
                    <a:pt x="431958" y="101346"/>
                    <a:pt x="461962" y="89916"/>
                    <a:pt x="492061" y="89726"/>
                  </a:cubicBezTo>
                  <a:close/>
                  <a:moveTo>
                    <a:pt x="2390680" y="87250"/>
                  </a:moveTo>
                  <a:lnTo>
                    <a:pt x="2544985" y="87250"/>
                  </a:lnTo>
                  <a:lnTo>
                    <a:pt x="2544985" y="151543"/>
                  </a:lnTo>
                  <a:lnTo>
                    <a:pt x="2385250" y="151543"/>
                  </a:lnTo>
                  <a:cubicBezTo>
                    <a:pt x="2374582" y="151543"/>
                    <a:pt x="2363914" y="155544"/>
                    <a:pt x="2355723" y="163735"/>
                  </a:cubicBezTo>
                  <a:cubicBezTo>
                    <a:pt x="2347626" y="171832"/>
                    <a:pt x="2343436" y="182595"/>
                    <a:pt x="2343436" y="193263"/>
                  </a:cubicBezTo>
                  <a:lnTo>
                    <a:pt x="2343436" y="212313"/>
                  </a:lnTo>
                  <a:lnTo>
                    <a:pt x="2544985" y="212313"/>
                  </a:lnTo>
                  <a:lnTo>
                    <a:pt x="2544985" y="276607"/>
                  </a:lnTo>
                  <a:lnTo>
                    <a:pt x="2343436" y="276607"/>
                  </a:lnTo>
                  <a:lnTo>
                    <a:pt x="2343436" y="293085"/>
                  </a:lnTo>
                  <a:cubicBezTo>
                    <a:pt x="2343436" y="303753"/>
                    <a:pt x="2347626" y="314421"/>
                    <a:pt x="2355723" y="322612"/>
                  </a:cubicBezTo>
                  <a:cubicBezTo>
                    <a:pt x="2363914" y="330709"/>
                    <a:pt x="2374582" y="334804"/>
                    <a:pt x="2385250" y="334804"/>
                  </a:cubicBezTo>
                  <a:lnTo>
                    <a:pt x="2544985" y="334804"/>
                  </a:lnTo>
                  <a:lnTo>
                    <a:pt x="2544985" y="399193"/>
                  </a:lnTo>
                  <a:lnTo>
                    <a:pt x="2388013" y="399193"/>
                  </a:lnTo>
                  <a:cubicBezTo>
                    <a:pt x="2358390" y="399193"/>
                    <a:pt x="2328672" y="387859"/>
                    <a:pt x="2306193" y="365284"/>
                  </a:cubicBezTo>
                  <a:cubicBezTo>
                    <a:pt x="2283523" y="342710"/>
                    <a:pt x="2272284" y="313087"/>
                    <a:pt x="2272284" y="283369"/>
                  </a:cubicBezTo>
                  <a:lnTo>
                    <a:pt x="2272284" y="205645"/>
                  </a:lnTo>
                  <a:cubicBezTo>
                    <a:pt x="2272284" y="175261"/>
                    <a:pt x="2283809" y="144876"/>
                    <a:pt x="2306955" y="121825"/>
                  </a:cubicBezTo>
                  <a:cubicBezTo>
                    <a:pt x="2330101" y="98680"/>
                    <a:pt x="2360390" y="87154"/>
                    <a:pt x="2390680" y="87250"/>
                  </a:cubicBezTo>
                  <a:close/>
                  <a:moveTo>
                    <a:pt x="2666142" y="87154"/>
                  </a:moveTo>
                  <a:lnTo>
                    <a:pt x="2896838" y="87154"/>
                  </a:lnTo>
                  <a:lnTo>
                    <a:pt x="2818256" y="151448"/>
                  </a:lnTo>
                  <a:lnTo>
                    <a:pt x="2685097" y="151448"/>
                  </a:lnTo>
                  <a:cubicBezTo>
                    <a:pt x="2676905" y="151448"/>
                    <a:pt x="2668428" y="154686"/>
                    <a:pt x="2662047" y="161068"/>
                  </a:cubicBezTo>
                  <a:cubicBezTo>
                    <a:pt x="2656046" y="167069"/>
                    <a:pt x="2652998" y="174784"/>
                    <a:pt x="2652617" y="182690"/>
                  </a:cubicBezTo>
                  <a:cubicBezTo>
                    <a:pt x="2652998" y="190024"/>
                    <a:pt x="2655951" y="197453"/>
                    <a:pt x="2661570" y="203073"/>
                  </a:cubicBezTo>
                  <a:cubicBezTo>
                    <a:pt x="2667762" y="209169"/>
                    <a:pt x="2675572" y="212217"/>
                    <a:pt x="2683573" y="212217"/>
                  </a:cubicBezTo>
                  <a:lnTo>
                    <a:pt x="2778252" y="212217"/>
                  </a:lnTo>
                  <a:cubicBezTo>
                    <a:pt x="2799397" y="212217"/>
                    <a:pt x="2820543" y="220218"/>
                    <a:pt x="2836354" y="236411"/>
                  </a:cubicBezTo>
                  <a:cubicBezTo>
                    <a:pt x="2852547" y="252508"/>
                    <a:pt x="2860547" y="273653"/>
                    <a:pt x="2860547" y="294799"/>
                  </a:cubicBezTo>
                  <a:lnTo>
                    <a:pt x="2860547" y="314040"/>
                  </a:lnTo>
                  <a:cubicBezTo>
                    <a:pt x="2860547" y="335756"/>
                    <a:pt x="2852261" y="357569"/>
                    <a:pt x="2835687" y="374142"/>
                  </a:cubicBezTo>
                  <a:cubicBezTo>
                    <a:pt x="2819114" y="390811"/>
                    <a:pt x="2797302" y="399098"/>
                    <a:pt x="2775489" y="399098"/>
                  </a:cubicBezTo>
                  <a:lnTo>
                    <a:pt x="2588037" y="399098"/>
                  </a:lnTo>
                  <a:lnTo>
                    <a:pt x="2588037" y="334709"/>
                  </a:lnTo>
                  <a:lnTo>
                    <a:pt x="2763297" y="334709"/>
                  </a:lnTo>
                  <a:cubicBezTo>
                    <a:pt x="2769965" y="334709"/>
                    <a:pt x="2776632" y="332137"/>
                    <a:pt x="2781680" y="327089"/>
                  </a:cubicBezTo>
                  <a:cubicBezTo>
                    <a:pt x="2786824" y="322041"/>
                    <a:pt x="2789301" y="315373"/>
                    <a:pt x="2789301" y="308705"/>
                  </a:cubicBezTo>
                  <a:lnTo>
                    <a:pt x="2789301" y="307277"/>
                  </a:lnTo>
                  <a:cubicBezTo>
                    <a:pt x="2789301" y="299371"/>
                    <a:pt x="2786348" y="291465"/>
                    <a:pt x="2780347" y="285560"/>
                  </a:cubicBezTo>
                  <a:cubicBezTo>
                    <a:pt x="2774442" y="279654"/>
                    <a:pt x="2766631" y="276606"/>
                    <a:pt x="2758725" y="276606"/>
                  </a:cubicBezTo>
                  <a:lnTo>
                    <a:pt x="2664904" y="276606"/>
                  </a:lnTo>
                  <a:cubicBezTo>
                    <a:pt x="2643473" y="276606"/>
                    <a:pt x="2621946" y="268415"/>
                    <a:pt x="2605659" y="252032"/>
                  </a:cubicBezTo>
                  <a:cubicBezTo>
                    <a:pt x="2589276" y="235744"/>
                    <a:pt x="2581084" y="214313"/>
                    <a:pt x="2581084" y="192881"/>
                  </a:cubicBezTo>
                  <a:lnTo>
                    <a:pt x="2581084" y="172212"/>
                  </a:lnTo>
                  <a:cubicBezTo>
                    <a:pt x="2581084" y="150400"/>
                    <a:pt x="2589371" y="128683"/>
                    <a:pt x="2606039" y="112014"/>
                  </a:cubicBezTo>
                  <a:cubicBezTo>
                    <a:pt x="2622613" y="95441"/>
                    <a:pt x="2644425" y="87154"/>
                    <a:pt x="2666142" y="87154"/>
                  </a:cubicBezTo>
                  <a:close/>
                  <a:moveTo>
                    <a:pt x="1975771" y="381"/>
                  </a:moveTo>
                  <a:lnTo>
                    <a:pt x="2301050" y="381"/>
                  </a:lnTo>
                  <a:lnTo>
                    <a:pt x="2301050" y="60865"/>
                  </a:lnTo>
                  <a:lnTo>
                    <a:pt x="2168652" y="60865"/>
                  </a:lnTo>
                  <a:lnTo>
                    <a:pt x="2168652" y="399098"/>
                  </a:lnTo>
                  <a:lnTo>
                    <a:pt x="2108168" y="399098"/>
                  </a:lnTo>
                  <a:lnTo>
                    <a:pt x="2108168" y="60865"/>
                  </a:lnTo>
                  <a:lnTo>
                    <a:pt x="1975771" y="60865"/>
                  </a:lnTo>
                  <a:close/>
                  <a:moveTo>
                    <a:pt x="128683" y="381"/>
                  </a:moveTo>
                  <a:lnTo>
                    <a:pt x="319469" y="381"/>
                  </a:lnTo>
                  <a:lnTo>
                    <a:pt x="319469" y="60865"/>
                  </a:lnTo>
                  <a:lnTo>
                    <a:pt x="156877" y="60865"/>
                  </a:lnTo>
                  <a:cubicBezTo>
                    <a:pt x="133826" y="60865"/>
                    <a:pt x="117443" y="69533"/>
                    <a:pt x="99917" y="87059"/>
                  </a:cubicBezTo>
                  <a:cubicBezTo>
                    <a:pt x="82391" y="104585"/>
                    <a:pt x="73533" y="127540"/>
                    <a:pt x="73533" y="150495"/>
                  </a:cubicBezTo>
                  <a:lnTo>
                    <a:pt x="73533" y="249174"/>
                  </a:lnTo>
                  <a:cubicBezTo>
                    <a:pt x="73533" y="272034"/>
                    <a:pt x="82391" y="295085"/>
                    <a:pt x="99917" y="312515"/>
                  </a:cubicBezTo>
                  <a:cubicBezTo>
                    <a:pt x="117443" y="329946"/>
                    <a:pt x="133921" y="338804"/>
                    <a:pt x="156972" y="338804"/>
                  </a:cubicBezTo>
                  <a:lnTo>
                    <a:pt x="259080" y="338804"/>
                  </a:lnTo>
                  <a:lnTo>
                    <a:pt x="259080" y="230600"/>
                  </a:lnTo>
                  <a:lnTo>
                    <a:pt x="148400" y="230600"/>
                  </a:lnTo>
                  <a:lnTo>
                    <a:pt x="148400" y="170117"/>
                  </a:lnTo>
                  <a:lnTo>
                    <a:pt x="319564" y="170117"/>
                  </a:lnTo>
                  <a:lnTo>
                    <a:pt x="319564" y="174879"/>
                  </a:lnTo>
                  <a:lnTo>
                    <a:pt x="319564" y="399098"/>
                  </a:lnTo>
                  <a:lnTo>
                    <a:pt x="127825" y="399098"/>
                  </a:lnTo>
                  <a:cubicBezTo>
                    <a:pt x="95060" y="399098"/>
                    <a:pt x="62389" y="386715"/>
                    <a:pt x="37433" y="361760"/>
                  </a:cubicBezTo>
                  <a:cubicBezTo>
                    <a:pt x="12478" y="336709"/>
                    <a:pt x="0" y="304133"/>
                    <a:pt x="0" y="271272"/>
                  </a:cubicBezTo>
                  <a:lnTo>
                    <a:pt x="0" y="129159"/>
                  </a:lnTo>
                  <a:cubicBezTo>
                    <a:pt x="0" y="96202"/>
                    <a:pt x="12573" y="63151"/>
                    <a:pt x="37719" y="38100"/>
                  </a:cubicBezTo>
                  <a:cubicBezTo>
                    <a:pt x="62865" y="12859"/>
                    <a:pt x="95726" y="381"/>
                    <a:pt x="128683" y="381"/>
                  </a:cubicBezTo>
                  <a:close/>
                  <a:moveTo>
                    <a:pt x="1795177" y="1"/>
                  </a:moveTo>
                  <a:lnTo>
                    <a:pt x="1858899" y="1"/>
                  </a:lnTo>
                  <a:lnTo>
                    <a:pt x="1858899" y="399099"/>
                  </a:lnTo>
                  <a:lnTo>
                    <a:pt x="1795177" y="399099"/>
                  </a:lnTo>
                  <a:close/>
                  <a:moveTo>
                    <a:pt x="2958179" y="0"/>
                  </a:moveTo>
                  <a:lnTo>
                    <a:pt x="3021997" y="0"/>
                  </a:lnTo>
                  <a:lnTo>
                    <a:pt x="3021997" y="87154"/>
                  </a:lnTo>
                  <a:lnTo>
                    <a:pt x="3085243" y="87154"/>
                  </a:lnTo>
                  <a:lnTo>
                    <a:pt x="3085624" y="87154"/>
                  </a:lnTo>
                  <a:lnTo>
                    <a:pt x="3085624" y="151448"/>
                  </a:lnTo>
                  <a:lnTo>
                    <a:pt x="3026474" y="151448"/>
                  </a:lnTo>
                  <a:lnTo>
                    <a:pt x="3026474" y="295942"/>
                  </a:lnTo>
                  <a:cubicBezTo>
                    <a:pt x="3026474" y="305943"/>
                    <a:pt x="3030283" y="315849"/>
                    <a:pt x="3037808" y="323374"/>
                  </a:cubicBezTo>
                  <a:cubicBezTo>
                    <a:pt x="3045428" y="330994"/>
                    <a:pt x="3055239" y="334709"/>
                    <a:pt x="3065145" y="334709"/>
                  </a:cubicBezTo>
                  <a:lnTo>
                    <a:pt x="3106198" y="334709"/>
                  </a:lnTo>
                  <a:lnTo>
                    <a:pt x="3106198" y="399098"/>
                  </a:lnTo>
                  <a:lnTo>
                    <a:pt x="3055620" y="399098"/>
                  </a:lnTo>
                  <a:cubicBezTo>
                    <a:pt x="3030474" y="399098"/>
                    <a:pt x="3005328" y="389477"/>
                    <a:pt x="2986183" y="370332"/>
                  </a:cubicBezTo>
                  <a:cubicBezTo>
                    <a:pt x="2967038" y="351187"/>
                    <a:pt x="2957513" y="326041"/>
                    <a:pt x="2957513" y="300990"/>
                  </a:cubicBezTo>
                  <a:lnTo>
                    <a:pt x="2957513" y="151448"/>
                  </a:lnTo>
                  <a:lnTo>
                    <a:pt x="2879979" y="151448"/>
                  </a:lnTo>
                  <a:lnTo>
                    <a:pt x="2958179" y="87154"/>
                  </a:lnTo>
                  <a:close/>
                </a:path>
              </a:pathLst>
            </a:custGeom>
            <a:solidFill>
              <a:srgbClr val="0044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7961113" y="649710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2220189" y="6497103"/>
            <a:ext cx="4495390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 altLang="zh-CN" dirty="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altLang="zh-CN"/>
              <a:t>P </a:t>
            </a:r>
            <a:fld id="{5DD3DB80-B894-403A-B48E-6FDC1A72010E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79" name="直接连接符 78"/>
          <p:cNvCxnSpPr/>
          <p:nvPr userDrawn="1"/>
        </p:nvCxnSpPr>
        <p:spPr>
          <a:xfrm>
            <a:off x="2220188" y="6497103"/>
            <a:ext cx="0" cy="206381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 userDrawn="1"/>
        </p:nvSpPr>
        <p:spPr>
          <a:xfrm>
            <a:off x="419100" y="698500"/>
            <a:ext cx="11341100" cy="457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1" name="矩形 90"/>
          <p:cNvSpPr/>
          <p:nvPr userDrawn="1"/>
        </p:nvSpPr>
        <p:spPr>
          <a:xfrm>
            <a:off x="10608200" y="698500"/>
            <a:ext cx="1152000" cy="45719"/>
          </a:xfrm>
          <a:prstGeom prst="rect">
            <a:avLst/>
          </a:pr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4" name="标题占位符 1"/>
          <p:cNvSpPr>
            <a:spLocks noGrp="1"/>
          </p:cNvSpPr>
          <p:nvPr userDrawn="1">
            <p:ph type="title"/>
          </p:nvPr>
        </p:nvSpPr>
        <p:spPr>
          <a:xfrm>
            <a:off x="727981" y="139959"/>
            <a:ext cx="11032217" cy="604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6" name="页脚占位符 4"/>
          <p:cNvSpPr txBox="1"/>
          <p:nvPr userDrawn="1"/>
        </p:nvSpPr>
        <p:spPr>
          <a:xfrm>
            <a:off x="415345" y="6497103"/>
            <a:ext cx="1767611" cy="206381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9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l" defTabSz="914400" rtl="0" eaLnBrk="1" latinLnBrk="0" hangingPunct="1"/>
            <a:r>
              <a:rPr lang="en-US" altLang="zh-CN" sz="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Accurate · Simple · Fast · Agile</a:t>
            </a:r>
          </a:p>
        </p:txBody>
      </p:sp>
      <p:grpSp>
        <p:nvGrpSpPr>
          <p:cNvPr id="18" name="组合 17"/>
          <p:cNvGrpSpPr/>
          <p:nvPr userDrawn="1"/>
        </p:nvGrpSpPr>
        <p:grpSpPr>
          <a:xfrm>
            <a:off x="10263189" y="310777"/>
            <a:ext cx="1460725" cy="260723"/>
            <a:chOff x="4205286" y="3090862"/>
            <a:chExt cx="3781425" cy="674941"/>
          </a:xfrm>
        </p:grpSpPr>
        <p:sp>
          <p:nvSpPr>
            <p:cNvPr id="19" name="任意多边形: 形状 18"/>
            <p:cNvSpPr/>
            <p:nvPr/>
          </p:nvSpPr>
          <p:spPr>
            <a:xfrm>
              <a:off x="4205286" y="3090862"/>
              <a:ext cx="533686" cy="674941"/>
            </a:xfrm>
            <a:custGeom>
              <a:avLst/>
              <a:gdLst>
                <a:gd name="connsiteX0" fmla="*/ 533686 w 533686"/>
                <a:gd name="connsiteY0" fmla="*/ 306800 h 674941"/>
                <a:gd name="connsiteX1" fmla="*/ 533590 w 533686"/>
                <a:gd name="connsiteY1" fmla="*/ 502348 h 674941"/>
                <a:gd name="connsiteX2" fmla="*/ 527685 w 533686"/>
                <a:gd name="connsiteY2" fmla="*/ 524446 h 674941"/>
                <a:gd name="connsiteX3" fmla="*/ 511492 w 533686"/>
                <a:gd name="connsiteY3" fmla="*/ 540639 h 674941"/>
                <a:gd name="connsiteX4" fmla="*/ 289655 w 533686"/>
                <a:gd name="connsiteY4" fmla="*/ 669036 h 674941"/>
                <a:gd name="connsiteX5" fmla="*/ 267557 w 533686"/>
                <a:gd name="connsiteY5" fmla="*/ 674941 h 674941"/>
                <a:gd name="connsiteX6" fmla="*/ 245459 w 533686"/>
                <a:gd name="connsiteY6" fmla="*/ 669036 h 674941"/>
                <a:gd name="connsiteX7" fmla="*/ 233267 w 533686"/>
                <a:gd name="connsiteY7" fmla="*/ 661987 h 674941"/>
                <a:gd name="connsiteX8" fmla="*/ 233267 w 533686"/>
                <a:gd name="connsiteY8" fmla="*/ 644842 h 674941"/>
                <a:gd name="connsiteX9" fmla="*/ 233267 w 533686"/>
                <a:gd name="connsiteY9" fmla="*/ 480250 h 674941"/>
                <a:gd name="connsiteX10" fmla="*/ 203644 w 533686"/>
                <a:gd name="connsiteY10" fmla="*/ 29622 h 674941"/>
                <a:gd name="connsiteX11" fmla="*/ 203549 w 533686"/>
                <a:gd name="connsiteY11" fmla="*/ 94011 h 674941"/>
                <a:gd name="connsiteX12" fmla="*/ 203549 w 533686"/>
                <a:gd name="connsiteY12" fmla="*/ 178403 h 674941"/>
                <a:gd name="connsiteX13" fmla="*/ 203549 w 533686"/>
                <a:gd name="connsiteY13" fmla="*/ 271081 h 674941"/>
                <a:gd name="connsiteX14" fmla="*/ 203549 w 533686"/>
                <a:gd name="connsiteY14" fmla="*/ 644937 h 674941"/>
                <a:gd name="connsiteX15" fmla="*/ 135827 w 533686"/>
                <a:gd name="connsiteY15" fmla="*/ 605789 h 674941"/>
                <a:gd name="connsiteX16" fmla="*/ 23527 w 533686"/>
                <a:gd name="connsiteY16" fmla="*/ 540924 h 674941"/>
                <a:gd name="connsiteX17" fmla="*/ 6287 w 533686"/>
                <a:gd name="connsiteY17" fmla="*/ 523684 h 674941"/>
                <a:gd name="connsiteX18" fmla="*/ 0 w 533686"/>
                <a:gd name="connsiteY18" fmla="*/ 500157 h 674941"/>
                <a:gd name="connsiteX19" fmla="*/ 0 w 533686"/>
                <a:gd name="connsiteY19" fmla="*/ 174307 h 674941"/>
                <a:gd name="connsiteX20" fmla="*/ 6287 w 533686"/>
                <a:gd name="connsiteY20" fmla="*/ 150780 h 674941"/>
                <a:gd name="connsiteX21" fmla="*/ 23527 w 533686"/>
                <a:gd name="connsiteY21" fmla="*/ 133540 h 674941"/>
                <a:gd name="connsiteX22" fmla="*/ 265747 w 533686"/>
                <a:gd name="connsiteY22" fmla="*/ 0 h 674941"/>
                <a:gd name="connsiteX23" fmla="*/ 287845 w 533686"/>
                <a:gd name="connsiteY23" fmla="*/ 5906 h 674941"/>
                <a:gd name="connsiteX24" fmla="*/ 511587 w 533686"/>
                <a:gd name="connsiteY24" fmla="*/ 133826 h 674941"/>
                <a:gd name="connsiteX25" fmla="*/ 527780 w 533686"/>
                <a:gd name="connsiteY25" fmla="*/ 150019 h 674941"/>
                <a:gd name="connsiteX26" fmla="*/ 533685 w 533686"/>
                <a:gd name="connsiteY26" fmla="*/ 172117 h 674941"/>
                <a:gd name="connsiteX27" fmla="*/ 533685 w 533686"/>
                <a:gd name="connsiteY27" fmla="*/ 272606 h 674941"/>
                <a:gd name="connsiteX28" fmla="*/ 518922 w 533686"/>
                <a:gd name="connsiteY28" fmla="*/ 281178 h 674941"/>
                <a:gd name="connsiteX29" fmla="*/ 451008 w 533686"/>
                <a:gd name="connsiteY29" fmla="*/ 320421 h 674941"/>
                <a:gd name="connsiteX30" fmla="*/ 390239 w 533686"/>
                <a:gd name="connsiteY30" fmla="*/ 286131 h 674941"/>
                <a:gd name="connsiteX31" fmla="*/ 233362 w 533686"/>
                <a:gd name="connsiteY31" fmla="*/ 195358 h 674941"/>
                <a:gd name="connsiteX32" fmla="*/ 233362 w 533686"/>
                <a:gd name="connsiteY32" fmla="*/ 93917 h 674941"/>
                <a:gd name="connsiteX33" fmla="*/ 233362 w 533686"/>
                <a:gd name="connsiteY33" fmla="*/ 29528 h 674941"/>
                <a:gd name="connsiteX34" fmla="*/ 233362 w 533686"/>
                <a:gd name="connsiteY34" fmla="*/ 11811 h 674941"/>
                <a:gd name="connsiteX35" fmla="*/ 243649 w 533686"/>
                <a:gd name="connsiteY35" fmla="*/ 5906 h 674941"/>
                <a:gd name="connsiteX36" fmla="*/ 265747 w 533686"/>
                <a:gd name="connsiteY36" fmla="*/ 0 h 67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33686" h="674941">
                  <a:moveTo>
                    <a:pt x="533686" y="306800"/>
                  </a:moveTo>
                  <a:lnTo>
                    <a:pt x="533590" y="502348"/>
                  </a:lnTo>
                  <a:cubicBezTo>
                    <a:pt x="533590" y="509873"/>
                    <a:pt x="531685" y="517493"/>
                    <a:pt x="527685" y="524446"/>
                  </a:cubicBezTo>
                  <a:cubicBezTo>
                    <a:pt x="523684" y="531400"/>
                    <a:pt x="518065" y="536829"/>
                    <a:pt x="511492" y="540639"/>
                  </a:cubicBezTo>
                  <a:lnTo>
                    <a:pt x="289655" y="669036"/>
                  </a:lnTo>
                  <a:cubicBezTo>
                    <a:pt x="283178" y="672750"/>
                    <a:pt x="275558" y="674941"/>
                    <a:pt x="267557" y="674941"/>
                  </a:cubicBezTo>
                  <a:cubicBezTo>
                    <a:pt x="259461" y="674941"/>
                    <a:pt x="251936" y="672846"/>
                    <a:pt x="245459" y="669036"/>
                  </a:cubicBezTo>
                  <a:lnTo>
                    <a:pt x="233267" y="661987"/>
                  </a:lnTo>
                  <a:lnTo>
                    <a:pt x="233267" y="644842"/>
                  </a:lnTo>
                  <a:lnTo>
                    <a:pt x="233267" y="480250"/>
                  </a:lnTo>
                  <a:close/>
                  <a:moveTo>
                    <a:pt x="203644" y="29622"/>
                  </a:moveTo>
                  <a:lnTo>
                    <a:pt x="203549" y="94011"/>
                  </a:lnTo>
                  <a:lnTo>
                    <a:pt x="203549" y="178403"/>
                  </a:lnTo>
                  <a:lnTo>
                    <a:pt x="203549" y="271081"/>
                  </a:lnTo>
                  <a:lnTo>
                    <a:pt x="203549" y="644937"/>
                  </a:lnTo>
                  <a:lnTo>
                    <a:pt x="135827" y="605789"/>
                  </a:lnTo>
                  <a:lnTo>
                    <a:pt x="23527" y="540924"/>
                  </a:lnTo>
                  <a:cubicBezTo>
                    <a:pt x="16574" y="536924"/>
                    <a:pt x="10573" y="531113"/>
                    <a:pt x="6287" y="523684"/>
                  </a:cubicBezTo>
                  <a:cubicBezTo>
                    <a:pt x="2000" y="516254"/>
                    <a:pt x="0" y="508158"/>
                    <a:pt x="0" y="500157"/>
                  </a:cubicBezTo>
                  <a:lnTo>
                    <a:pt x="0" y="174307"/>
                  </a:lnTo>
                  <a:cubicBezTo>
                    <a:pt x="0" y="166306"/>
                    <a:pt x="2000" y="158210"/>
                    <a:pt x="6287" y="150780"/>
                  </a:cubicBezTo>
                  <a:cubicBezTo>
                    <a:pt x="10573" y="143351"/>
                    <a:pt x="16574" y="137540"/>
                    <a:pt x="23527" y="133540"/>
                  </a:cubicBezTo>
                  <a:close/>
                  <a:moveTo>
                    <a:pt x="265747" y="0"/>
                  </a:moveTo>
                  <a:cubicBezTo>
                    <a:pt x="273748" y="0"/>
                    <a:pt x="281273" y="2191"/>
                    <a:pt x="287845" y="5906"/>
                  </a:cubicBezTo>
                  <a:lnTo>
                    <a:pt x="511587" y="133826"/>
                  </a:lnTo>
                  <a:cubicBezTo>
                    <a:pt x="518160" y="137636"/>
                    <a:pt x="523779" y="143066"/>
                    <a:pt x="527780" y="150019"/>
                  </a:cubicBezTo>
                  <a:cubicBezTo>
                    <a:pt x="531780" y="156972"/>
                    <a:pt x="533685" y="164592"/>
                    <a:pt x="533685" y="172117"/>
                  </a:cubicBezTo>
                  <a:lnTo>
                    <a:pt x="533685" y="272606"/>
                  </a:lnTo>
                  <a:lnTo>
                    <a:pt x="518922" y="281178"/>
                  </a:lnTo>
                  <a:lnTo>
                    <a:pt x="451008" y="320421"/>
                  </a:lnTo>
                  <a:lnTo>
                    <a:pt x="390239" y="286131"/>
                  </a:lnTo>
                  <a:lnTo>
                    <a:pt x="233362" y="195358"/>
                  </a:lnTo>
                  <a:lnTo>
                    <a:pt x="233362" y="93917"/>
                  </a:lnTo>
                  <a:lnTo>
                    <a:pt x="233362" y="29528"/>
                  </a:lnTo>
                  <a:lnTo>
                    <a:pt x="233362" y="11811"/>
                  </a:lnTo>
                  <a:lnTo>
                    <a:pt x="243649" y="5906"/>
                  </a:lnTo>
                  <a:cubicBezTo>
                    <a:pt x="250126" y="2191"/>
                    <a:pt x="257651" y="0"/>
                    <a:pt x="265747" y="0"/>
                  </a:cubicBezTo>
                  <a:close/>
                </a:path>
              </a:pathLst>
            </a:custGeom>
            <a:solidFill>
              <a:srgbClr val="E71F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/>
            <p:cNvSpPr/>
            <p:nvPr/>
          </p:nvSpPr>
          <p:spPr>
            <a:xfrm>
              <a:off x="4880513" y="3226878"/>
              <a:ext cx="3106198" cy="399193"/>
            </a:xfrm>
            <a:custGeom>
              <a:avLst/>
              <a:gdLst>
                <a:gd name="connsiteX0" fmla="*/ 1573339 w 3106198"/>
                <a:gd name="connsiteY0" fmla="*/ 263652 h 399193"/>
                <a:gd name="connsiteX1" fmla="*/ 1548860 w 3106198"/>
                <a:gd name="connsiteY1" fmla="*/ 273844 h 399193"/>
                <a:gd name="connsiteX2" fmla="*/ 1538763 w 3106198"/>
                <a:gd name="connsiteY2" fmla="*/ 298418 h 399193"/>
                <a:gd name="connsiteX3" fmla="*/ 1538763 w 3106198"/>
                <a:gd name="connsiteY3" fmla="*/ 301371 h 399193"/>
                <a:gd name="connsiteX4" fmla="*/ 1548765 w 3106198"/>
                <a:gd name="connsiteY4" fmla="*/ 325374 h 399193"/>
                <a:gd name="connsiteX5" fmla="*/ 1572672 w 3106198"/>
                <a:gd name="connsiteY5" fmla="*/ 335280 h 399193"/>
                <a:gd name="connsiteX6" fmla="*/ 1674590 w 3106198"/>
                <a:gd name="connsiteY6" fmla="*/ 335280 h 399193"/>
                <a:gd name="connsiteX7" fmla="*/ 1674590 w 3106198"/>
                <a:gd name="connsiteY7" fmla="*/ 263652 h 399193"/>
                <a:gd name="connsiteX8" fmla="*/ 1559337 w 3106198"/>
                <a:gd name="connsiteY8" fmla="*/ 89916 h 399193"/>
                <a:gd name="connsiteX9" fmla="*/ 1653825 w 3106198"/>
                <a:gd name="connsiteY9" fmla="*/ 89916 h 399193"/>
                <a:gd name="connsiteX10" fmla="*/ 1716309 w 3106198"/>
                <a:gd name="connsiteY10" fmla="*/ 115729 h 399193"/>
                <a:gd name="connsiteX11" fmla="*/ 1742122 w 3106198"/>
                <a:gd name="connsiteY11" fmla="*/ 178118 h 399193"/>
                <a:gd name="connsiteX12" fmla="*/ 1742122 w 3106198"/>
                <a:gd name="connsiteY12" fmla="*/ 399098 h 399193"/>
                <a:gd name="connsiteX13" fmla="*/ 1554765 w 3106198"/>
                <a:gd name="connsiteY13" fmla="*/ 399098 h 399193"/>
                <a:gd name="connsiteX14" fmla="*/ 1488662 w 3106198"/>
                <a:gd name="connsiteY14" fmla="*/ 371761 h 399193"/>
                <a:gd name="connsiteX15" fmla="*/ 1461325 w 3106198"/>
                <a:gd name="connsiteY15" fmla="*/ 305753 h 399193"/>
                <a:gd name="connsiteX16" fmla="*/ 1461325 w 3106198"/>
                <a:gd name="connsiteY16" fmla="*/ 291751 h 399193"/>
                <a:gd name="connsiteX17" fmla="*/ 1488281 w 3106198"/>
                <a:gd name="connsiteY17" fmla="*/ 226885 h 399193"/>
                <a:gd name="connsiteX18" fmla="*/ 1553146 w 3106198"/>
                <a:gd name="connsiteY18" fmla="*/ 199930 h 399193"/>
                <a:gd name="connsiteX19" fmla="*/ 1674780 w 3106198"/>
                <a:gd name="connsiteY19" fmla="*/ 199930 h 399193"/>
                <a:gd name="connsiteX20" fmla="*/ 1674780 w 3106198"/>
                <a:gd name="connsiteY20" fmla="*/ 189833 h 399193"/>
                <a:gd name="connsiteX21" fmla="*/ 1664208 w 3106198"/>
                <a:gd name="connsiteY21" fmla="*/ 164306 h 399193"/>
                <a:gd name="connsiteX22" fmla="*/ 1638585 w 3106198"/>
                <a:gd name="connsiteY22" fmla="*/ 153734 h 399193"/>
                <a:gd name="connsiteX23" fmla="*/ 1481899 w 3106198"/>
                <a:gd name="connsiteY23" fmla="*/ 153734 h 399193"/>
                <a:gd name="connsiteX24" fmla="*/ 1335881 w 3106198"/>
                <a:gd name="connsiteY24" fmla="*/ 89916 h 399193"/>
                <a:gd name="connsiteX25" fmla="*/ 1477708 w 3106198"/>
                <a:gd name="connsiteY25" fmla="*/ 89916 h 399193"/>
                <a:gd name="connsiteX26" fmla="*/ 1399698 w 3106198"/>
                <a:gd name="connsiteY26" fmla="*/ 153734 h 399193"/>
                <a:gd name="connsiteX27" fmla="*/ 1399698 w 3106198"/>
                <a:gd name="connsiteY27" fmla="*/ 399098 h 399193"/>
                <a:gd name="connsiteX28" fmla="*/ 1335881 w 3106198"/>
                <a:gd name="connsiteY28" fmla="*/ 399098 h 399193"/>
                <a:gd name="connsiteX29" fmla="*/ 697039 w 3106198"/>
                <a:gd name="connsiteY29" fmla="*/ 89916 h 399193"/>
                <a:gd name="connsiteX30" fmla="*/ 876014 w 3106198"/>
                <a:gd name="connsiteY30" fmla="*/ 89916 h 399193"/>
                <a:gd name="connsiteX31" fmla="*/ 935926 w 3106198"/>
                <a:gd name="connsiteY31" fmla="*/ 114681 h 399193"/>
                <a:gd name="connsiteX32" fmla="*/ 960596 w 3106198"/>
                <a:gd name="connsiteY32" fmla="*/ 174403 h 399193"/>
                <a:gd name="connsiteX33" fmla="*/ 960596 w 3106198"/>
                <a:gd name="connsiteY33" fmla="*/ 399098 h 399193"/>
                <a:gd name="connsiteX34" fmla="*/ 896778 w 3106198"/>
                <a:gd name="connsiteY34" fmla="*/ 399098 h 399193"/>
                <a:gd name="connsiteX35" fmla="*/ 896778 w 3106198"/>
                <a:gd name="connsiteY35" fmla="*/ 194977 h 399193"/>
                <a:gd name="connsiteX36" fmla="*/ 884681 w 3106198"/>
                <a:gd name="connsiteY36" fmla="*/ 165735 h 399193"/>
                <a:gd name="connsiteX37" fmla="*/ 855440 w 3106198"/>
                <a:gd name="connsiteY37" fmla="*/ 153734 h 399193"/>
                <a:gd name="connsiteX38" fmla="*/ 760856 w 3106198"/>
                <a:gd name="connsiteY38" fmla="*/ 153734 h 399193"/>
                <a:gd name="connsiteX39" fmla="*/ 760856 w 3106198"/>
                <a:gd name="connsiteY39" fmla="*/ 399098 h 399193"/>
                <a:gd name="connsiteX40" fmla="*/ 697039 w 3106198"/>
                <a:gd name="connsiteY40" fmla="*/ 399098 h 399193"/>
                <a:gd name="connsiteX41" fmla="*/ 1127855 w 3106198"/>
                <a:gd name="connsiteY41" fmla="*/ 89726 h 399193"/>
                <a:gd name="connsiteX42" fmla="*/ 1280732 w 3106198"/>
                <a:gd name="connsiteY42" fmla="*/ 89726 h 399193"/>
                <a:gd name="connsiteX43" fmla="*/ 1280732 w 3106198"/>
                <a:gd name="connsiteY43" fmla="*/ 153543 h 399193"/>
                <a:gd name="connsiteX44" fmla="*/ 1122426 w 3106198"/>
                <a:gd name="connsiteY44" fmla="*/ 153543 h 399193"/>
                <a:gd name="connsiteX45" fmla="*/ 1093089 w 3106198"/>
                <a:gd name="connsiteY45" fmla="*/ 165640 h 399193"/>
                <a:gd name="connsiteX46" fmla="*/ 1080992 w 3106198"/>
                <a:gd name="connsiteY46" fmla="*/ 194882 h 399193"/>
                <a:gd name="connsiteX47" fmla="*/ 1080992 w 3106198"/>
                <a:gd name="connsiteY47" fmla="*/ 213742 h 399193"/>
                <a:gd name="connsiteX48" fmla="*/ 1280636 w 3106198"/>
                <a:gd name="connsiteY48" fmla="*/ 213742 h 399193"/>
                <a:gd name="connsiteX49" fmla="*/ 1280636 w 3106198"/>
                <a:gd name="connsiteY49" fmla="*/ 277559 h 399193"/>
                <a:gd name="connsiteX50" fmla="*/ 1080992 w 3106198"/>
                <a:gd name="connsiteY50" fmla="*/ 277559 h 399193"/>
                <a:gd name="connsiteX51" fmla="*/ 1080992 w 3106198"/>
                <a:gd name="connsiteY51" fmla="*/ 293847 h 399193"/>
                <a:gd name="connsiteX52" fmla="*/ 1093089 w 3106198"/>
                <a:gd name="connsiteY52" fmla="*/ 323089 h 399193"/>
                <a:gd name="connsiteX53" fmla="*/ 1122426 w 3106198"/>
                <a:gd name="connsiteY53" fmla="*/ 335185 h 399193"/>
                <a:gd name="connsiteX54" fmla="*/ 1280732 w 3106198"/>
                <a:gd name="connsiteY54" fmla="*/ 335185 h 399193"/>
                <a:gd name="connsiteX55" fmla="*/ 1280732 w 3106198"/>
                <a:gd name="connsiteY55" fmla="*/ 399003 h 399193"/>
                <a:gd name="connsiteX56" fmla="*/ 1124998 w 3106198"/>
                <a:gd name="connsiteY56" fmla="*/ 399003 h 399193"/>
                <a:gd name="connsiteX57" fmla="*/ 1044035 w 3106198"/>
                <a:gd name="connsiteY57" fmla="*/ 365475 h 399193"/>
                <a:gd name="connsiteX58" fmla="*/ 1010412 w 3106198"/>
                <a:gd name="connsiteY58" fmla="*/ 284322 h 399193"/>
                <a:gd name="connsiteX59" fmla="*/ 1010412 w 3106198"/>
                <a:gd name="connsiteY59" fmla="*/ 207265 h 399193"/>
                <a:gd name="connsiteX60" fmla="*/ 1044797 w 3106198"/>
                <a:gd name="connsiteY60" fmla="*/ 124302 h 399193"/>
                <a:gd name="connsiteX61" fmla="*/ 1127855 w 3106198"/>
                <a:gd name="connsiteY61" fmla="*/ 89726 h 399193"/>
                <a:gd name="connsiteX62" fmla="*/ 492061 w 3106198"/>
                <a:gd name="connsiteY62" fmla="*/ 89726 h 399193"/>
                <a:gd name="connsiteX63" fmla="*/ 644938 w 3106198"/>
                <a:gd name="connsiteY63" fmla="*/ 89726 h 399193"/>
                <a:gd name="connsiteX64" fmla="*/ 644938 w 3106198"/>
                <a:gd name="connsiteY64" fmla="*/ 153543 h 399193"/>
                <a:gd name="connsiteX65" fmla="*/ 486727 w 3106198"/>
                <a:gd name="connsiteY65" fmla="*/ 153543 h 399193"/>
                <a:gd name="connsiteX66" fmla="*/ 457390 w 3106198"/>
                <a:gd name="connsiteY66" fmla="*/ 165640 h 399193"/>
                <a:gd name="connsiteX67" fmla="*/ 445293 w 3106198"/>
                <a:gd name="connsiteY67" fmla="*/ 194882 h 399193"/>
                <a:gd name="connsiteX68" fmla="*/ 445293 w 3106198"/>
                <a:gd name="connsiteY68" fmla="*/ 213742 h 399193"/>
                <a:gd name="connsiteX69" fmla="*/ 644938 w 3106198"/>
                <a:gd name="connsiteY69" fmla="*/ 213742 h 399193"/>
                <a:gd name="connsiteX70" fmla="*/ 644938 w 3106198"/>
                <a:gd name="connsiteY70" fmla="*/ 277559 h 399193"/>
                <a:gd name="connsiteX71" fmla="*/ 445293 w 3106198"/>
                <a:gd name="connsiteY71" fmla="*/ 277559 h 399193"/>
                <a:gd name="connsiteX72" fmla="*/ 445293 w 3106198"/>
                <a:gd name="connsiteY72" fmla="*/ 293847 h 399193"/>
                <a:gd name="connsiteX73" fmla="*/ 457390 w 3106198"/>
                <a:gd name="connsiteY73" fmla="*/ 323089 h 399193"/>
                <a:gd name="connsiteX74" fmla="*/ 486727 w 3106198"/>
                <a:gd name="connsiteY74" fmla="*/ 335185 h 399193"/>
                <a:gd name="connsiteX75" fmla="*/ 644938 w 3106198"/>
                <a:gd name="connsiteY75" fmla="*/ 335185 h 399193"/>
                <a:gd name="connsiteX76" fmla="*/ 644938 w 3106198"/>
                <a:gd name="connsiteY76" fmla="*/ 399003 h 399193"/>
                <a:gd name="connsiteX77" fmla="*/ 489204 w 3106198"/>
                <a:gd name="connsiteY77" fmla="*/ 399003 h 399193"/>
                <a:gd name="connsiteX78" fmla="*/ 408241 w 3106198"/>
                <a:gd name="connsiteY78" fmla="*/ 365475 h 399193"/>
                <a:gd name="connsiteX79" fmla="*/ 374618 w 3106198"/>
                <a:gd name="connsiteY79" fmla="*/ 284322 h 399193"/>
                <a:gd name="connsiteX80" fmla="*/ 374618 w 3106198"/>
                <a:gd name="connsiteY80" fmla="*/ 207265 h 399193"/>
                <a:gd name="connsiteX81" fmla="*/ 409003 w 3106198"/>
                <a:gd name="connsiteY81" fmla="*/ 124302 h 399193"/>
                <a:gd name="connsiteX82" fmla="*/ 492061 w 3106198"/>
                <a:gd name="connsiteY82" fmla="*/ 89726 h 399193"/>
                <a:gd name="connsiteX83" fmla="*/ 2390680 w 3106198"/>
                <a:gd name="connsiteY83" fmla="*/ 87250 h 399193"/>
                <a:gd name="connsiteX84" fmla="*/ 2544985 w 3106198"/>
                <a:gd name="connsiteY84" fmla="*/ 87250 h 399193"/>
                <a:gd name="connsiteX85" fmla="*/ 2544985 w 3106198"/>
                <a:gd name="connsiteY85" fmla="*/ 151543 h 399193"/>
                <a:gd name="connsiteX86" fmla="*/ 2385250 w 3106198"/>
                <a:gd name="connsiteY86" fmla="*/ 151543 h 399193"/>
                <a:gd name="connsiteX87" fmla="*/ 2355723 w 3106198"/>
                <a:gd name="connsiteY87" fmla="*/ 163735 h 399193"/>
                <a:gd name="connsiteX88" fmla="*/ 2343436 w 3106198"/>
                <a:gd name="connsiteY88" fmla="*/ 193263 h 399193"/>
                <a:gd name="connsiteX89" fmla="*/ 2343436 w 3106198"/>
                <a:gd name="connsiteY89" fmla="*/ 212313 h 399193"/>
                <a:gd name="connsiteX90" fmla="*/ 2544985 w 3106198"/>
                <a:gd name="connsiteY90" fmla="*/ 212313 h 399193"/>
                <a:gd name="connsiteX91" fmla="*/ 2544985 w 3106198"/>
                <a:gd name="connsiteY91" fmla="*/ 276607 h 399193"/>
                <a:gd name="connsiteX92" fmla="*/ 2343436 w 3106198"/>
                <a:gd name="connsiteY92" fmla="*/ 276607 h 399193"/>
                <a:gd name="connsiteX93" fmla="*/ 2343436 w 3106198"/>
                <a:gd name="connsiteY93" fmla="*/ 293085 h 399193"/>
                <a:gd name="connsiteX94" fmla="*/ 2355723 w 3106198"/>
                <a:gd name="connsiteY94" fmla="*/ 322612 h 399193"/>
                <a:gd name="connsiteX95" fmla="*/ 2385250 w 3106198"/>
                <a:gd name="connsiteY95" fmla="*/ 334804 h 399193"/>
                <a:gd name="connsiteX96" fmla="*/ 2544985 w 3106198"/>
                <a:gd name="connsiteY96" fmla="*/ 334804 h 399193"/>
                <a:gd name="connsiteX97" fmla="*/ 2544985 w 3106198"/>
                <a:gd name="connsiteY97" fmla="*/ 399193 h 399193"/>
                <a:gd name="connsiteX98" fmla="*/ 2388013 w 3106198"/>
                <a:gd name="connsiteY98" fmla="*/ 399193 h 399193"/>
                <a:gd name="connsiteX99" fmla="*/ 2306193 w 3106198"/>
                <a:gd name="connsiteY99" fmla="*/ 365284 h 399193"/>
                <a:gd name="connsiteX100" fmla="*/ 2272284 w 3106198"/>
                <a:gd name="connsiteY100" fmla="*/ 283369 h 399193"/>
                <a:gd name="connsiteX101" fmla="*/ 2272284 w 3106198"/>
                <a:gd name="connsiteY101" fmla="*/ 205645 h 399193"/>
                <a:gd name="connsiteX102" fmla="*/ 2306955 w 3106198"/>
                <a:gd name="connsiteY102" fmla="*/ 121825 h 399193"/>
                <a:gd name="connsiteX103" fmla="*/ 2390680 w 3106198"/>
                <a:gd name="connsiteY103" fmla="*/ 87250 h 399193"/>
                <a:gd name="connsiteX104" fmla="*/ 2666142 w 3106198"/>
                <a:gd name="connsiteY104" fmla="*/ 87154 h 399193"/>
                <a:gd name="connsiteX105" fmla="*/ 2896838 w 3106198"/>
                <a:gd name="connsiteY105" fmla="*/ 87154 h 399193"/>
                <a:gd name="connsiteX106" fmla="*/ 2818256 w 3106198"/>
                <a:gd name="connsiteY106" fmla="*/ 151448 h 399193"/>
                <a:gd name="connsiteX107" fmla="*/ 2685097 w 3106198"/>
                <a:gd name="connsiteY107" fmla="*/ 151448 h 399193"/>
                <a:gd name="connsiteX108" fmla="*/ 2662047 w 3106198"/>
                <a:gd name="connsiteY108" fmla="*/ 161068 h 399193"/>
                <a:gd name="connsiteX109" fmla="*/ 2652617 w 3106198"/>
                <a:gd name="connsiteY109" fmla="*/ 182690 h 399193"/>
                <a:gd name="connsiteX110" fmla="*/ 2661570 w 3106198"/>
                <a:gd name="connsiteY110" fmla="*/ 203073 h 399193"/>
                <a:gd name="connsiteX111" fmla="*/ 2683573 w 3106198"/>
                <a:gd name="connsiteY111" fmla="*/ 212217 h 399193"/>
                <a:gd name="connsiteX112" fmla="*/ 2778252 w 3106198"/>
                <a:gd name="connsiteY112" fmla="*/ 212217 h 399193"/>
                <a:gd name="connsiteX113" fmla="*/ 2836354 w 3106198"/>
                <a:gd name="connsiteY113" fmla="*/ 236411 h 399193"/>
                <a:gd name="connsiteX114" fmla="*/ 2860547 w 3106198"/>
                <a:gd name="connsiteY114" fmla="*/ 294799 h 399193"/>
                <a:gd name="connsiteX115" fmla="*/ 2860547 w 3106198"/>
                <a:gd name="connsiteY115" fmla="*/ 314040 h 399193"/>
                <a:gd name="connsiteX116" fmla="*/ 2835687 w 3106198"/>
                <a:gd name="connsiteY116" fmla="*/ 374142 h 399193"/>
                <a:gd name="connsiteX117" fmla="*/ 2775489 w 3106198"/>
                <a:gd name="connsiteY117" fmla="*/ 399098 h 399193"/>
                <a:gd name="connsiteX118" fmla="*/ 2588037 w 3106198"/>
                <a:gd name="connsiteY118" fmla="*/ 399098 h 399193"/>
                <a:gd name="connsiteX119" fmla="*/ 2588037 w 3106198"/>
                <a:gd name="connsiteY119" fmla="*/ 334709 h 399193"/>
                <a:gd name="connsiteX120" fmla="*/ 2763297 w 3106198"/>
                <a:gd name="connsiteY120" fmla="*/ 334709 h 399193"/>
                <a:gd name="connsiteX121" fmla="*/ 2781680 w 3106198"/>
                <a:gd name="connsiteY121" fmla="*/ 327089 h 399193"/>
                <a:gd name="connsiteX122" fmla="*/ 2789301 w 3106198"/>
                <a:gd name="connsiteY122" fmla="*/ 308705 h 399193"/>
                <a:gd name="connsiteX123" fmla="*/ 2789301 w 3106198"/>
                <a:gd name="connsiteY123" fmla="*/ 307277 h 399193"/>
                <a:gd name="connsiteX124" fmla="*/ 2780347 w 3106198"/>
                <a:gd name="connsiteY124" fmla="*/ 285560 h 399193"/>
                <a:gd name="connsiteX125" fmla="*/ 2758725 w 3106198"/>
                <a:gd name="connsiteY125" fmla="*/ 276606 h 399193"/>
                <a:gd name="connsiteX126" fmla="*/ 2664904 w 3106198"/>
                <a:gd name="connsiteY126" fmla="*/ 276606 h 399193"/>
                <a:gd name="connsiteX127" fmla="*/ 2605659 w 3106198"/>
                <a:gd name="connsiteY127" fmla="*/ 252032 h 399193"/>
                <a:gd name="connsiteX128" fmla="*/ 2581084 w 3106198"/>
                <a:gd name="connsiteY128" fmla="*/ 192881 h 399193"/>
                <a:gd name="connsiteX129" fmla="*/ 2581084 w 3106198"/>
                <a:gd name="connsiteY129" fmla="*/ 172212 h 399193"/>
                <a:gd name="connsiteX130" fmla="*/ 2606039 w 3106198"/>
                <a:gd name="connsiteY130" fmla="*/ 112014 h 399193"/>
                <a:gd name="connsiteX131" fmla="*/ 2666142 w 3106198"/>
                <a:gd name="connsiteY131" fmla="*/ 87154 h 399193"/>
                <a:gd name="connsiteX132" fmla="*/ 1975771 w 3106198"/>
                <a:gd name="connsiteY132" fmla="*/ 381 h 399193"/>
                <a:gd name="connsiteX133" fmla="*/ 2301050 w 3106198"/>
                <a:gd name="connsiteY133" fmla="*/ 381 h 399193"/>
                <a:gd name="connsiteX134" fmla="*/ 2301050 w 3106198"/>
                <a:gd name="connsiteY134" fmla="*/ 60865 h 399193"/>
                <a:gd name="connsiteX135" fmla="*/ 2168652 w 3106198"/>
                <a:gd name="connsiteY135" fmla="*/ 60865 h 399193"/>
                <a:gd name="connsiteX136" fmla="*/ 2168652 w 3106198"/>
                <a:gd name="connsiteY136" fmla="*/ 399098 h 399193"/>
                <a:gd name="connsiteX137" fmla="*/ 2108168 w 3106198"/>
                <a:gd name="connsiteY137" fmla="*/ 399098 h 399193"/>
                <a:gd name="connsiteX138" fmla="*/ 2108168 w 3106198"/>
                <a:gd name="connsiteY138" fmla="*/ 60865 h 399193"/>
                <a:gd name="connsiteX139" fmla="*/ 1975771 w 3106198"/>
                <a:gd name="connsiteY139" fmla="*/ 60865 h 399193"/>
                <a:gd name="connsiteX140" fmla="*/ 128683 w 3106198"/>
                <a:gd name="connsiteY140" fmla="*/ 381 h 399193"/>
                <a:gd name="connsiteX141" fmla="*/ 319469 w 3106198"/>
                <a:gd name="connsiteY141" fmla="*/ 381 h 399193"/>
                <a:gd name="connsiteX142" fmla="*/ 319469 w 3106198"/>
                <a:gd name="connsiteY142" fmla="*/ 60865 h 399193"/>
                <a:gd name="connsiteX143" fmla="*/ 156877 w 3106198"/>
                <a:gd name="connsiteY143" fmla="*/ 60865 h 399193"/>
                <a:gd name="connsiteX144" fmla="*/ 99917 w 3106198"/>
                <a:gd name="connsiteY144" fmla="*/ 87059 h 399193"/>
                <a:gd name="connsiteX145" fmla="*/ 73533 w 3106198"/>
                <a:gd name="connsiteY145" fmla="*/ 150495 h 399193"/>
                <a:gd name="connsiteX146" fmla="*/ 73533 w 3106198"/>
                <a:gd name="connsiteY146" fmla="*/ 249174 h 399193"/>
                <a:gd name="connsiteX147" fmla="*/ 99917 w 3106198"/>
                <a:gd name="connsiteY147" fmla="*/ 312515 h 399193"/>
                <a:gd name="connsiteX148" fmla="*/ 156972 w 3106198"/>
                <a:gd name="connsiteY148" fmla="*/ 338804 h 399193"/>
                <a:gd name="connsiteX149" fmla="*/ 259080 w 3106198"/>
                <a:gd name="connsiteY149" fmla="*/ 338804 h 399193"/>
                <a:gd name="connsiteX150" fmla="*/ 259080 w 3106198"/>
                <a:gd name="connsiteY150" fmla="*/ 230600 h 399193"/>
                <a:gd name="connsiteX151" fmla="*/ 148400 w 3106198"/>
                <a:gd name="connsiteY151" fmla="*/ 230600 h 399193"/>
                <a:gd name="connsiteX152" fmla="*/ 148400 w 3106198"/>
                <a:gd name="connsiteY152" fmla="*/ 170117 h 399193"/>
                <a:gd name="connsiteX153" fmla="*/ 319564 w 3106198"/>
                <a:gd name="connsiteY153" fmla="*/ 170117 h 399193"/>
                <a:gd name="connsiteX154" fmla="*/ 319564 w 3106198"/>
                <a:gd name="connsiteY154" fmla="*/ 174879 h 399193"/>
                <a:gd name="connsiteX155" fmla="*/ 319564 w 3106198"/>
                <a:gd name="connsiteY155" fmla="*/ 399098 h 399193"/>
                <a:gd name="connsiteX156" fmla="*/ 127825 w 3106198"/>
                <a:gd name="connsiteY156" fmla="*/ 399098 h 399193"/>
                <a:gd name="connsiteX157" fmla="*/ 37433 w 3106198"/>
                <a:gd name="connsiteY157" fmla="*/ 361760 h 399193"/>
                <a:gd name="connsiteX158" fmla="*/ 0 w 3106198"/>
                <a:gd name="connsiteY158" fmla="*/ 271272 h 399193"/>
                <a:gd name="connsiteX159" fmla="*/ 0 w 3106198"/>
                <a:gd name="connsiteY159" fmla="*/ 129159 h 399193"/>
                <a:gd name="connsiteX160" fmla="*/ 37719 w 3106198"/>
                <a:gd name="connsiteY160" fmla="*/ 38100 h 399193"/>
                <a:gd name="connsiteX161" fmla="*/ 128683 w 3106198"/>
                <a:gd name="connsiteY161" fmla="*/ 381 h 399193"/>
                <a:gd name="connsiteX162" fmla="*/ 1795177 w 3106198"/>
                <a:gd name="connsiteY162" fmla="*/ 1 h 399193"/>
                <a:gd name="connsiteX163" fmla="*/ 1858899 w 3106198"/>
                <a:gd name="connsiteY163" fmla="*/ 1 h 399193"/>
                <a:gd name="connsiteX164" fmla="*/ 1858899 w 3106198"/>
                <a:gd name="connsiteY164" fmla="*/ 399099 h 399193"/>
                <a:gd name="connsiteX165" fmla="*/ 1795177 w 3106198"/>
                <a:gd name="connsiteY165" fmla="*/ 399099 h 399193"/>
                <a:gd name="connsiteX166" fmla="*/ 2958179 w 3106198"/>
                <a:gd name="connsiteY166" fmla="*/ 0 h 399193"/>
                <a:gd name="connsiteX167" fmla="*/ 3021997 w 3106198"/>
                <a:gd name="connsiteY167" fmla="*/ 0 h 399193"/>
                <a:gd name="connsiteX168" fmla="*/ 3021997 w 3106198"/>
                <a:gd name="connsiteY168" fmla="*/ 87154 h 399193"/>
                <a:gd name="connsiteX169" fmla="*/ 3085243 w 3106198"/>
                <a:gd name="connsiteY169" fmla="*/ 87154 h 399193"/>
                <a:gd name="connsiteX170" fmla="*/ 3085624 w 3106198"/>
                <a:gd name="connsiteY170" fmla="*/ 87154 h 399193"/>
                <a:gd name="connsiteX171" fmla="*/ 3085624 w 3106198"/>
                <a:gd name="connsiteY171" fmla="*/ 151448 h 399193"/>
                <a:gd name="connsiteX172" fmla="*/ 3026474 w 3106198"/>
                <a:gd name="connsiteY172" fmla="*/ 151448 h 399193"/>
                <a:gd name="connsiteX173" fmla="*/ 3026474 w 3106198"/>
                <a:gd name="connsiteY173" fmla="*/ 295942 h 399193"/>
                <a:gd name="connsiteX174" fmla="*/ 3037808 w 3106198"/>
                <a:gd name="connsiteY174" fmla="*/ 323374 h 399193"/>
                <a:gd name="connsiteX175" fmla="*/ 3065145 w 3106198"/>
                <a:gd name="connsiteY175" fmla="*/ 334709 h 399193"/>
                <a:gd name="connsiteX176" fmla="*/ 3106198 w 3106198"/>
                <a:gd name="connsiteY176" fmla="*/ 334709 h 399193"/>
                <a:gd name="connsiteX177" fmla="*/ 3106198 w 3106198"/>
                <a:gd name="connsiteY177" fmla="*/ 399098 h 399193"/>
                <a:gd name="connsiteX178" fmla="*/ 3055620 w 3106198"/>
                <a:gd name="connsiteY178" fmla="*/ 399098 h 399193"/>
                <a:gd name="connsiteX179" fmla="*/ 2986183 w 3106198"/>
                <a:gd name="connsiteY179" fmla="*/ 370332 h 399193"/>
                <a:gd name="connsiteX180" fmla="*/ 2957513 w 3106198"/>
                <a:gd name="connsiteY180" fmla="*/ 300990 h 399193"/>
                <a:gd name="connsiteX181" fmla="*/ 2957513 w 3106198"/>
                <a:gd name="connsiteY181" fmla="*/ 151448 h 399193"/>
                <a:gd name="connsiteX182" fmla="*/ 2879979 w 3106198"/>
                <a:gd name="connsiteY182" fmla="*/ 151448 h 399193"/>
                <a:gd name="connsiteX183" fmla="*/ 2958179 w 3106198"/>
                <a:gd name="connsiteY183" fmla="*/ 87154 h 3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3106198" h="399193">
                  <a:moveTo>
                    <a:pt x="1573339" y="263652"/>
                  </a:moveTo>
                  <a:cubicBezTo>
                    <a:pt x="1564481" y="263652"/>
                    <a:pt x="1555623" y="267081"/>
                    <a:pt x="1548860" y="273844"/>
                  </a:cubicBezTo>
                  <a:cubicBezTo>
                    <a:pt x="1542097" y="280702"/>
                    <a:pt x="1538763" y="289560"/>
                    <a:pt x="1538763" y="298418"/>
                  </a:cubicBezTo>
                  <a:lnTo>
                    <a:pt x="1538763" y="301371"/>
                  </a:lnTo>
                  <a:cubicBezTo>
                    <a:pt x="1538763" y="310134"/>
                    <a:pt x="1542097" y="318802"/>
                    <a:pt x="1548765" y="325374"/>
                  </a:cubicBezTo>
                  <a:cubicBezTo>
                    <a:pt x="1555242" y="331946"/>
                    <a:pt x="1564004" y="335280"/>
                    <a:pt x="1572672" y="335280"/>
                  </a:cubicBezTo>
                  <a:lnTo>
                    <a:pt x="1674590" y="335280"/>
                  </a:lnTo>
                  <a:lnTo>
                    <a:pt x="1674590" y="263652"/>
                  </a:lnTo>
                  <a:close/>
                  <a:moveTo>
                    <a:pt x="1559337" y="89916"/>
                  </a:moveTo>
                  <a:lnTo>
                    <a:pt x="1653825" y="89916"/>
                  </a:lnTo>
                  <a:cubicBezTo>
                    <a:pt x="1676400" y="89916"/>
                    <a:pt x="1698879" y="98489"/>
                    <a:pt x="1716309" y="115729"/>
                  </a:cubicBezTo>
                  <a:cubicBezTo>
                    <a:pt x="1733550" y="132969"/>
                    <a:pt x="1742122" y="155543"/>
                    <a:pt x="1742122" y="178118"/>
                  </a:cubicBezTo>
                  <a:lnTo>
                    <a:pt x="1742122" y="399098"/>
                  </a:lnTo>
                  <a:lnTo>
                    <a:pt x="1554765" y="399098"/>
                  </a:lnTo>
                  <a:cubicBezTo>
                    <a:pt x="1530762" y="399098"/>
                    <a:pt x="1506950" y="389954"/>
                    <a:pt x="1488662" y="371761"/>
                  </a:cubicBezTo>
                  <a:cubicBezTo>
                    <a:pt x="1470374" y="353473"/>
                    <a:pt x="1461325" y="329565"/>
                    <a:pt x="1461325" y="305753"/>
                  </a:cubicBezTo>
                  <a:lnTo>
                    <a:pt x="1461325" y="291751"/>
                  </a:lnTo>
                  <a:cubicBezTo>
                    <a:pt x="1461325" y="268319"/>
                    <a:pt x="1470183" y="244793"/>
                    <a:pt x="1488281" y="226885"/>
                  </a:cubicBezTo>
                  <a:cubicBezTo>
                    <a:pt x="1506188" y="208788"/>
                    <a:pt x="1529715" y="199930"/>
                    <a:pt x="1553146" y="199930"/>
                  </a:cubicBezTo>
                  <a:lnTo>
                    <a:pt x="1674780" y="199930"/>
                  </a:lnTo>
                  <a:lnTo>
                    <a:pt x="1674780" y="189833"/>
                  </a:lnTo>
                  <a:cubicBezTo>
                    <a:pt x="1674780" y="180594"/>
                    <a:pt x="1671161" y="171355"/>
                    <a:pt x="1664208" y="164306"/>
                  </a:cubicBezTo>
                  <a:cubicBezTo>
                    <a:pt x="1657159" y="157258"/>
                    <a:pt x="1647825" y="153734"/>
                    <a:pt x="1638585" y="153734"/>
                  </a:cubicBezTo>
                  <a:lnTo>
                    <a:pt x="1481899" y="153734"/>
                  </a:lnTo>
                  <a:close/>
                  <a:moveTo>
                    <a:pt x="1335881" y="89916"/>
                  </a:moveTo>
                  <a:lnTo>
                    <a:pt x="1477708" y="89916"/>
                  </a:lnTo>
                  <a:lnTo>
                    <a:pt x="1399698" y="153734"/>
                  </a:lnTo>
                  <a:lnTo>
                    <a:pt x="1399698" y="399098"/>
                  </a:lnTo>
                  <a:lnTo>
                    <a:pt x="1335881" y="399098"/>
                  </a:lnTo>
                  <a:close/>
                  <a:moveTo>
                    <a:pt x="697039" y="89916"/>
                  </a:moveTo>
                  <a:lnTo>
                    <a:pt x="876014" y="89916"/>
                  </a:lnTo>
                  <a:cubicBezTo>
                    <a:pt x="897635" y="89916"/>
                    <a:pt x="919257" y="98108"/>
                    <a:pt x="935926" y="114681"/>
                  </a:cubicBezTo>
                  <a:cubicBezTo>
                    <a:pt x="952404" y="131159"/>
                    <a:pt x="960596" y="152781"/>
                    <a:pt x="960596" y="174403"/>
                  </a:cubicBezTo>
                  <a:lnTo>
                    <a:pt x="960596" y="399098"/>
                  </a:lnTo>
                  <a:lnTo>
                    <a:pt x="896778" y="399098"/>
                  </a:lnTo>
                  <a:lnTo>
                    <a:pt x="896778" y="194977"/>
                  </a:lnTo>
                  <a:cubicBezTo>
                    <a:pt x="896778" y="184404"/>
                    <a:pt x="892778" y="173831"/>
                    <a:pt x="884681" y="165735"/>
                  </a:cubicBezTo>
                  <a:cubicBezTo>
                    <a:pt x="876585" y="157734"/>
                    <a:pt x="866012" y="153734"/>
                    <a:pt x="855440" y="153734"/>
                  </a:cubicBezTo>
                  <a:lnTo>
                    <a:pt x="760856" y="153734"/>
                  </a:lnTo>
                  <a:lnTo>
                    <a:pt x="760856" y="399098"/>
                  </a:lnTo>
                  <a:lnTo>
                    <a:pt x="697039" y="399098"/>
                  </a:lnTo>
                  <a:close/>
                  <a:moveTo>
                    <a:pt x="1127855" y="89726"/>
                  </a:moveTo>
                  <a:lnTo>
                    <a:pt x="1280732" y="89726"/>
                  </a:lnTo>
                  <a:lnTo>
                    <a:pt x="1280732" y="153543"/>
                  </a:lnTo>
                  <a:lnTo>
                    <a:pt x="1122426" y="153543"/>
                  </a:lnTo>
                  <a:cubicBezTo>
                    <a:pt x="1111758" y="153543"/>
                    <a:pt x="1101185" y="157544"/>
                    <a:pt x="1093089" y="165640"/>
                  </a:cubicBezTo>
                  <a:cubicBezTo>
                    <a:pt x="1084993" y="173737"/>
                    <a:pt x="1080992" y="184309"/>
                    <a:pt x="1080992" y="194882"/>
                  </a:cubicBezTo>
                  <a:lnTo>
                    <a:pt x="1080992" y="213742"/>
                  </a:lnTo>
                  <a:lnTo>
                    <a:pt x="1280636" y="213742"/>
                  </a:lnTo>
                  <a:lnTo>
                    <a:pt x="1280636" y="277559"/>
                  </a:lnTo>
                  <a:lnTo>
                    <a:pt x="1080992" y="277559"/>
                  </a:lnTo>
                  <a:lnTo>
                    <a:pt x="1080992" y="293847"/>
                  </a:lnTo>
                  <a:cubicBezTo>
                    <a:pt x="1080992" y="304420"/>
                    <a:pt x="1084993" y="314992"/>
                    <a:pt x="1093089" y="323089"/>
                  </a:cubicBezTo>
                  <a:cubicBezTo>
                    <a:pt x="1101280" y="331185"/>
                    <a:pt x="1111853" y="335185"/>
                    <a:pt x="1122426" y="335185"/>
                  </a:cubicBezTo>
                  <a:lnTo>
                    <a:pt x="1280732" y="335185"/>
                  </a:lnTo>
                  <a:lnTo>
                    <a:pt x="1280732" y="399003"/>
                  </a:lnTo>
                  <a:lnTo>
                    <a:pt x="1124998" y="399003"/>
                  </a:lnTo>
                  <a:cubicBezTo>
                    <a:pt x="1095756" y="399003"/>
                    <a:pt x="1066419" y="387859"/>
                    <a:pt x="1044035" y="365475"/>
                  </a:cubicBezTo>
                  <a:cubicBezTo>
                    <a:pt x="1021651" y="342996"/>
                    <a:pt x="1010412" y="313754"/>
                    <a:pt x="1010412" y="284322"/>
                  </a:cubicBezTo>
                  <a:lnTo>
                    <a:pt x="1010412" y="207265"/>
                  </a:lnTo>
                  <a:cubicBezTo>
                    <a:pt x="1010412" y="177261"/>
                    <a:pt x="1021842" y="147257"/>
                    <a:pt x="1044797" y="124302"/>
                  </a:cubicBezTo>
                  <a:cubicBezTo>
                    <a:pt x="1067753" y="101346"/>
                    <a:pt x="1097661" y="89916"/>
                    <a:pt x="1127855" y="89726"/>
                  </a:cubicBezTo>
                  <a:close/>
                  <a:moveTo>
                    <a:pt x="492061" y="89726"/>
                  </a:moveTo>
                  <a:lnTo>
                    <a:pt x="644938" y="89726"/>
                  </a:lnTo>
                  <a:lnTo>
                    <a:pt x="644938" y="153543"/>
                  </a:lnTo>
                  <a:lnTo>
                    <a:pt x="486727" y="153543"/>
                  </a:lnTo>
                  <a:cubicBezTo>
                    <a:pt x="476154" y="153543"/>
                    <a:pt x="465582" y="157544"/>
                    <a:pt x="457390" y="165640"/>
                  </a:cubicBezTo>
                  <a:cubicBezTo>
                    <a:pt x="449294" y="173737"/>
                    <a:pt x="445293" y="184309"/>
                    <a:pt x="445293" y="194882"/>
                  </a:cubicBezTo>
                  <a:lnTo>
                    <a:pt x="445293" y="213742"/>
                  </a:lnTo>
                  <a:lnTo>
                    <a:pt x="644938" y="213742"/>
                  </a:lnTo>
                  <a:lnTo>
                    <a:pt x="644938" y="277559"/>
                  </a:lnTo>
                  <a:lnTo>
                    <a:pt x="445293" y="277559"/>
                  </a:lnTo>
                  <a:lnTo>
                    <a:pt x="445293" y="293847"/>
                  </a:lnTo>
                  <a:cubicBezTo>
                    <a:pt x="445293" y="304420"/>
                    <a:pt x="449389" y="314992"/>
                    <a:pt x="457390" y="323089"/>
                  </a:cubicBezTo>
                  <a:cubicBezTo>
                    <a:pt x="465582" y="331185"/>
                    <a:pt x="476154" y="335185"/>
                    <a:pt x="486727" y="335185"/>
                  </a:cubicBezTo>
                  <a:lnTo>
                    <a:pt x="644938" y="335185"/>
                  </a:lnTo>
                  <a:lnTo>
                    <a:pt x="644938" y="399003"/>
                  </a:lnTo>
                  <a:lnTo>
                    <a:pt x="489204" y="399003"/>
                  </a:lnTo>
                  <a:cubicBezTo>
                    <a:pt x="459962" y="399003"/>
                    <a:pt x="430625" y="387859"/>
                    <a:pt x="408241" y="365475"/>
                  </a:cubicBezTo>
                  <a:cubicBezTo>
                    <a:pt x="385762" y="342996"/>
                    <a:pt x="374618" y="313754"/>
                    <a:pt x="374618" y="284322"/>
                  </a:cubicBezTo>
                  <a:lnTo>
                    <a:pt x="374618" y="207265"/>
                  </a:lnTo>
                  <a:cubicBezTo>
                    <a:pt x="374618" y="177261"/>
                    <a:pt x="386143" y="147257"/>
                    <a:pt x="409003" y="124302"/>
                  </a:cubicBezTo>
                  <a:cubicBezTo>
                    <a:pt x="431958" y="101346"/>
                    <a:pt x="461962" y="89916"/>
                    <a:pt x="492061" y="89726"/>
                  </a:cubicBezTo>
                  <a:close/>
                  <a:moveTo>
                    <a:pt x="2390680" y="87250"/>
                  </a:moveTo>
                  <a:lnTo>
                    <a:pt x="2544985" y="87250"/>
                  </a:lnTo>
                  <a:lnTo>
                    <a:pt x="2544985" y="151543"/>
                  </a:lnTo>
                  <a:lnTo>
                    <a:pt x="2385250" y="151543"/>
                  </a:lnTo>
                  <a:cubicBezTo>
                    <a:pt x="2374582" y="151543"/>
                    <a:pt x="2363914" y="155544"/>
                    <a:pt x="2355723" y="163735"/>
                  </a:cubicBezTo>
                  <a:cubicBezTo>
                    <a:pt x="2347626" y="171832"/>
                    <a:pt x="2343436" y="182595"/>
                    <a:pt x="2343436" y="193263"/>
                  </a:cubicBezTo>
                  <a:lnTo>
                    <a:pt x="2343436" y="212313"/>
                  </a:lnTo>
                  <a:lnTo>
                    <a:pt x="2544985" y="212313"/>
                  </a:lnTo>
                  <a:lnTo>
                    <a:pt x="2544985" y="276607"/>
                  </a:lnTo>
                  <a:lnTo>
                    <a:pt x="2343436" y="276607"/>
                  </a:lnTo>
                  <a:lnTo>
                    <a:pt x="2343436" y="293085"/>
                  </a:lnTo>
                  <a:cubicBezTo>
                    <a:pt x="2343436" y="303753"/>
                    <a:pt x="2347626" y="314421"/>
                    <a:pt x="2355723" y="322612"/>
                  </a:cubicBezTo>
                  <a:cubicBezTo>
                    <a:pt x="2363914" y="330709"/>
                    <a:pt x="2374582" y="334804"/>
                    <a:pt x="2385250" y="334804"/>
                  </a:cubicBezTo>
                  <a:lnTo>
                    <a:pt x="2544985" y="334804"/>
                  </a:lnTo>
                  <a:lnTo>
                    <a:pt x="2544985" y="399193"/>
                  </a:lnTo>
                  <a:lnTo>
                    <a:pt x="2388013" y="399193"/>
                  </a:lnTo>
                  <a:cubicBezTo>
                    <a:pt x="2358390" y="399193"/>
                    <a:pt x="2328672" y="387859"/>
                    <a:pt x="2306193" y="365284"/>
                  </a:cubicBezTo>
                  <a:cubicBezTo>
                    <a:pt x="2283523" y="342710"/>
                    <a:pt x="2272284" y="313087"/>
                    <a:pt x="2272284" y="283369"/>
                  </a:cubicBezTo>
                  <a:lnTo>
                    <a:pt x="2272284" y="205645"/>
                  </a:lnTo>
                  <a:cubicBezTo>
                    <a:pt x="2272284" y="175261"/>
                    <a:pt x="2283809" y="144876"/>
                    <a:pt x="2306955" y="121825"/>
                  </a:cubicBezTo>
                  <a:cubicBezTo>
                    <a:pt x="2330101" y="98680"/>
                    <a:pt x="2360390" y="87154"/>
                    <a:pt x="2390680" y="87250"/>
                  </a:cubicBezTo>
                  <a:close/>
                  <a:moveTo>
                    <a:pt x="2666142" y="87154"/>
                  </a:moveTo>
                  <a:lnTo>
                    <a:pt x="2896838" y="87154"/>
                  </a:lnTo>
                  <a:lnTo>
                    <a:pt x="2818256" y="151448"/>
                  </a:lnTo>
                  <a:lnTo>
                    <a:pt x="2685097" y="151448"/>
                  </a:lnTo>
                  <a:cubicBezTo>
                    <a:pt x="2676905" y="151448"/>
                    <a:pt x="2668428" y="154686"/>
                    <a:pt x="2662047" y="161068"/>
                  </a:cubicBezTo>
                  <a:cubicBezTo>
                    <a:pt x="2656046" y="167069"/>
                    <a:pt x="2652998" y="174784"/>
                    <a:pt x="2652617" y="182690"/>
                  </a:cubicBezTo>
                  <a:cubicBezTo>
                    <a:pt x="2652998" y="190024"/>
                    <a:pt x="2655951" y="197453"/>
                    <a:pt x="2661570" y="203073"/>
                  </a:cubicBezTo>
                  <a:cubicBezTo>
                    <a:pt x="2667762" y="209169"/>
                    <a:pt x="2675572" y="212217"/>
                    <a:pt x="2683573" y="212217"/>
                  </a:cubicBezTo>
                  <a:lnTo>
                    <a:pt x="2778252" y="212217"/>
                  </a:lnTo>
                  <a:cubicBezTo>
                    <a:pt x="2799397" y="212217"/>
                    <a:pt x="2820543" y="220218"/>
                    <a:pt x="2836354" y="236411"/>
                  </a:cubicBezTo>
                  <a:cubicBezTo>
                    <a:pt x="2852547" y="252508"/>
                    <a:pt x="2860547" y="273653"/>
                    <a:pt x="2860547" y="294799"/>
                  </a:cubicBezTo>
                  <a:lnTo>
                    <a:pt x="2860547" y="314040"/>
                  </a:lnTo>
                  <a:cubicBezTo>
                    <a:pt x="2860547" y="335756"/>
                    <a:pt x="2852261" y="357569"/>
                    <a:pt x="2835687" y="374142"/>
                  </a:cubicBezTo>
                  <a:cubicBezTo>
                    <a:pt x="2819114" y="390811"/>
                    <a:pt x="2797302" y="399098"/>
                    <a:pt x="2775489" y="399098"/>
                  </a:cubicBezTo>
                  <a:lnTo>
                    <a:pt x="2588037" y="399098"/>
                  </a:lnTo>
                  <a:lnTo>
                    <a:pt x="2588037" y="334709"/>
                  </a:lnTo>
                  <a:lnTo>
                    <a:pt x="2763297" y="334709"/>
                  </a:lnTo>
                  <a:cubicBezTo>
                    <a:pt x="2769965" y="334709"/>
                    <a:pt x="2776632" y="332137"/>
                    <a:pt x="2781680" y="327089"/>
                  </a:cubicBezTo>
                  <a:cubicBezTo>
                    <a:pt x="2786824" y="322041"/>
                    <a:pt x="2789301" y="315373"/>
                    <a:pt x="2789301" y="308705"/>
                  </a:cubicBezTo>
                  <a:lnTo>
                    <a:pt x="2789301" y="307277"/>
                  </a:lnTo>
                  <a:cubicBezTo>
                    <a:pt x="2789301" y="299371"/>
                    <a:pt x="2786348" y="291465"/>
                    <a:pt x="2780347" y="285560"/>
                  </a:cubicBezTo>
                  <a:cubicBezTo>
                    <a:pt x="2774442" y="279654"/>
                    <a:pt x="2766631" y="276606"/>
                    <a:pt x="2758725" y="276606"/>
                  </a:cubicBezTo>
                  <a:lnTo>
                    <a:pt x="2664904" y="276606"/>
                  </a:lnTo>
                  <a:cubicBezTo>
                    <a:pt x="2643473" y="276606"/>
                    <a:pt x="2621946" y="268415"/>
                    <a:pt x="2605659" y="252032"/>
                  </a:cubicBezTo>
                  <a:cubicBezTo>
                    <a:pt x="2589276" y="235744"/>
                    <a:pt x="2581084" y="214313"/>
                    <a:pt x="2581084" y="192881"/>
                  </a:cubicBezTo>
                  <a:lnTo>
                    <a:pt x="2581084" y="172212"/>
                  </a:lnTo>
                  <a:cubicBezTo>
                    <a:pt x="2581084" y="150400"/>
                    <a:pt x="2589371" y="128683"/>
                    <a:pt x="2606039" y="112014"/>
                  </a:cubicBezTo>
                  <a:cubicBezTo>
                    <a:pt x="2622613" y="95441"/>
                    <a:pt x="2644425" y="87154"/>
                    <a:pt x="2666142" y="87154"/>
                  </a:cubicBezTo>
                  <a:close/>
                  <a:moveTo>
                    <a:pt x="1975771" y="381"/>
                  </a:moveTo>
                  <a:lnTo>
                    <a:pt x="2301050" y="381"/>
                  </a:lnTo>
                  <a:lnTo>
                    <a:pt x="2301050" y="60865"/>
                  </a:lnTo>
                  <a:lnTo>
                    <a:pt x="2168652" y="60865"/>
                  </a:lnTo>
                  <a:lnTo>
                    <a:pt x="2168652" y="399098"/>
                  </a:lnTo>
                  <a:lnTo>
                    <a:pt x="2108168" y="399098"/>
                  </a:lnTo>
                  <a:lnTo>
                    <a:pt x="2108168" y="60865"/>
                  </a:lnTo>
                  <a:lnTo>
                    <a:pt x="1975771" y="60865"/>
                  </a:lnTo>
                  <a:close/>
                  <a:moveTo>
                    <a:pt x="128683" y="381"/>
                  </a:moveTo>
                  <a:lnTo>
                    <a:pt x="319469" y="381"/>
                  </a:lnTo>
                  <a:lnTo>
                    <a:pt x="319469" y="60865"/>
                  </a:lnTo>
                  <a:lnTo>
                    <a:pt x="156877" y="60865"/>
                  </a:lnTo>
                  <a:cubicBezTo>
                    <a:pt x="133826" y="60865"/>
                    <a:pt x="117443" y="69533"/>
                    <a:pt x="99917" y="87059"/>
                  </a:cubicBezTo>
                  <a:cubicBezTo>
                    <a:pt x="82391" y="104585"/>
                    <a:pt x="73533" y="127540"/>
                    <a:pt x="73533" y="150495"/>
                  </a:cubicBezTo>
                  <a:lnTo>
                    <a:pt x="73533" y="249174"/>
                  </a:lnTo>
                  <a:cubicBezTo>
                    <a:pt x="73533" y="272034"/>
                    <a:pt x="82391" y="295085"/>
                    <a:pt x="99917" y="312515"/>
                  </a:cubicBezTo>
                  <a:cubicBezTo>
                    <a:pt x="117443" y="329946"/>
                    <a:pt x="133921" y="338804"/>
                    <a:pt x="156972" y="338804"/>
                  </a:cubicBezTo>
                  <a:lnTo>
                    <a:pt x="259080" y="338804"/>
                  </a:lnTo>
                  <a:lnTo>
                    <a:pt x="259080" y="230600"/>
                  </a:lnTo>
                  <a:lnTo>
                    <a:pt x="148400" y="230600"/>
                  </a:lnTo>
                  <a:lnTo>
                    <a:pt x="148400" y="170117"/>
                  </a:lnTo>
                  <a:lnTo>
                    <a:pt x="319564" y="170117"/>
                  </a:lnTo>
                  <a:lnTo>
                    <a:pt x="319564" y="174879"/>
                  </a:lnTo>
                  <a:lnTo>
                    <a:pt x="319564" y="399098"/>
                  </a:lnTo>
                  <a:lnTo>
                    <a:pt x="127825" y="399098"/>
                  </a:lnTo>
                  <a:cubicBezTo>
                    <a:pt x="95060" y="399098"/>
                    <a:pt x="62389" y="386715"/>
                    <a:pt x="37433" y="361760"/>
                  </a:cubicBezTo>
                  <a:cubicBezTo>
                    <a:pt x="12478" y="336709"/>
                    <a:pt x="0" y="304133"/>
                    <a:pt x="0" y="271272"/>
                  </a:cubicBezTo>
                  <a:lnTo>
                    <a:pt x="0" y="129159"/>
                  </a:lnTo>
                  <a:cubicBezTo>
                    <a:pt x="0" y="96202"/>
                    <a:pt x="12573" y="63151"/>
                    <a:pt x="37719" y="38100"/>
                  </a:cubicBezTo>
                  <a:cubicBezTo>
                    <a:pt x="62865" y="12859"/>
                    <a:pt x="95726" y="381"/>
                    <a:pt x="128683" y="381"/>
                  </a:cubicBezTo>
                  <a:close/>
                  <a:moveTo>
                    <a:pt x="1795177" y="1"/>
                  </a:moveTo>
                  <a:lnTo>
                    <a:pt x="1858899" y="1"/>
                  </a:lnTo>
                  <a:lnTo>
                    <a:pt x="1858899" y="399099"/>
                  </a:lnTo>
                  <a:lnTo>
                    <a:pt x="1795177" y="399099"/>
                  </a:lnTo>
                  <a:close/>
                  <a:moveTo>
                    <a:pt x="2958179" y="0"/>
                  </a:moveTo>
                  <a:lnTo>
                    <a:pt x="3021997" y="0"/>
                  </a:lnTo>
                  <a:lnTo>
                    <a:pt x="3021997" y="87154"/>
                  </a:lnTo>
                  <a:lnTo>
                    <a:pt x="3085243" y="87154"/>
                  </a:lnTo>
                  <a:lnTo>
                    <a:pt x="3085624" y="87154"/>
                  </a:lnTo>
                  <a:lnTo>
                    <a:pt x="3085624" y="151448"/>
                  </a:lnTo>
                  <a:lnTo>
                    <a:pt x="3026474" y="151448"/>
                  </a:lnTo>
                  <a:lnTo>
                    <a:pt x="3026474" y="295942"/>
                  </a:lnTo>
                  <a:cubicBezTo>
                    <a:pt x="3026474" y="305943"/>
                    <a:pt x="3030283" y="315849"/>
                    <a:pt x="3037808" y="323374"/>
                  </a:cubicBezTo>
                  <a:cubicBezTo>
                    <a:pt x="3045428" y="330994"/>
                    <a:pt x="3055239" y="334709"/>
                    <a:pt x="3065145" y="334709"/>
                  </a:cubicBezTo>
                  <a:lnTo>
                    <a:pt x="3106198" y="334709"/>
                  </a:lnTo>
                  <a:lnTo>
                    <a:pt x="3106198" y="399098"/>
                  </a:lnTo>
                  <a:lnTo>
                    <a:pt x="3055620" y="399098"/>
                  </a:lnTo>
                  <a:cubicBezTo>
                    <a:pt x="3030474" y="399098"/>
                    <a:pt x="3005328" y="389477"/>
                    <a:pt x="2986183" y="370332"/>
                  </a:cubicBezTo>
                  <a:cubicBezTo>
                    <a:pt x="2967038" y="351187"/>
                    <a:pt x="2957513" y="326041"/>
                    <a:pt x="2957513" y="300990"/>
                  </a:cubicBezTo>
                  <a:lnTo>
                    <a:pt x="2957513" y="151448"/>
                  </a:lnTo>
                  <a:lnTo>
                    <a:pt x="2879979" y="151448"/>
                  </a:lnTo>
                  <a:lnTo>
                    <a:pt x="2958179" y="87154"/>
                  </a:lnTo>
                  <a:close/>
                </a:path>
              </a:pathLst>
            </a:custGeom>
            <a:solidFill>
              <a:srgbClr val="0044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rgbClr val="5F6B7B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4.png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5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3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4267563" y="3732711"/>
            <a:ext cx="7693660" cy="418044"/>
            <a:chOff x="4298043" y="3134558"/>
            <a:chExt cx="7632700" cy="506186"/>
          </a:xfrm>
        </p:grpSpPr>
        <p:sp>
          <p:nvSpPr>
            <p:cNvPr id="15" name="矩形 14"/>
            <p:cNvSpPr/>
            <p:nvPr/>
          </p:nvSpPr>
          <p:spPr>
            <a:xfrm>
              <a:off x="4298043" y="3134558"/>
              <a:ext cx="7632700" cy="506186"/>
            </a:xfrm>
            <a:prstGeom prst="rect">
              <a:avLst/>
            </a:prstGeom>
            <a:gradFill flip="none" rotWithShape="1">
              <a:gsLst>
                <a:gs pos="50000">
                  <a:srgbClr val="161017"/>
                </a:gs>
                <a:gs pos="0">
                  <a:srgbClr val="28272D">
                    <a:alpha val="0"/>
                  </a:srgbClr>
                </a:gs>
                <a:gs pos="100000">
                  <a:srgbClr val="28272D">
                    <a:alpha val="0"/>
                  </a:srgbClr>
                </a:gs>
              </a:gsLst>
              <a:lin ang="0" scaled="1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16" name="组合 15"/>
            <p:cNvGrpSpPr/>
            <p:nvPr/>
          </p:nvGrpSpPr>
          <p:grpSpPr>
            <a:xfrm>
              <a:off x="4736271" y="3134558"/>
              <a:ext cx="6727112" cy="506186"/>
              <a:chOff x="5353853" y="1827833"/>
              <a:chExt cx="6446262" cy="506186"/>
            </a:xfrm>
          </p:grpSpPr>
          <p:cxnSp>
            <p:nvCxnSpPr>
              <p:cNvPr id="17" name="直接连接符 16"/>
              <p:cNvCxnSpPr/>
              <p:nvPr/>
            </p:nvCxnSpPr>
            <p:spPr>
              <a:xfrm>
                <a:off x="5353853" y="2334019"/>
                <a:ext cx="6446262" cy="0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52900">
                      <a:srgbClr val="FFFFFF"/>
                    </a:gs>
                    <a:gs pos="0">
                      <a:srgbClr val="FFFFFF">
                        <a:lumMod val="50000"/>
                        <a:alpha val="0"/>
                      </a:srgbClr>
                    </a:gs>
                    <a:gs pos="100000">
                      <a:srgbClr val="FFFFFF">
                        <a:lumMod val="50000"/>
                        <a:alpha val="0"/>
                      </a:srgbClr>
                    </a:gs>
                  </a:gsLst>
                  <a:lin ang="0" scaled="0"/>
                </a:gradFill>
                <a:prstDash val="solid"/>
                <a:miter lim="800000"/>
              </a:ln>
              <a:effectLst/>
            </p:spPr>
          </p:cxnSp>
          <p:cxnSp>
            <p:nvCxnSpPr>
              <p:cNvPr id="18" name="直接连接符 17"/>
              <p:cNvCxnSpPr/>
              <p:nvPr/>
            </p:nvCxnSpPr>
            <p:spPr>
              <a:xfrm>
                <a:off x="5353853" y="1827833"/>
                <a:ext cx="6446262" cy="0"/>
              </a:xfrm>
              <a:prstGeom prst="line">
                <a:avLst/>
              </a:prstGeom>
              <a:noFill/>
              <a:ln w="12700" cap="flat" cmpd="sng" algn="ctr">
                <a:gradFill>
                  <a:gsLst>
                    <a:gs pos="52900">
                      <a:srgbClr val="FFFFFF"/>
                    </a:gs>
                    <a:gs pos="0">
                      <a:srgbClr val="FFFFFF">
                        <a:lumMod val="50000"/>
                        <a:alpha val="0"/>
                      </a:srgbClr>
                    </a:gs>
                    <a:gs pos="100000">
                      <a:srgbClr val="FFFFFF">
                        <a:lumMod val="50000"/>
                        <a:alpha val="0"/>
                      </a:srgbClr>
                    </a:gs>
                  </a:gsLst>
                  <a:lin ang="0" scaled="0"/>
                </a:gradFill>
                <a:prstDash val="solid"/>
                <a:miter lim="800000"/>
              </a:ln>
              <a:effectLst/>
            </p:spPr>
          </p:cxnSp>
        </p:grpSp>
      </p:grp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4642485" y="2394585"/>
            <a:ext cx="6863715" cy="1137285"/>
          </a:xfrm>
        </p:spPr>
        <p:txBody>
          <a:bodyPr wrap="none" anchor="ctr">
            <a:noAutofit/>
          </a:bodyPr>
          <a:lstStyle/>
          <a:p>
            <a:r>
              <a:rPr lang="zh-CN" altLang="en-US" sz="3600" spc="0" dirty="0">
                <a:gradFill flip="none" rotWithShape="1">
                  <a:gsLst>
                    <a:gs pos="84000">
                      <a:srgbClr val="AECFF8"/>
                    </a:gs>
                    <a:gs pos="71000">
                      <a:schemeClr val="bg1"/>
                    </a:gs>
                    <a:gs pos="57000">
                      <a:srgbClr val="D3E5FB"/>
                    </a:gs>
                    <a:gs pos="22000">
                      <a:srgbClr val="FFFFFF"/>
                    </a:gs>
                    <a:gs pos="100000">
                      <a:srgbClr val="A6CBF7"/>
                    </a:gs>
                    <a:gs pos="0">
                      <a:srgbClr val="D5E6FB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基于</a:t>
            </a:r>
            <a:r>
              <a:rPr lang="en-US" altLang="zh-CN" sz="3600" spc="0" dirty="0">
                <a:gradFill flip="none" rotWithShape="1">
                  <a:gsLst>
                    <a:gs pos="84000">
                      <a:srgbClr val="AECFF8"/>
                    </a:gs>
                    <a:gs pos="71000">
                      <a:schemeClr val="bg1"/>
                    </a:gs>
                    <a:gs pos="57000">
                      <a:srgbClr val="D3E5FB"/>
                    </a:gs>
                    <a:gs pos="22000">
                      <a:srgbClr val="FFFFFF"/>
                    </a:gs>
                    <a:gs pos="100000">
                      <a:srgbClr val="A6CBF7"/>
                    </a:gs>
                    <a:gs pos="0">
                      <a:srgbClr val="D5E6FB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ODC200 </a:t>
            </a:r>
            <a:r>
              <a:rPr lang="zh-CN" altLang="en-US" sz="3600" spc="0" dirty="0">
                <a:gradFill flip="none" rotWithShape="1">
                  <a:gsLst>
                    <a:gs pos="84000">
                      <a:srgbClr val="AECFF8"/>
                    </a:gs>
                    <a:gs pos="71000">
                      <a:schemeClr val="bg1"/>
                    </a:gs>
                    <a:gs pos="57000">
                      <a:srgbClr val="D3E5FB"/>
                    </a:gs>
                    <a:gs pos="22000">
                      <a:srgbClr val="FFFFFF"/>
                    </a:gs>
                    <a:gs pos="100000">
                      <a:srgbClr val="A6CBF7"/>
                    </a:gs>
                    <a:gs pos="0">
                      <a:srgbClr val="D5E6FB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的</a:t>
            </a:r>
            <a:r>
              <a:rPr lang="zh-CN" altLang="en-US" sz="3600" spc="0">
                <a:gradFill flip="none" rotWithShape="1">
                  <a:gsLst>
                    <a:gs pos="84000">
                      <a:srgbClr val="AECFF8"/>
                    </a:gs>
                    <a:gs pos="71000">
                      <a:schemeClr val="bg1"/>
                    </a:gs>
                    <a:gs pos="57000">
                      <a:srgbClr val="D3E5FB"/>
                    </a:gs>
                    <a:gs pos="22000">
                      <a:srgbClr val="FFFFFF"/>
                    </a:gs>
                    <a:gs pos="100000">
                      <a:srgbClr val="A6CBF7"/>
                    </a:gs>
                    <a:gs pos="0">
                      <a:srgbClr val="D5E6FB"/>
                    </a:gs>
                  </a:gsLst>
                  <a:lin ang="1800000" scaled="0"/>
                  <a:tileRect/>
                </a:gra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网分功能设计</a:t>
            </a:r>
            <a:endParaRPr lang="en-US" altLang="zh-CN" sz="3600" spc="0" dirty="0">
              <a:gradFill flip="none" rotWithShape="1">
                <a:gsLst>
                  <a:gs pos="84000">
                    <a:srgbClr val="AECFF8"/>
                  </a:gs>
                  <a:gs pos="71000">
                    <a:schemeClr val="bg1"/>
                  </a:gs>
                  <a:gs pos="57000">
                    <a:srgbClr val="D3E5FB"/>
                  </a:gs>
                  <a:gs pos="22000">
                    <a:srgbClr val="FFFFFF"/>
                  </a:gs>
                  <a:gs pos="100000">
                    <a:srgbClr val="A6CBF7"/>
                  </a:gs>
                  <a:gs pos="0">
                    <a:srgbClr val="D5E6FB"/>
                  </a:gs>
                </a:gsLst>
                <a:lin ang="1800000" scaled="0"/>
                <a:tileRect/>
              </a:gra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3" name="副标题 32"/>
          <p:cNvSpPr>
            <a:spLocks noGrp="1"/>
          </p:cNvSpPr>
          <p:nvPr>
            <p:ph type="subTitle" idx="1"/>
          </p:nvPr>
        </p:nvSpPr>
        <p:spPr>
          <a:xfrm>
            <a:off x="5334000" y="3748057"/>
            <a:ext cx="5524500" cy="400110"/>
          </a:xfrm>
        </p:spPr>
        <p:txBody>
          <a:bodyPr anchor="ctr">
            <a:noAutofit/>
          </a:bodyPr>
          <a:lstStyle/>
          <a:p>
            <a:pPr algn="ctr">
              <a:spcBef>
                <a:spcPts val="0"/>
              </a:spcBef>
            </a:pPr>
            <a:r>
              <a:rPr lang="en-US" altLang="zh-CN" sz="1400" b="1" dirty="0">
                <a:solidFill>
                  <a:srgbClr val="C3DCF9">
                    <a:alpha val="77000"/>
                  </a:srgbClr>
                </a:solidFill>
                <a:effectLst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From technology breakthrough to product innovation</a:t>
            </a:r>
            <a:endParaRPr lang="zh-CN" altLang="en-US" sz="1400" b="1" dirty="0">
              <a:solidFill>
                <a:srgbClr val="C3DCF9">
                  <a:alpha val="77000"/>
                </a:srgbClr>
              </a:solidFill>
              <a:effectLst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4" name="文本占位符 33"/>
          <p:cNvSpPr>
            <a:spLocks noGrp="1"/>
          </p:cNvSpPr>
          <p:nvPr>
            <p:ph type="body" sz="quarter" idx="10"/>
          </p:nvPr>
        </p:nvSpPr>
        <p:spPr>
          <a:xfrm>
            <a:off x="5373811" y="5013784"/>
            <a:ext cx="5452032" cy="276999"/>
          </a:xfrm>
        </p:spPr>
        <p:txBody>
          <a:bodyPr/>
          <a:lstStyle/>
          <a:p>
            <a:r>
              <a:rPr lang="en-US" altLang="zh-CN" spc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General Test Systems Inc.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219652" y="5427065"/>
            <a:ext cx="3794067" cy="145526"/>
            <a:chOff x="6960391" y="5149480"/>
            <a:chExt cx="2289760" cy="0"/>
          </a:xfrm>
        </p:grpSpPr>
        <p:cxnSp>
          <p:nvCxnSpPr>
            <p:cNvPr id="36" name="直接连接符 30"/>
            <p:cNvCxnSpPr/>
            <p:nvPr/>
          </p:nvCxnSpPr>
          <p:spPr>
            <a:xfrm>
              <a:off x="6960391" y="5149480"/>
              <a:ext cx="663238" cy="0"/>
            </a:xfrm>
            <a:prstGeom prst="lin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C8202A">
                    <a:lumMod val="50000"/>
                  </a:srgbClr>
                </a:gs>
              </a:gsLst>
              <a:lin ang="0" scaled="0"/>
            </a:gradFill>
            <a:ln w="12700" cap="rnd" cmpd="sng" algn="ctr"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98000">
                    <a:srgbClr val="FFFFFF">
                      <a:alpha val="58000"/>
                    </a:srgbClr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  <p:cxnSp>
          <p:nvCxnSpPr>
            <p:cNvPr id="37" name="直接连接符 30"/>
            <p:cNvCxnSpPr/>
            <p:nvPr/>
          </p:nvCxnSpPr>
          <p:spPr>
            <a:xfrm flipH="1">
              <a:off x="8552543" y="5149480"/>
              <a:ext cx="697608" cy="0"/>
            </a:xfrm>
            <a:prstGeom prst="line">
              <a:avLst/>
            </a:prstGeom>
            <a:gradFill>
              <a:gsLst>
                <a:gs pos="0">
                  <a:srgbClr val="FFFFFF">
                    <a:alpha val="0"/>
                  </a:srgbClr>
                </a:gs>
                <a:gs pos="100000">
                  <a:srgbClr val="C8202A">
                    <a:lumMod val="50000"/>
                  </a:srgbClr>
                </a:gs>
              </a:gsLst>
              <a:lin ang="0" scaled="0"/>
            </a:gradFill>
            <a:ln w="12700" cap="rnd" cmpd="sng" algn="ctr">
              <a:gradFill flip="none" rotWithShape="1">
                <a:gsLst>
                  <a:gs pos="0">
                    <a:srgbClr val="FFFFFF">
                      <a:alpha val="0"/>
                    </a:srgbClr>
                  </a:gs>
                  <a:gs pos="98000">
                    <a:srgbClr val="FFFFFF">
                      <a:alpha val="58000"/>
                    </a:srgbClr>
                  </a:gs>
                </a:gsLst>
                <a:lin ang="0" scaled="1"/>
                <a:tileRect/>
              </a:gradFill>
              <a:prstDash val="solid"/>
              <a:round/>
            </a:ln>
            <a:effectLst/>
          </p:spPr>
        </p:cxnSp>
      </p:grpSp>
      <p:grpSp>
        <p:nvGrpSpPr>
          <p:cNvPr id="23" name="组合 22"/>
          <p:cNvGrpSpPr/>
          <p:nvPr/>
        </p:nvGrpSpPr>
        <p:grpSpPr>
          <a:xfrm flipH="1">
            <a:off x="3386139" y="2060019"/>
            <a:ext cx="2458764" cy="199345"/>
            <a:chOff x="2876576" y="1759950"/>
            <a:chExt cx="2711592" cy="199345"/>
          </a:xfrm>
        </p:grpSpPr>
        <p:sp>
          <p:nvSpPr>
            <p:cNvPr id="24" name="îš1iḍè"/>
            <p:cNvSpPr/>
            <p:nvPr/>
          </p:nvSpPr>
          <p:spPr>
            <a:xfrm rot="10800000">
              <a:off x="2926442" y="1830027"/>
              <a:ext cx="2270390" cy="129268"/>
            </a:xfrm>
            <a:prstGeom prst="parallelogram">
              <a:avLst>
                <a:gd name="adj" fmla="val 8421"/>
              </a:avLst>
            </a:prstGeom>
            <a:gradFill>
              <a:gsLst>
                <a:gs pos="100000">
                  <a:srgbClr val="DDF0FF">
                    <a:alpha val="13000"/>
                  </a:srgbClr>
                </a:gs>
                <a:gs pos="57000">
                  <a:srgbClr val="DDF0FF">
                    <a:alpha val="0"/>
                  </a:srgbClr>
                </a:gs>
              </a:gsLst>
              <a:lin ang="1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îš1iḍè"/>
            <p:cNvSpPr/>
            <p:nvPr userDrawn="1"/>
          </p:nvSpPr>
          <p:spPr>
            <a:xfrm rot="10800000">
              <a:off x="2876576" y="1759950"/>
              <a:ext cx="2711592" cy="129268"/>
            </a:xfrm>
            <a:prstGeom prst="parallelogram">
              <a:avLst>
                <a:gd name="adj" fmla="val 4737"/>
              </a:avLst>
            </a:prstGeom>
            <a:gradFill>
              <a:gsLst>
                <a:gs pos="100000">
                  <a:srgbClr val="DDF0FF">
                    <a:alpha val="42000"/>
                  </a:srgbClr>
                </a:gs>
                <a:gs pos="38000">
                  <a:srgbClr val="DDF0FF">
                    <a:alpha val="0"/>
                  </a:srgbClr>
                </a:gs>
              </a:gsLst>
              <a:lin ang="1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0401905" y="2065788"/>
            <a:ext cx="1472595" cy="199345"/>
            <a:chOff x="2876577" y="1759950"/>
            <a:chExt cx="1932226" cy="199345"/>
          </a:xfrm>
        </p:grpSpPr>
        <p:sp>
          <p:nvSpPr>
            <p:cNvPr id="27" name="îš1iḍè"/>
            <p:cNvSpPr/>
            <p:nvPr/>
          </p:nvSpPr>
          <p:spPr>
            <a:xfrm rot="10800000">
              <a:off x="2926442" y="1830027"/>
              <a:ext cx="1688644" cy="129268"/>
            </a:xfrm>
            <a:prstGeom prst="parallelogram">
              <a:avLst>
                <a:gd name="adj" fmla="val 8421"/>
              </a:avLst>
            </a:prstGeom>
            <a:gradFill>
              <a:gsLst>
                <a:gs pos="100000">
                  <a:srgbClr val="DDF0FF">
                    <a:alpha val="13000"/>
                  </a:srgbClr>
                </a:gs>
                <a:gs pos="0">
                  <a:srgbClr val="DDF0FF">
                    <a:alpha val="0"/>
                  </a:srgbClr>
                </a:gs>
              </a:gsLst>
              <a:lin ang="1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îš1iḍè"/>
            <p:cNvSpPr/>
            <p:nvPr userDrawn="1"/>
          </p:nvSpPr>
          <p:spPr>
            <a:xfrm rot="10800000">
              <a:off x="2876577" y="1759950"/>
              <a:ext cx="1932226" cy="129268"/>
            </a:xfrm>
            <a:prstGeom prst="parallelogram">
              <a:avLst>
                <a:gd name="adj" fmla="val 4737"/>
              </a:avLst>
            </a:prstGeom>
            <a:gradFill>
              <a:gsLst>
                <a:gs pos="100000">
                  <a:srgbClr val="DDF0FF">
                    <a:alpha val="42000"/>
                  </a:srgbClr>
                </a:gs>
                <a:gs pos="0">
                  <a:srgbClr val="DDF0FF">
                    <a:alpha val="0"/>
                  </a:srgbClr>
                </a:gs>
              </a:gsLst>
              <a:lin ang="18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29" name="1"/>
          <p:cNvSpPr txBox="1"/>
          <p:nvPr/>
        </p:nvSpPr>
        <p:spPr>
          <a:xfrm>
            <a:off x="5865421" y="1995489"/>
            <a:ext cx="4468812" cy="2862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dist" defTabSz="91440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ct val="80000"/>
              <a:buFontTx/>
              <a:buNone/>
              <a:defRPr/>
            </a:pPr>
            <a:r>
              <a:rPr kumimoji="0" lang="en-US" altLang="zh-CN" sz="1400" i="0" u="none" strike="noStrike" kern="0" cap="none" spc="0" normalizeH="0" baseline="0" noProof="0" dirty="0">
                <a:ln>
                  <a:noFill/>
                </a:ln>
                <a:solidFill>
                  <a:srgbClr val="F05194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Accurate · Simple · Fast · Agile</a:t>
            </a:r>
          </a:p>
        </p:txBody>
      </p:sp>
      <p:sp>
        <p:nvSpPr>
          <p:cNvPr id="21" name="文本占位符 33"/>
          <p:cNvSpPr txBox="1"/>
          <p:nvPr/>
        </p:nvSpPr>
        <p:spPr>
          <a:xfrm>
            <a:off x="5370234" y="4595740"/>
            <a:ext cx="5452032" cy="2769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altLang="zh-CN" sz="1200" b="0" i="0" u="none" strike="noStrike" kern="0" cap="none" spc="300" normalizeH="0" baseline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spc="0" dirty="0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Jun Li</a:t>
            </a:r>
            <a:endParaRPr lang="en-US" altLang="zh-CN" sz="1600" spc="0" dirty="0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10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717011" y="744219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F7622-48E8-8846-A8B0-8612414F8453}"/>
              </a:ext>
            </a:extLst>
          </p:cNvPr>
          <p:cNvSpPr txBox="1"/>
          <p:nvPr/>
        </p:nvSpPr>
        <p:spPr>
          <a:xfrm>
            <a:off x="634358" y="1008621"/>
            <a:ext cx="1121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个参数计算方法：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P3, </a:t>
            </a:r>
            <a:r>
              <a:rPr lang="zh-CN" altLang="en-US" dirty="0"/>
              <a:t>测量值和实际值关系为：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27A3A7B-FEC6-87AA-A396-81E0A132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616" y="1659187"/>
            <a:ext cx="4216053" cy="494110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F74DA6C-AE67-B78F-B265-1B0020BFF061}"/>
              </a:ext>
            </a:extLst>
          </p:cNvPr>
          <p:cNvSpPr txBox="1"/>
          <p:nvPr/>
        </p:nvSpPr>
        <p:spPr>
          <a:xfrm>
            <a:off x="5207837" y="1049002"/>
            <a:ext cx="672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个参数根据</a:t>
            </a:r>
            <a:r>
              <a:rPr lang="en-US" altLang="zh-CN" dirty="0"/>
              <a:t>M1~M12</a:t>
            </a:r>
            <a:r>
              <a:rPr lang="zh-CN" altLang="en-US" dirty="0"/>
              <a:t>进行反计算，可得到：</a:t>
            </a:r>
            <a:endParaRPr lang="en-US" altLang="zh-CN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73F6DCD-3E3B-20E6-89BC-488790E89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695" y="1846598"/>
            <a:ext cx="5895975" cy="39624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1742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11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717011" y="744219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418211-2B9B-EF17-F74B-E40F318EC10C}"/>
                  </a:ext>
                </a:extLst>
              </p:cNvPr>
              <p:cNvSpPr txBox="1"/>
              <p:nvPr/>
            </p:nvSpPr>
            <p:spPr>
              <a:xfrm>
                <a:off x="705068" y="1348479"/>
                <a:ext cx="520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计算得到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个参数的值后，实际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参数变换为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E418211-2B9B-EF17-F74B-E40F318EC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068" y="1348479"/>
                <a:ext cx="5207246" cy="369332"/>
              </a:xfrm>
              <a:prstGeom prst="rect">
                <a:avLst/>
              </a:prstGeom>
              <a:blipFill>
                <a:blip r:embed="rId3"/>
                <a:stretch>
                  <a:fillRect l="-105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86285218-2B18-5EC9-A4FD-346A2B3D5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61" y="1707575"/>
            <a:ext cx="4352925" cy="32289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14236C-EF6F-39D2-B87B-0353C8CF1A32}"/>
                  </a:ext>
                </a:extLst>
              </p:cNvPr>
              <p:cNvSpPr txBox="1"/>
              <p:nvPr/>
            </p:nvSpPr>
            <p:spPr>
              <a:xfrm>
                <a:off x="6138241" y="1130214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𝐷𝐹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14236C-EF6F-39D2-B87B-0353C8CF1A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41" y="1130214"/>
                <a:ext cx="250023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6F86CA-E51B-074C-9261-5ACDD3B1BCD4}"/>
                  </a:ext>
                </a:extLst>
              </p:cNvPr>
              <p:cNvSpPr txBox="1"/>
              <p:nvPr/>
            </p:nvSpPr>
            <p:spPr>
              <a:xfrm>
                <a:off x="8989099" y="1090894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76F86CA-E51B-074C-9261-5ACDD3B1BC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099" y="1090894"/>
                <a:ext cx="2500235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01EBD7-1F18-91B4-36AB-9BFE3D370E39}"/>
                  </a:ext>
                </a:extLst>
              </p:cNvPr>
              <p:cNvSpPr txBox="1"/>
              <p:nvPr/>
            </p:nvSpPr>
            <p:spPr>
              <a:xfrm>
                <a:off x="6133812" y="2114802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A01EBD7-1F18-91B4-36AB-9BFE3D370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12" y="2114802"/>
                <a:ext cx="2500235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38D924-3E90-3D77-CE3C-A72A15560A54}"/>
                  </a:ext>
                </a:extLst>
              </p:cNvPr>
              <p:cNvSpPr txBox="1"/>
              <p:nvPr/>
            </p:nvSpPr>
            <p:spPr>
              <a:xfrm>
                <a:off x="9025752" y="2114801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BF38D924-3E90-3D77-CE3C-A72A15560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52" y="2114801"/>
                <a:ext cx="2500235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30482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12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717011" y="744219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C34FD9F-F727-EBEB-7EB1-905D37942332}"/>
              </a:ext>
            </a:extLst>
          </p:cNvPr>
          <p:cNvSpPr/>
          <p:nvPr/>
        </p:nvSpPr>
        <p:spPr>
          <a:xfrm>
            <a:off x="1726707" y="1107969"/>
            <a:ext cx="763480" cy="32847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开始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5E3958-61D2-2BB3-C297-2A0136104C5F}"/>
              </a:ext>
            </a:extLst>
          </p:cNvPr>
          <p:cNvSpPr/>
          <p:nvPr/>
        </p:nvSpPr>
        <p:spPr>
          <a:xfrm>
            <a:off x="1198486" y="1902810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提示客户用直通件连接端口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80A42E4-E887-85A6-7021-32ECD8CE5F88}"/>
              </a:ext>
            </a:extLst>
          </p:cNvPr>
          <p:cNvCxnSpPr>
            <a:stCxn id="3" idx="2"/>
            <a:endCxn id="13" idx="0"/>
          </p:cNvCxnSpPr>
          <p:nvPr/>
        </p:nvCxnSpPr>
        <p:spPr>
          <a:xfrm>
            <a:off x="2108447" y="1436443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1BC0C523-DB4C-BD88-3EF5-E48F08E42405}"/>
              </a:ext>
            </a:extLst>
          </p:cNvPr>
          <p:cNvSpPr/>
          <p:nvPr/>
        </p:nvSpPr>
        <p:spPr>
          <a:xfrm>
            <a:off x="1198486" y="3061401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获取幅度和相位并计算</a:t>
            </a:r>
            <a:r>
              <a:rPr lang="en-US" altLang="zh-CN" sz="1400" dirty="0">
                <a:solidFill>
                  <a:schemeClr val="tx1"/>
                </a:solidFill>
              </a:rPr>
              <a:t>M9~M12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AF69CFE-3CAF-935A-00B3-50E0B60A5FFA}"/>
              </a:ext>
            </a:extLst>
          </p:cNvPr>
          <p:cNvCxnSpPr/>
          <p:nvPr/>
        </p:nvCxnSpPr>
        <p:spPr>
          <a:xfrm>
            <a:off x="2108447" y="2636668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937BBE1-E8FC-1E48-A2AC-8C2082C011F1}"/>
              </a:ext>
            </a:extLst>
          </p:cNvPr>
          <p:cNvSpPr/>
          <p:nvPr/>
        </p:nvSpPr>
        <p:spPr>
          <a:xfrm>
            <a:off x="1192960" y="4279336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提示客户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端口连接开路，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端口接匹配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762E415-DA42-7A7E-3D5F-85A559854B79}"/>
              </a:ext>
            </a:extLst>
          </p:cNvPr>
          <p:cNvSpPr/>
          <p:nvPr/>
        </p:nvSpPr>
        <p:spPr>
          <a:xfrm>
            <a:off x="1192960" y="5497271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获取幅度和相位并计算</a:t>
            </a:r>
            <a:r>
              <a:rPr lang="en-US" altLang="zh-CN" sz="1400" dirty="0">
                <a:solidFill>
                  <a:schemeClr val="tx1"/>
                </a:solidFill>
              </a:rPr>
              <a:t>M3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M6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M7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6AFF709-DEBB-424B-49BA-33B986A51729}"/>
              </a:ext>
            </a:extLst>
          </p:cNvPr>
          <p:cNvCxnSpPr/>
          <p:nvPr/>
        </p:nvCxnSpPr>
        <p:spPr>
          <a:xfrm>
            <a:off x="2073329" y="3836397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6D7ECCDC-B1E4-55DC-F614-8039040AA90F}"/>
              </a:ext>
            </a:extLst>
          </p:cNvPr>
          <p:cNvCxnSpPr/>
          <p:nvPr/>
        </p:nvCxnSpPr>
        <p:spPr>
          <a:xfrm>
            <a:off x="2080727" y="5013194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78196D07-19C2-CEEC-4522-7A0041F86FBF}"/>
              </a:ext>
            </a:extLst>
          </p:cNvPr>
          <p:cNvCxnSpPr>
            <a:stCxn id="20" idx="3"/>
          </p:cNvCxnSpPr>
          <p:nvPr/>
        </p:nvCxnSpPr>
        <p:spPr>
          <a:xfrm flipV="1">
            <a:off x="3012882" y="1313404"/>
            <a:ext cx="618085" cy="4550796"/>
          </a:xfrm>
          <a:prstGeom prst="bentConnector2">
            <a:avLst/>
          </a:prstGeom>
          <a:ln w="19050">
            <a:solidFill>
              <a:srgbClr val="204D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162AF3E-61B9-126B-C118-D4E8548907AF}"/>
              </a:ext>
            </a:extLst>
          </p:cNvPr>
          <p:cNvCxnSpPr>
            <a:cxnSpLocks/>
          </p:cNvCxnSpPr>
          <p:nvPr/>
        </p:nvCxnSpPr>
        <p:spPr>
          <a:xfrm>
            <a:off x="3630967" y="1313404"/>
            <a:ext cx="1500326" cy="0"/>
          </a:xfrm>
          <a:prstGeom prst="line">
            <a:avLst/>
          </a:prstGeom>
          <a:ln w="19050">
            <a:solidFill>
              <a:srgbClr val="204D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4AE0823-8D6F-FE5F-8893-C826A93A6DFE}"/>
              </a:ext>
            </a:extLst>
          </p:cNvPr>
          <p:cNvCxnSpPr/>
          <p:nvPr/>
        </p:nvCxnSpPr>
        <p:spPr>
          <a:xfrm>
            <a:off x="5131293" y="1313404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4DA224C1-0DDC-739A-1F85-5706402B9D05}"/>
              </a:ext>
            </a:extLst>
          </p:cNvPr>
          <p:cNvSpPr/>
          <p:nvPr/>
        </p:nvSpPr>
        <p:spPr>
          <a:xfrm>
            <a:off x="4221332" y="1777919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提示客户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端口连接短路，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端口接匹配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E59B864-F5D2-3856-BC1C-08360A1A0144}"/>
              </a:ext>
            </a:extLst>
          </p:cNvPr>
          <p:cNvSpPr/>
          <p:nvPr/>
        </p:nvSpPr>
        <p:spPr>
          <a:xfrm>
            <a:off x="4215897" y="2984196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获取幅度和相位并计算</a:t>
            </a:r>
            <a:r>
              <a:rPr lang="en-US" altLang="zh-CN" sz="1400" dirty="0">
                <a:solidFill>
                  <a:schemeClr val="tx1"/>
                </a:solidFill>
              </a:rPr>
              <a:t>M1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79F35319-4C52-93A7-EEC4-0790E041A86E}"/>
              </a:ext>
            </a:extLst>
          </p:cNvPr>
          <p:cNvCxnSpPr/>
          <p:nvPr/>
        </p:nvCxnSpPr>
        <p:spPr>
          <a:xfrm>
            <a:off x="5103664" y="2500119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63263FF5-9A90-F917-82B3-A76A5E19D60E}"/>
              </a:ext>
            </a:extLst>
          </p:cNvPr>
          <p:cNvSpPr/>
          <p:nvPr/>
        </p:nvSpPr>
        <p:spPr>
          <a:xfrm>
            <a:off x="4193703" y="4159437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提示客户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端口连接匹配，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端口接开路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6E3EE7F8-49D4-0CC3-96A9-84D013D8F71E}"/>
              </a:ext>
            </a:extLst>
          </p:cNvPr>
          <p:cNvSpPr/>
          <p:nvPr/>
        </p:nvSpPr>
        <p:spPr>
          <a:xfrm>
            <a:off x="4193703" y="5317914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获取幅度和相位并计算</a:t>
            </a:r>
            <a:r>
              <a:rPr lang="en-US" altLang="zh-CN" sz="1400" dirty="0">
                <a:solidFill>
                  <a:schemeClr val="tx1"/>
                </a:solidFill>
              </a:rPr>
              <a:t>M4</a:t>
            </a:r>
            <a:r>
              <a:rPr lang="zh-CN" altLang="en-US" sz="1400" dirty="0">
                <a:solidFill>
                  <a:schemeClr val="tx1"/>
                </a:solidFill>
              </a:rPr>
              <a:t>，</a:t>
            </a:r>
            <a:r>
              <a:rPr lang="en-US" altLang="zh-CN" sz="1400" dirty="0">
                <a:solidFill>
                  <a:schemeClr val="tx1"/>
                </a:solidFill>
              </a:rPr>
              <a:t>M5</a:t>
            </a:r>
            <a:r>
              <a:rPr lang="zh-CN" altLang="en-US" sz="1400" dirty="0">
                <a:solidFill>
                  <a:schemeClr val="tx1"/>
                </a:solidFill>
              </a:rPr>
              <a:t>和</a:t>
            </a:r>
            <a:r>
              <a:rPr lang="en-US" altLang="zh-CN" sz="1400" dirty="0">
                <a:solidFill>
                  <a:schemeClr val="tx1"/>
                </a:solidFill>
              </a:rPr>
              <a:t>M8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C8068632-E1A4-C7B9-5FA9-2039465C33A5}"/>
              </a:ext>
            </a:extLst>
          </p:cNvPr>
          <p:cNvCxnSpPr/>
          <p:nvPr/>
        </p:nvCxnSpPr>
        <p:spPr>
          <a:xfrm>
            <a:off x="5103664" y="3718054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095D248D-7CB7-6BC8-803B-5B09D753772C}"/>
              </a:ext>
            </a:extLst>
          </p:cNvPr>
          <p:cNvCxnSpPr/>
          <p:nvPr/>
        </p:nvCxnSpPr>
        <p:spPr>
          <a:xfrm>
            <a:off x="5095270" y="4851547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0CA42927-C2D0-42EC-7E2D-D270450AC12E}"/>
              </a:ext>
            </a:extLst>
          </p:cNvPr>
          <p:cNvCxnSpPr/>
          <p:nvPr/>
        </p:nvCxnSpPr>
        <p:spPr>
          <a:xfrm flipV="1">
            <a:off x="6013625" y="1192781"/>
            <a:ext cx="618085" cy="4550796"/>
          </a:xfrm>
          <a:prstGeom prst="bentConnector2">
            <a:avLst/>
          </a:prstGeom>
          <a:ln w="19050">
            <a:solidFill>
              <a:srgbClr val="204D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210086D4-B89E-E8F1-5D01-E0A32BE543EC}"/>
              </a:ext>
            </a:extLst>
          </p:cNvPr>
          <p:cNvCxnSpPr>
            <a:cxnSpLocks/>
          </p:cNvCxnSpPr>
          <p:nvPr/>
        </p:nvCxnSpPr>
        <p:spPr>
          <a:xfrm>
            <a:off x="6631710" y="1192781"/>
            <a:ext cx="1500326" cy="0"/>
          </a:xfrm>
          <a:prstGeom prst="line">
            <a:avLst/>
          </a:prstGeom>
          <a:ln w="19050">
            <a:solidFill>
              <a:srgbClr val="204DA6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E2CBCB4-5F14-4E1C-BB09-85CBE222E405}"/>
              </a:ext>
            </a:extLst>
          </p:cNvPr>
          <p:cNvCxnSpPr/>
          <p:nvPr/>
        </p:nvCxnSpPr>
        <p:spPr>
          <a:xfrm>
            <a:off x="8132036" y="1192781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>
            <a:extLst>
              <a:ext uri="{FF2B5EF4-FFF2-40B4-BE49-F238E27FC236}">
                <a16:creationId xmlns:a16="http://schemas.microsoft.com/office/drawing/2014/main" id="{60EEF4EE-863D-FB28-55D7-1DA255D5D7B3}"/>
              </a:ext>
            </a:extLst>
          </p:cNvPr>
          <p:cNvSpPr/>
          <p:nvPr/>
        </p:nvSpPr>
        <p:spPr>
          <a:xfrm>
            <a:off x="7222075" y="1642381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提示客户</a:t>
            </a:r>
            <a:r>
              <a:rPr lang="en-US" altLang="zh-CN" sz="1400" dirty="0">
                <a:solidFill>
                  <a:schemeClr val="tx1"/>
                </a:solidFill>
              </a:rPr>
              <a:t>2</a:t>
            </a:r>
            <a:r>
              <a:rPr lang="zh-CN" altLang="en-US" sz="1400" dirty="0">
                <a:solidFill>
                  <a:schemeClr val="tx1"/>
                </a:solidFill>
              </a:rPr>
              <a:t>端口连接短路，</a:t>
            </a:r>
            <a:r>
              <a:rPr lang="en-US" altLang="zh-CN" sz="1400" dirty="0">
                <a:solidFill>
                  <a:schemeClr val="tx1"/>
                </a:solidFill>
              </a:rPr>
              <a:t>1</a:t>
            </a:r>
            <a:r>
              <a:rPr lang="zh-CN" altLang="en-US" sz="1400" dirty="0">
                <a:solidFill>
                  <a:schemeClr val="tx1"/>
                </a:solidFill>
              </a:rPr>
              <a:t>端口接匹配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E705C64-9FA7-216B-B163-A3213E5454C7}"/>
              </a:ext>
            </a:extLst>
          </p:cNvPr>
          <p:cNvSpPr/>
          <p:nvPr/>
        </p:nvSpPr>
        <p:spPr>
          <a:xfrm>
            <a:off x="7240226" y="2886803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获取幅度和相位并计算</a:t>
            </a:r>
            <a:r>
              <a:rPr lang="en-US" altLang="zh-CN" sz="1400" dirty="0">
                <a:solidFill>
                  <a:schemeClr val="tx1"/>
                </a:solidFill>
              </a:rPr>
              <a:t>M2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4B7326A-8433-9D7B-155D-2CCA2D3D269E}"/>
              </a:ext>
            </a:extLst>
          </p:cNvPr>
          <p:cNvCxnSpPr/>
          <p:nvPr/>
        </p:nvCxnSpPr>
        <p:spPr>
          <a:xfrm>
            <a:off x="8127993" y="2402726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C7EDD0B9-EBA9-370F-26E6-21BBE7616078}"/>
              </a:ext>
            </a:extLst>
          </p:cNvPr>
          <p:cNvSpPr/>
          <p:nvPr/>
        </p:nvSpPr>
        <p:spPr>
          <a:xfrm>
            <a:off x="7222075" y="4041257"/>
            <a:ext cx="1819922" cy="73385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计算</a:t>
            </a:r>
            <a:r>
              <a:rPr lang="en-US" altLang="zh-CN" sz="1400" dirty="0">
                <a:solidFill>
                  <a:schemeClr val="tx1"/>
                </a:solidFill>
              </a:rPr>
              <a:t>12</a:t>
            </a:r>
            <a:r>
              <a:rPr lang="zh-CN" altLang="en-US" sz="1400" dirty="0">
                <a:solidFill>
                  <a:schemeClr val="tx1"/>
                </a:solidFill>
              </a:rPr>
              <a:t>个误差参数并保存，将数据传送给</a:t>
            </a:r>
            <a:r>
              <a:rPr lang="en-US" altLang="zh-CN" sz="1400" dirty="0">
                <a:solidFill>
                  <a:schemeClr val="tx1"/>
                </a:solidFill>
              </a:rPr>
              <a:t>ODC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7DC24A-8405-867C-B8B8-F06BA8CB55DD}"/>
              </a:ext>
            </a:extLst>
          </p:cNvPr>
          <p:cNvCxnSpPr/>
          <p:nvPr/>
        </p:nvCxnSpPr>
        <p:spPr>
          <a:xfrm>
            <a:off x="8098887" y="3620661"/>
            <a:ext cx="0" cy="466367"/>
          </a:xfrm>
          <a:prstGeom prst="straightConnector1">
            <a:avLst/>
          </a:prstGeom>
          <a:ln w="28575">
            <a:solidFill>
              <a:srgbClr val="204D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E0642E2D-08E4-B8EF-5FFA-0AB45BDB38A4}"/>
              </a:ext>
            </a:extLst>
          </p:cNvPr>
          <p:cNvSpPr txBox="1"/>
          <p:nvPr/>
        </p:nvSpPr>
        <p:spPr>
          <a:xfrm>
            <a:off x="9596761" y="1546587"/>
            <a:ext cx="1800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校准参数包括：</a:t>
            </a:r>
            <a:endParaRPr lang="en-US" altLang="zh-CN" dirty="0"/>
          </a:p>
          <a:p>
            <a:r>
              <a:rPr lang="zh-CN" altLang="en-US" dirty="0"/>
              <a:t>起始频率</a:t>
            </a:r>
            <a:endParaRPr lang="en-US" altLang="zh-CN" dirty="0"/>
          </a:p>
          <a:p>
            <a:r>
              <a:rPr lang="zh-CN" altLang="en-US" dirty="0"/>
              <a:t>步进</a:t>
            </a:r>
            <a:endParaRPr lang="en-US" altLang="zh-CN" dirty="0"/>
          </a:p>
          <a:p>
            <a:r>
              <a:rPr lang="zh-CN" altLang="en-US" dirty="0"/>
              <a:t>终止频率</a:t>
            </a:r>
            <a:endParaRPr lang="en-US" altLang="zh-CN" dirty="0"/>
          </a:p>
          <a:p>
            <a:r>
              <a:rPr lang="zh-CN" altLang="en-US" dirty="0"/>
              <a:t>带宽</a:t>
            </a:r>
            <a:r>
              <a:rPr lang="en-US" altLang="zh-CN" dirty="0"/>
              <a:t>IFBW</a:t>
            </a:r>
          </a:p>
          <a:p>
            <a:r>
              <a:rPr lang="zh-CN" altLang="en-US" dirty="0"/>
              <a:t>校准功率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A7538DE3-BB4F-899B-ABCD-D11E6D7FB3D3}"/>
              </a:ext>
            </a:extLst>
          </p:cNvPr>
          <p:cNvSpPr txBox="1"/>
          <p:nvPr/>
        </p:nvSpPr>
        <p:spPr>
          <a:xfrm>
            <a:off x="9596761" y="3481923"/>
            <a:ext cx="250350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注意：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计算每一个参数的时候，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zh-CN" altLang="en-US" sz="1400" dirty="0">
                <a:solidFill>
                  <a:srgbClr val="FF0000"/>
                </a:solidFill>
              </a:rPr>
              <a:t>如</a:t>
            </a:r>
            <a:r>
              <a:rPr lang="en-US" altLang="zh-CN" sz="1400" dirty="0">
                <a:solidFill>
                  <a:srgbClr val="FF0000"/>
                </a:solidFill>
              </a:rPr>
              <a:t>S21</a:t>
            </a:r>
            <a:r>
              <a:rPr lang="zh-CN" altLang="en-US" sz="1400" dirty="0">
                <a:solidFill>
                  <a:srgbClr val="FF0000"/>
                </a:solidFill>
              </a:rPr>
              <a:t>，表示</a:t>
            </a:r>
            <a:r>
              <a:rPr lang="en-US" altLang="zh-CN" sz="1400" dirty="0">
                <a:solidFill>
                  <a:srgbClr val="FF0000"/>
                </a:solidFill>
              </a:rPr>
              <a:t>1</a:t>
            </a:r>
            <a:r>
              <a:rPr lang="zh-CN" altLang="en-US" sz="1400" dirty="0">
                <a:solidFill>
                  <a:srgbClr val="FF0000"/>
                </a:solidFill>
              </a:rPr>
              <a:t>端口发射</a:t>
            </a:r>
            <a:endParaRPr lang="en-US" altLang="zh-CN" sz="1400" dirty="0">
              <a:solidFill>
                <a:srgbClr val="FF0000"/>
              </a:solidFill>
            </a:endParaRPr>
          </a:p>
          <a:p>
            <a:r>
              <a:rPr lang="en-US" altLang="zh-CN" sz="1400" dirty="0">
                <a:solidFill>
                  <a:srgbClr val="FF0000"/>
                </a:solidFill>
              </a:rPr>
              <a:t>2</a:t>
            </a:r>
            <a:r>
              <a:rPr lang="zh-CN" altLang="en-US" sz="1400" dirty="0">
                <a:solidFill>
                  <a:srgbClr val="FF0000"/>
                </a:solidFill>
              </a:rPr>
              <a:t>端口接收，需要按如此配置状态下的</a:t>
            </a:r>
            <a:r>
              <a:rPr lang="en-US" altLang="zh-CN" sz="1400" dirty="0">
                <a:solidFill>
                  <a:srgbClr val="FF0000"/>
                </a:solidFill>
              </a:rPr>
              <a:t>M</a:t>
            </a:r>
            <a:r>
              <a:rPr lang="zh-CN" altLang="en-US" sz="1400" dirty="0">
                <a:solidFill>
                  <a:srgbClr val="FF0000"/>
                </a:solidFill>
              </a:rPr>
              <a:t>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46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13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C89C7CC-D460-46A9-9244-08BC87D3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942718"/>
            <a:ext cx="3038899" cy="236253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F8D3B9-6E85-BEFF-A4C6-E77952EE77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10" y="3429000"/>
            <a:ext cx="4353533" cy="106694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3910A67-2005-12A9-A5D5-37060C1B26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4701" y="1097452"/>
            <a:ext cx="5784386" cy="521430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3346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14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175CE1-817A-E39D-704E-E91595611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53" y="1055322"/>
            <a:ext cx="6792273" cy="498227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736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15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EFAE3B5-CF69-0DA8-2984-B49A1063D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1" y="938999"/>
            <a:ext cx="7039957" cy="53633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779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16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E2AD6D-68CC-2CA9-DF3A-7D3736E2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81" y="1092843"/>
            <a:ext cx="6639852" cy="382005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8721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17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19B6A3F-10AF-A026-F8B9-14EA5B91B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911" y="1055322"/>
            <a:ext cx="6839905" cy="42392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482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18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F2233D-F36B-E901-CF1A-AE9A035D2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4" y="805630"/>
            <a:ext cx="7401958" cy="56300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49675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19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BA53F03-BAB8-C7E5-BC0C-9F7BD0747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2" y="1206084"/>
            <a:ext cx="7068536" cy="37533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0285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498809"/>
            <a:ext cx="12188825" cy="5391089"/>
          </a:xfrm>
          <a:prstGeom prst="rect">
            <a:avLst/>
          </a:prstGeom>
          <a:blipFill dpi="0" rotWithShape="1">
            <a:blip r:embed="rId2">
              <a:alphaModFix amt="37000"/>
            </a:blip>
            <a:srcRect/>
            <a:stretch>
              <a:fillRect t="-2" b="-552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网分原理</a:t>
            </a:r>
            <a:endParaRPr lang="en-US" altLang="zh-CN" sz="44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" name="文本框 33"/>
          <p:cNvSpPr txBox="1"/>
          <p:nvPr/>
        </p:nvSpPr>
        <p:spPr>
          <a:xfrm>
            <a:off x="5484812" y="1580719"/>
            <a:ext cx="1069976" cy="853562"/>
          </a:xfrm>
          <a:prstGeom prst="rect">
            <a:avLst/>
          </a:prstGeom>
          <a:noFill/>
        </p:spPr>
        <p:txBody>
          <a:bodyPr wrap="square" rtlCol="0">
            <a:prstTxWarp prst="textPlain">
              <a:avLst>
                <a:gd name="adj" fmla="val 43340"/>
              </a:avLst>
            </a:prstTxWarp>
            <a:spAutoFit/>
          </a:bodyPr>
          <a:lstStyle>
            <a:defPPr>
              <a:defRPr lang="en-US"/>
            </a:defPPr>
            <a:lvl1pPr marL="0" algn="l" defTabSz="480060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40030" algn="l" defTabSz="480060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80060" algn="l" defTabSz="480060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0090" algn="l" defTabSz="480060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60120" algn="l" defTabSz="480060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0150" algn="l" defTabSz="480060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40180" algn="l" defTabSz="480060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80210" algn="l" defTabSz="480060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algn="l" defTabSz="480060" rtl="0" eaLnBrk="1" latinLnBrk="0" hangingPunct="1">
              <a:defRPr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CN" sz="6000" b="1" dirty="0">
                <a:solidFill>
                  <a:schemeClr val="bg1"/>
                </a:solidFill>
                <a:effectLst>
                  <a:outerShdw blurRad="50800" dist="38100" dir="2700000" algn="tl">
                    <a:srgbClr val="000000">
                      <a:alpha val="35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03</a:t>
            </a:r>
            <a:endParaRPr kumimoji="1" lang="zh-CN" altLang="en-US" sz="6000" b="1" dirty="0">
              <a:solidFill>
                <a:schemeClr val="bg1"/>
              </a:solidFill>
              <a:effectLst>
                <a:outerShdw blurRad="50800" dist="38100" dir="2700000" algn="tl">
                  <a:srgbClr val="000000">
                    <a:alpha val="35000"/>
                  </a:srgbClr>
                </a:outerShdw>
              </a:effectLst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9" name="等腰三角形 8"/>
          <p:cNvSpPr/>
          <p:nvPr/>
        </p:nvSpPr>
        <p:spPr>
          <a:xfrm>
            <a:off x="6037943" y="3686629"/>
            <a:ext cx="116114" cy="100098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 flipV="1">
            <a:off x="1804965" y="3176451"/>
            <a:ext cx="8629355" cy="45719"/>
            <a:chOff x="3235892" y="3222171"/>
            <a:chExt cx="6204631" cy="0"/>
          </a:xfrm>
        </p:grpSpPr>
        <p:cxnSp>
          <p:nvCxnSpPr>
            <p:cNvPr id="11" name="直接连接符 10"/>
            <p:cNvCxnSpPr/>
            <p:nvPr/>
          </p:nvCxnSpPr>
          <p:spPr>
            <a:xfrm>
              <a:off x="3235892" y="3222171"/>
              <a:ext cx="1451429" cy="0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7989094" y="3222171"/>
              <a:ext cx="1451429" cy="0"/>
            </a:xfrm>
            <a:prstGeom prst="line">
              <a:avLst/>
            </a:prstGeom>
            <a:ln w="15875">
              <a:gradFill flip="none" rotWithShape="1">
                <a:gsLst>
                  <a:gs pos="0">
                    <a:schemeClr val="bg1">
                      <a:lumMod val="75000"/>
                      <a:alpha val="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0" scaled="1"/>
                <a:tileRect/>
              </a:gradFill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621804" y="404664"/>
            <a:ext cx="2040597" cy="601662"/>
            <a:chOff x="621804" y="476672"/>
            <a:chExt cx="2040597" cy="601662"/>
          </a:xfrm>
        </p:grpSpPr>
        <p:sp>
          <p:nvSpPr>
            <p:cNvPr id="6" name="文本框 5"/>
            <p:cNvSpPr txBox="1"/>
            <p:nvPr/>
          </p:nvSpPr>
          <p:spPr>
            <a:xfrm>
              <a:off x="1169492" y="698882"/>
              <a:ext cx="14929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PART FOUR</a:t>
              </a:r>
            </a:p>
          </p:txBody>
        </p:sp>
        <p:sp>
          <p:nvSpPr>
            <p:cNvPr id="7" name="Freeform 22"/>
            <p:cNvSpPr>
              <a:spLocks noEditPoints="1"/>
            </p:cNvSpPr>
            <p:nvPr/>
          </p:nvSpPr>
          <p:spPr bwMode="auto">
            <a:xfrm>
              <a:off x="621804" y="476672"/>
              <a:ext cx="547688" cy="601662"/>
            </a:xfrm>
            <a:custGeom>
              <a:avLst/>
              <a:gdLst>
                <a:gd name="T0" fmla="*/ 312 w 345"/>
                <a:gd name="T1" fmla="*/ 355 h 379"/>
                <a:gd name="T2" fmla="*/ 312 w 345"/>
                <a:gd name="T3" fmla="*/ 44 h 379"/>
                <a:gd name="T4" fmla="*/ 262 w 345"/>
                <a:gd name="T5" fmla="*/ 0 h 379"/>
                <a:gd name="T6" fmla="*/ 97 w 345"/>
                <a:gd name="T7" fmla="*/ 62 h 379"/>
                <a:gd name="T8" fmla="*/ 97 w 345"/>
                <a:gd name="T9" fmla="*/ 77 h 379"/>
                <a:gd name="T10" fmla="*/ 245 w 345"/>
                <a:gd name="T11" fmla="*/ 28 h 379"/>
                <a:gd name="T12" fmla="*/ 245 w 345"/>
                <a:gd name="T13" fmla="*/ 378 h 379"/>
                <a:gd name="T14" fmla="*/ 345 w 345"/>
                <a:gd name="T15" fmla="*/ 378 h 379"/>
                <a:gd name="T16" fmla="*/ 345 w 345"/>
                <a:gd name="T17" fmla="*/ 355 h 379"/>
                <a:gd name="T18" fmla="*/ 312 w 345"/>
                <a:gd name="T19" fmla="*/ 355 h 379"/>
                <a:gd name="T20" fmla="*/ 45 w 345"/>
                <a:gd name="T21" fmla="*/ 258 h 379"/>
                <a:gd name="T22" fmla="*/ 122 w 345"/>
                <a:gd name="T23" fmla="*/ 242 h 379"/>
                <a:gd name="T24" fmla="*/ 122 w 345"/>
                <a:gd name="T25" fmla="*/ 204 h 379"/>
                <a:gd name="T26" fmla="*/ 45 w 345"/>
                <a:gd name="T27" fmla="*/ 224 h 379"/>
                <a:gd name="T28" fmla="*/ 45 w 345"/>
                <a:gd name="T29" fmla="*/ 258 h 379"/>
                <a:gd name="T30" fmla="*/ 45 w 345"/>
                <a:gd name="T31" fmla="*/ 378 h 379"/>
                <a:gd name="T32" fmla="*/ 122 w 345"/>
                <a:gd name="T33" fmla="*/ 378 h 379"/>
                <a:gd name="T34" fmla="*/ 122 w 345"/>
                <a:gd name="T35" fmla="*/ 336 h 379"/>
                <a:gd name="T36" fmla="*/ 45 w 345"/>
                <a:gd name="T37" fmla="*/ 341 h 379"/>
                <a:gd name="T38" fmla="*/ 45 w 345"/>
                <a:gd name="T39" fmla="*/ 378 h 379"/>
                <a:gd name="T40" fmla="*/ 45 w 345"/>
                <a:gd name="T41" fmla="*/ 318 h 379"/>
                <a:gd name="T42" fmla="*/ 122 w 345"/>
                <a:gd name="T43" fmla="*/ 310 h 379"/>
                <a:gd name="T44" fmla="*/ 122 w 345"/>
                <a:gd name="T45" fmla="*/ 272 h 379"/>
                <a:gd name="T46" fmla="*/ 45 w 345"/>
                <a:gd name="T47" fmla="*/ 284 h 379"/>
                <a:gd name="T48" fmla="*/ 45 w 345"/>
                <a:gd name="T49" fmla="*/ 318 h 379"/>
                <a:gd name="T50" fmla="*/ 45 w 345"/>
                <a:gd name="T51" fmla="*/ 198 h 379"/>
                <a:gd name="T52" fmla="*/ 122 w 345"/>
                <a:gd name="T53" fmla="*/ 176 h 379"/>
                <a:gd name="T54" fmla="*/ 122 w 345"/>
                <a:gd name="T55" fmla="*/ 136 h 379"/>
                <a:gd name="T56" fmla="*/ 45 w 345"/>
                <a:gd name="T57" fmla="*/ 162 h 379"/>
                <a:gd name="T58" fmla="*/ 45 w 345"/>
                <a:gd name="T59" fmla="*/ 198 h 379"/>
                <a:gd name="T60" fmla="*/ 208 w 345"/>
                <a:gd name="T61" fmla="*/ 97 h 379"/>
                <a:gd name="T62" fmla="*/ 165 w 345"/>
                <a:gd name="T63" fmla="*/ 70 h 379"/>
                <a:gd name="T64" fmla="*/ 0 w 345"/>
                <a:gd name="T65" fmla="*/ 130 h 379"/>
                <a:gd name="T66" fmla="*/ 0 w 345"/>
                <a:gd name="T67" fmla="*/ 379 h 379"/>
                <a:gd name="T68" fmla="*/ 22 w 345"/>
                <a:gd name="T69" fmla="*/ 379 h 379"/>
                <a:gd name="T70" fmla="*/ 22 w 345"/>
                <a:gd name="T71" fmla="*/ 142 h 379"/>
                <a:gd name="T72" fmla="*/ 145 w 345"/>
                <a:gd name="T73" fmla="*/ 101 h 379"/>
                <a:gd name="T74" fmla="*/ 145 w 345"/>
                <a:gd name="T75" fmla="*/ 378 h 379"/>
                <a:gd name="T76" fmla="*/ 208 w 345"/>
                <a:gd name="T77" fmla="*/ 378 h 379"/>
                <a:gd name="T78" fmla="*/ 208 w 345"/>
                <a:gd name="T79" fmla="*/ 97 h 379"/>
                <a:gd name="T80" fmla="*/ 208 w 345"/>
                <a:gd name="T81" fmla="*/ 97 h 379"/>
                <a:gd name="T82" fmla="*/ 208 w 345"/>
                <a:gd name="T83" fmla="*/ 97 h 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345" h="379">
                  <a:moveTo>
                    <a:pt x="312" y="355"/>
                  </a:moveTo>
                  <a:lnTo>
                    <a:pt x="312" y="44"/>
                  </a:lnTo>
                  <a:lnTo>
                    <a:pt x="262" y="0"/>
                  </a:lnTo>
                  <a:lnTo>
                    <a:pt x="97" y="62"/>
                  </a:lnTo>
                  <a:lnTo>
                    <a:pt x="97" y="77"/>
                  </a:lnTo>
                  <a:lnTo>
                    <a:pt x="245" y="28"/>
                  </a:lnTo>
                  <a:lnTo>
                    <a:pt x="245" y="378"/>
                  </a:lnTo>
                  <a:lnTo>
                    <a:pt x="345" y="378"/>
                  </a:lnTo>
                  <a:lnTo>
                    <a:pt x="345" y="355"/>
                  </a:lnTo>
                  <a:lnTo>
                    <a:pt x="312" y="355"/>
                  </a:lnTo>
                  <a:moveTo>
                    <a:pt x="45" y="258"/>
                  </a:moveTo>
                  <a:lnTo>
                    <a:pt x="122" y="242"/>
                  </a:lnTo>
                  <a:lnTo>
                    <a:pt x="122" y="204"/>
                  </a:lnTo>
                  <a:lnTo>
                    <a:pt x="45" y="224"/>
                  </a:lnTo>
                  <a:lnTo>
                    <a:pt x="45" y="258"/>
                  </a:lnTo>
                  <a:moveTo>
                    <a:pt x="45" y="378"/>
                  </a:moveTo>
                  <a:lnTo>
                    <a:pt x="122" y="378"/>
                  </a:lnTo>
                  <a:lnTo>
                    <a:pt x="122" y="336"/>
                  </a:lnTo>
                  <a:lnTo>
                    <a:pt x="45" y="341"/>
                  </a:lnTo>
                  <a:lnTo>
                    <a:pt x="45" y="378"/>
                  </a:lnTo>
                  <a:moveTo>
                    <a:pt x="45" y="318"/>
                  </a:moveTo>
                  <a:lnTo>
                    <a:pt x="122" y="310"/>
                  </a:lnTo>
                  <a:lnTo>
                    <a:pt x="122" y="272"/>
                  </a:lnTo>
                  <a:lnTo>
                    <a:pt x="45" y="284"/>
                  </a:lnTo>
                  <a:lnTo>
                    <a:pt x="45" y="318"/>
                  </a:lnTo>
                  <a:moveTo>
                    <a:pt x="45" y="198"/>
                  </a:moveTo>
                  <a:lnTo>
                    <a:pt x="122" y="176"/>
                  </a:lnTo>
                  <a:lnTo>
                    <a:pt x="122" y="136"/>
                  </a:lnTo>
                  <a:lnTo>
                    <a:pt x="45" y="162"/>
                  </a:lnTo>
                  <a:lnTo>
                    <a:pt x="45" y="198"/>
                  </a:lnTo>
                  <a:moveTo>
                    <a:pt x="208" y="97"/>
                  </a:moveTo>
                  <a:lnTo>
                    <a:pt x="165" y="70"/>
                  </a:lnTo>
                  <a:lnTo>
                    <a:pt x="0" y="130"/>
                  </a:lnTo>
                  <a:lnTo>
                    <a:pt x="0" y="379"/>
                  </a:lnTo>
                  <a:lnTo>
                    <a:pt x="22" y="379"/>
                  </a:lnTo>
                  <a:lnTo>
                    <a:pt x="22" y="142"/>
                  </a:lnTo>
                  <a:lnTo>
                    <a:pt x="145" y="101"/>
                  </a:lnTo>
                  <a:lnTo>
                    <a:pt x="145" y="378"/>
                  </a:lnTo>
                  <a:lnTo>
                    <a:pt x="208" y="378"/>
                  </a:lnTo>
                  <a:lnTo>
                    <a:pt x="208" y="97"/>
                  </a:lnTo>
                  <a:moveTo>
                    <a:pt x="208" y="97"/>
                  </a:moveTo>
                  <a:lnTo>
                    <a:pt x="208" y="97"/>
                  </a:lnTo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0420271" y="6466114"/>
            <a:ext cx="1341743" cy="239486"/>
            <a:chOff x="4205286" y="3090862"/>
            <a:chExt cx="3781425" cy="674941"/>
          </a:xfrm>
        </p:grpSpPr>
        <p:sp>
          <p:nvSpPr>
            <p:cNvPr id="21" name="任意多边形: 形状 20"/>
            <p:cNvSpPr/>
            <p:nvPr/>
          </p:nvSpPr>
          <p:spPr>
            <a:xfrm>
              <a:off x="4205286" y="3090862"/>
              <a:ext cx="533686" cy="674941"/>
            </a:xfrm>
            <a:custGeom>
              <a:avLst/>
              <a:gdLst>
                <a:gd name="connsiteX0" fmla="*/ 533686 w 533686"/>
                <a:gd name="connsiteY0" fmla="*/ 306800 h 674941"/>
                <a:gd name="connsiteX1" fmla="*/ 533590 w 533686"/>
                <a:gd name="connsiteY1" fmla="*/ 502348 h 674941"/>
                <a:gd name="connsiteX2" fmla="*/ 527685 w 533686"/>
                <a:gd name="connsiteY2" fmla="*/ 524446 h 674941"/>
                <a:gd name="connsiteX3" fmla="*/ 511492 w 533686"/>
                <a:gd name="connsiteY3" fmla="*/ 540639 h 674941"/>
                <a:gd name="connsiteX4" fmla="*/ 289655 w 533686"/>
                <a:gd name="connsiteY4" fmla="*/ 669036 h 674941"/>
                <a:gd name="connsiteX5" fmla="*/ 267557 w 533686"/>
                <a:gd name="connsiteY5" fmla="*/ 674941 h 674941"/>
                <a:gd name="connsiteX6" fmla="*/ 245459 w 533686"/>
                <a:gd name="connsiteY6" fmla="*/ 669036 h 674941"/>
                <a:gd name="connsiteX7" fmla="*/ 233267 w 533686"/>
                <a:gd name="connsiteY7" fmla="*/ 661987 h 674941"/>
                <a:gd name="connsiteX8" fmla="*/ 233267 w 533686"/>
                <a:gd name="connsiteY8" fmla="*/ 644842 h 674941"/>
                <a:gd name="connsiteX9" fmla="*/ 233267 w 533686"/>
                <a:gd name="connsiteY9" fmla="*/ 480250 h 674941"/>
                <a:gd name="connsiteX10" fmla="*/ 203644 w 533686"/>
                <a:gd name="connsiteY10" fmla="*/ 29622 h 674941"/>
                <a:gd name="connsiteX11" fmla="*/ 203549 w 533686"/>
                <a:gd name="connsiteY11" fmla="*/ 94011 h 674941"/>
                <a:gd name="connsiteX12" fmla="*/ 203549 w 533686"/>
                <a:gd name="connsiteY12" fmla="*/ 178403 h 674941"/>
                <a:gd name="connsiteX13" fmla="*/ 203549 w 533686"/>
                <a:gd name="connsiteY13" fmla="*/ 271081 h 674941"/>
                <a:gd name="connsiteX14" fmla="*/ 203549 w 533686"/>
                <a:gd name="connsiteY14" fmla="*/ 644937 h 674941"/>
                <a:gd name="connsiteX15" fmla="*/ 135827 w 533686"/>
                <a:gd name="connsiteY15" fmla="*/ 605789 h 674941"/>
                <a:gd name="connsiteX16" fmla="*/ 23527 w 533686"/>
                <a:gd name="connsiteY16" fmla="*/ 540924 h 674941"/>
                <a:gd name="connsiteX17" fmla="*/ 6287 w 533686"/>
                <a:gd name="connsiteY17" fmla="*/ 523684 h 674941"/>
                <a:gd name="connsiteX18" fmla="*/ 0 w 533686"/>
                <a:gd name="connsiteY18" fmla="*/ 500157 h 674941"/>
                <a:gd name="connsiteX19" fmla="*/ 0 w 533686"/>
                <a:gd name="connsiteY19" fmla="*/ 174307 h 674941"/>
                <a:gd name="connsiteX20" fmla="*/ 6287 w 533686"/>
                <a:gd name="connsiteY20" fmla="*/ 150780 h 674941"/>
                <a:gd name="connsiteX21" fmla="*/ 23527 w 533686"/>
                <a:gd name="connsiteY21" fmla="*/ 133540 h 674941"/>
                <a:gd name="connsiteX22" fmla="*/ 265747 w 533686"/>
                <a:gd name="connsiteY22" fmla="*/ 0 h 674941"/>
                <a:gd name="connsiteX23" fmla="*/ 287845 w 533686"/>
                <a:gd name="connsiteY23" fmla="*/ 5906 h 674941"/>
                <a:gd name="connsiteX24" fmla="*/ 511587 w 533686"/>
                <a:gd name="connsiteY24" fmla="*/ 133826 h 674941"/>
                <a:gd name="connsiteX25" fmla="*/ 527780 w 533686"/>
                <a:gd name="connsiteY25" fmla="*/ 150019 h 674941"/>
                <a:gd name="connsiteX26" fmla="*/ 533685 w 533686"/>
                <a:gd name="connsiteY26" fmla="*/ 172117 h 674941"/>
                <a:gd name="connsiteX27" fmla="*/ 533685 w 533686"/>
                <a:gd name="connsiteY27" fmla="*/ 272606 h 674941"/>
                <a:gd name="connsiteX28" fmla="*/ 518922 w 533686"/>
                <a:gd name="connsiteY28" fmla="*/ 281178 h 674941"/>
                <a:gd name="connsiteX29" fmla="*/ 451008 w 533686"/>
                <a:gd name="connsiteY29" fmla="*/ 320421 h 674941"/>
                <a:gd name="connsiteX30" fmla="*/ 390239 w 533686"/>
                <a:gd name="connsiteY30" fmla="*/ 286131 h 674941"/>
                <a:gd name="connsiteX31" fmla="*/ 233362 w 533686"/>
                <a:gd name="connsiteY31" fmla="*/ 195358 h 674941"/>
                <a:gd name="connsiteX32" fmla="*/ 233362 w 533686"/>
                <a:gd name="connsiteY32" fmla="*/ 93917 h 674941"/>
                <a:gd name="connsiteX33" fmla="*/ 233362 w 533686"/>
                <a:gd name="connsiteY33" fmla="*/ 29528 h 674941"/>
                <a:gd name="connsiteX34" fmla="*/ 233362 w 533686"/>
                <a:gd name="connsiteY34" fmla="*/ 11811 h 674941"/>
                <a:gd name="connsiteX35" fmla="*/ 243649 w 533686"/>
                <a:gd name="connsiteY35" fmla="*/ 5906 h 674941"/>
                <a:gd name="connsiteX36" fmla="*/ 265747 w 533686"/>
                <a:gd name="connsiteY36" fmla="*/ 0 h 6749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533686" h="674941">
                  <a:moveTo>
                    <a:pt x="533686" y="306800"/>
                  </a:moveTo>
                  <a:lnTo>
                    <a:pt x="533590" y="502348"/>
                  </a:lnTo>
                  <a:cubicBezTo>
                    <a:pt x="533590" y="509873"/>
                    <a:pt x="531685" y="517493"/>
                    <a:pt x="527685" y="524446"/>
                  </a:cubicBezTo>
                  <a:cubicBezTo>
                    <a:pt x="523684" y="531400"/>
                    <a:pt x="518065" y="536829"/>
                    <a:pt x="511492" y="540639"/>
                  </a:cubicBezTo>
                  <a:lnTo>
                    <a:pt x="289655" y="669036"/>
                  </a:lnTo>
                  <a:cubicBezTo>
                    <a:pt x="283178" y="672750"/>
                    <a:pt x="275558" y="674941"/>
                    <a:pt x="267557" y="674941"/>
                  </a:cubicBezTo>
                  <a:cubicBezTo>
                    <a:pt x="259461" y="674941"/>
                    <a:pt x="251936" y="672846"/>
                    <a:pt x="245459" y="669036"/>
                  </a:cubicBezTo>
                  <a:lnTo>
                    <a:pt x="233267" y="661987"/>
                  </a:lnTo>
                  <a:lnTo>
                    <a:pt x="233267" y="644842"/>
                  </a:lnTo>
                  <a:lnTo>
                    <a:pt x="233267" y="480250"/>
                  </a:lnTo>
                  <a:close/>
                  <a:moveTo>
                    <a:pt x="203644" y="29622"/>
                  </a:moveTo>
                  <a:lnTo>
                    <a:pt x="203549" y="94011"/>
                  </a:lnTo>
                  <a:lnTo>
                    <a:pt x="203549" y="178403"/>
                  </a:lnTo>
                  <a:lnTo>
                    <a:pt x="203549" y="271081"/>
                  </a:lnTo>
                  <a:lnTo>
                    <a:pt x="203549" y="644937"/>
                  </a:lnTo>
                  <a:lnTo>
                    <a:pt x="135827" y="605789"/>
                  </a:lnTo>
                  <a:lnTo>
                    <a:pt x="23527" y="540924"/>
                  </a:lnTo>
                  <a:cubicBezTo>
                    <a:pt x="16574" y="536924"/>
                    <a:pt x="10573" y="531113"/>
                    <a:pt x="6287" y="523684"/>
                  </a:cubicBezTo>
                  <a:cubicBezTo>
                    <a:pt x="2000" y="516254"/>
                    <a:pt x="0" y="508158"/>
                    <a:pt x="0" y="500157"/>
                  </a:cubicBezTo>
                  <a:lnTo>
                    <a:pt x="0" y="174307"/>
                  </a:lnTo>
                  <a:cubicBezTo>
                    <a:pt x="0" y="166306"/>
                    <a:pt x="2000" y="158210"/>
                    <a:pt x="6287" y="150780"/>
                  </a:cubicBezTo>
                  <a:cubicBezTo>
                    <a:pt x="10573" y="143351"/>
                    <a:pt x="16574" y="137540"/>
                    <a:pt x="23527" y="133540"/>
                  </a:cubicBezTo>
                  <a:close/>
                  <a:moveTo>
                    <a:pt x="265747" y="0"/>
                  </a:moveTo>
                  <a:cubicBezTo>
                    <a:pt x="273748" y="0"/>
                    <a:pt x="281273" y="2191"/>
                    <a:pt x="287845" y="5906"/>
                  </a:cubicBezTo>
                  <a:lnTo>
                    <a:pt x="511587" y="133826"/>
                  </a:lnTo>
                  <a:cubicBezTo>
                    <a:pt x="518160" y="137636"/>
                    <a:pt x="523779" y="143066"/>
                    <a:pt x="527780" y="150019"/>
                  </a:cubicBezTo>
                  <a:cubicBezTo>
                    <a:pt x="531780" y="156972"/>
                    <a:pt x="533685" y="164592"/>
                    <a:pt x="533685" y="172117"/>
                  </a:cubicBezTo>
                  <a:lnTo>
                    <a:pt x="533685" y="272606"/>
                  </a:lnTo>
                  <a:lnTo>
                    <a:pt x="518922" y="281178"/>
                  </a:lnTo>
                  <a:lnTo>
                    <a:pt x="451008" y="320421"/>
                  </a:lnTo>
                  <a:lnTo>
                    <a:pt x="390239" y="286131"/>
                  </a:lnTo>
                  <a:lnTo>
                    <a:pt x="233362" y="195358"/>
                  </a:lnTo>
                  <a:lnTo>
                    <a:pt x="233362" y="93917"/>
                  </a:lnTo>
                  <a:lnTo>
                    <a:pt x="233362" y="29528"/>
                  </a:lnTo>
                  <a:lnTo>
                    <a:pt x="233362" y="11811"/>
                  </a:lnTo>
                  <a:lnTo>
                    <a:pt x="243649" y="5906"/>
                  </a:lnTo>
                  <a:cubicBezTo>
                    <a:pt x="250126" y="2191"/>
                    <a:pt x="257651" y="0"/>
                    <a:pt x="265747" y="0"/>
                  </a:cubicBezTo>
                  <a:close/>
                </a:path>
              </a:pathLst>
            </a:custGeom>
            <a:solidFill>
              <a:srgbClr val="E71F3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任意多边形: 形状 21"/>
            <p:cNvSpPr/>
            <p:nvPr/>
          </p:nvSpPr>
          <p:spPr>
            <a:xfrm>
              <a:off x="4880513" y="3226878"/>
              <a:ext cx="3106198" cy="399193"/>
            </a:xfrm>
            <a:custGeom>
              <a:avLst/>
              <a:gdLst>
                <a:gd name="connsiteX0" fmla="*/ 1573339 w 3106198"/>
                <a:gd name="connsiteY0" fmla="*/ 263652 h 399193"/>
                <a:gd name="connsiteX1" fmla="*/ 1548860 w 3106198"/>
                <a:gd name="connsiteY1" fmla="*/ 273844 h 399193"/>
                <a:gd name="connsiteX2" fmla="*/ 1538763 w 3106198"/>
                <a:gd name="connsiteY2" fmla="*/ 298418 h 399193"/>
                <a:gd name="connsiteX3" fmla="*/ 1538763 w 3106198"/>
                <a:gd name="connsiteY3" fmla="*/ 301371 h 399193"/>
                <a:gd name="connsiteX4" fmla="*/ 1548765 w 3106198"/>
                <a:gd name="connsiteY4" fmla="*/ 325374 h 399193"/>
                <a:gd name="connsiteX5" fmla="*/ 1572672 w 3106198"/>
                <a:gd name="connsiteY5" fmla="*/ 335280 h 399193"/>
                <a:gd name="connsiteX6" fmla="*/ 1674590 w 3106198"/>
                <a:gd name="connsiteY6" fmla="*/ 335280 h 399193"/>
                <a:gd name="connsiteX7" fmla="*/ 1674590 w 3106198"/>
                <a:gd name="connsiteY7" fmla="*/ 263652 h 399193"/>
                <a:gd name="connsiteX8" fmla="*/ 1559337 w 3106198"/>
                <a:gd name="connsiteY8" fmla="*/ 89916 h 399193"/>
                <a:gd name="connsiteX9" fmla="*/ 1653825 w 3106198"/>
                <a:gd name="connsiteY9" fmla="*/ 89916 h 399193"/>
                <a:gd name="connsiteX10" fmla="*/ 1716309 w 3106198"/>
                <a:gd name="connsiteY10" fmla="*/ 115729 h 399193"/>
                <a:gd name="connsiteX11" fmla="*/ 1742122 w 3106198"/>
                <a:gd name="connsiteY11" fmla="*/ 178118 h 399193"/>
                <a:gd name="connsiteX12" fmla="*/ 1742122 w 3106198"/>
                <a:gd name="connsiteY12" fmla="*/ 399098 h 399193"/>
                <a:gd name="connsiteX13" fmla="*/ 1554765 w 3106198"/>
                <a:gd name="connsiteY13" fmla="*/ 399098 h 399193"/>
                <a:gd name="connsiteX14" fmla="*/ 1488662 w 3106198"/>
                <a:gd name="connsiteY14" fmla="*/ 371761 h 399193"/>
                <a:gd name="connsiteX15" fmla="*/ 1461325 w 3106198"/>
                <a:gd name="connsiteY15" fmla="*/ 305753 h 399193"/>
                <a:gd name="connsiteX16" fmla="*/ 1461325 w 3106198"/>
                <a:gd name="connsiteY16" fmla="*/ 291751 h 399193"/>
                <a:gd name="connsiteX17" fmla="*/ 1488281 w 3106198"/>
                <a:gd name="connsiteY17" fmla="*/ 226885 h 399193"/>
                <a:gd name="connsiteX18" fmla="*/ 1553146 w 3106198"/>
                <a:gd name="connsiteY18" fmla="*/ 199930 h 399193"/>
                <a:gd name="connsiteX19" fmla="*/ 1674780 w 3106198"/>
                <a:gd name="connsiteY19" fmla="*/ 199930 h 399193"/>
                <a:gd name="connsiteX20" fmla="*/ 1674780 w 3106198"/>
                <a:gd name="connsiteY20" fmla="*/ 189833 h 399193"/>
                <a:gd name="connsiteX21" fmla="*/ 1664208 w 3106198"/>
                <a:gd name="connsiteY21" fmla="*/ 164306 h 399193"/>
                <a:gd name="connsiteX22" fmla="*/ 1638585 w 3106198"/>
                <a:gd name="connsiteY22" fmla="*/ 153734 h 399193"/>
                <a:gd name="connsiteX23" fmla="*/ 1481899 w 3106198"/>
                <a:gd name="connsiteY23" fmla="*/ 153734 h 399193"/>
                <a:gd name="connsiteX24" fmla="*/ 1335881 w 3106198"/>
                <a:gd name="connsiteY24" fmla="*/ 89916 h 399193"/>
                <a:gd name="connsiteX25" fmla="*/ 1477708 w 3106198"/>
                <a:gd name="connsiteY25" fmla="*/ 89916 h 399193"/>
                <a:gd name="connsiteX26" fmla="*/ 1399698 w 3106198"/>
                <a:gd name="connsiteY26" fmla="*/ 153734 h 399193"/>
                <a:gd name="connsiteX27" fmla="*/ 1399698 w 3106198"/>
                <a:gd name="connsiteY27" fmla="*/ 399098 h 399193"/>
                <a:gd name="connsiteX28" fmla="*/ 1335881 w 3106198"/>
                <a:gd name="connsiteY28" fmla="*/ 399098 h 399193"/>
                <a:gd name="connsiteX29" fmla="*/ 697039 w 3106198"/>
                <a:gd name="connsiteY29" fmla="*/ 89916 h 399193"/>
                <a:gd name="connsiteX30" fmla="*/ 876014 w 3106198"/>
                <a:gd name="connsiteY30" fmla="*/ 89916 h 399193"/>
                <a:gd name="connsiteX31" fmla="*/ 935926 w 3106198"/>
                <a:gd name="connsiteY31" fmla="*/ 114681 h 399193"/>
                <a:gd name="connsiteX32" fmla="*/ 960596 w 3106198"/>
                <a:gd name="connsiteY32" fmla="*/ 174403 h 399193"/>
                <a:gd name="connsiteX33" fmla="*/ 960596 w 3106198"/>
                <a:gd name="connsiteY33" fmla="*/ 399098 h 399193"/>
                <a:gd name="connsiteX34" fmla="*/ 896778 w 3106198"/>
                <a:gd name="connsiteY34" fmla="*/ 399098 h 399193"/>
                <a:gd name="connsiteX35" fmla="*/ 896778 w 3106198"/>
                <a:gd name="connsiteY35" fmla="*/ 194977 h 399193"/>
                <a:gd name="connsiteX36" fmla="*/ 884681 w 3106198"/>
                <a:gd name="connsiteY36" fmla="*/ 165735 h 399193"/>
                <a:gd name="connsiteX37" fmla="*/ 855440 w 3106198"/>
                <a:gd name="connsiteY37" fmla="*/ 153734 h 399193"/>
                <a:gd name="connsiteX38" fmla="*/ 760856 w 3106198"/>
                <a:gd name="connsiteY38" fmla="*/ 153734 h 399193"/>
                <a:gd name="connsiteX39" fmla="*/ 760856 w 3106198"/>
                <a:gd name="connsiteY39" fmla="*/ 399098 h 399193"/>
                <a:gd name="connsiteX40" fmla="*/ 697039 w 3106198"/>
                <a:gd name="connsiteY40" fmla="*/ 399098 h 399193"/>
                <a:gd name="connsiteX41" fmla="*/ 1127855 w 3106198"/>
                <a:gd name="connsiteY41" fmla="*/ 89726 h 399193"/>
                <a:gd name="connsiteX42" fmla="*/ 1280732 w 3106198"/>
                <a:gd name="connsiteY42" fmla="*/ 89726 h 399193"/>
                <a:gd name="connsiteX43" fmla="*/ 1280732 w 3106198"/>
                <a:gd name="connsiteY43" fmla="*/ 153543 h 399193"/>
                <a:gd name="connsiteX44" fmla="*/ 1122426 w 3106198"/>
                <a:gd name="connsiteY44" fmla="*/ 153543 h 399193"/>
                <a:gd name="connsiteX45" fmla="*/ 1093089 w 3106198"/>
                <a:gd name="connsiteY45" fmla="*/ 165640 h 399193"/>
                <a:gd name="connsiteX46" fmla="*/ 1080992 w 3106198"/>
                <a:gd name="connsiteY46" fmla="*/ 194882 h 399193"/>
                <a:gd name="connsiteX47" fmla="*/ 1080992 w 3106198"/>
                <a:gd name="connsiteY47" fmla="*/ 213742 h 399193"/>
                <a:gd name="connsiteX48" fmla="*/ 1280636 w 3106198"/>
                <a:gd name="connsiteY48" fmla="*/ 213742 h 399193"/>
                <a:gd name="connsiteX49" fmla="*/ 1280636 w 3106198"/>
                <a:gd name="connsiteY49" fmla="*/ 277559 h 399193"/>
                <a:gd name="connsiteX50" fmla="*/ 1080992 w 3106198"/>
                <a:gd name="connsiteY50" fmla="*/ 277559 h 399193"/>
                <a:gd name="connsiteX51" fmla="*/ 1080992 w 3106198"/>
                <a:gd name="connsiteY51" fmla="*/ 293847 h 399193"/>
                <a:gd name="connsiteX52" fmla="*/ 1093089 w 3106198"/>
                <a:gd name="connsiteY52" fmla="*/ 323089 h 399193"/>
                <a:gd name="connsiteX53" fmla="*/ 1122426 w 3106198"/>
                <a:gd name="connsiteY53" fmla="*/ 335185 h 399193"/>
                <a:gd name="connsiteX54" fmla="*/ 1280732 w 3106198"/>
                <a:gd name="connsiteY54" fmla="*/ 335185 h 399193"/>
                <a:gd name="connsiteX55" fmla="*/ 1280732 w 3106198"/>
                <a:gd name="connsiteY55" fmla="*/ 399003 h 399193"/>
                <a:gd name="connsiteX56" fmla="*/ 1124998 w 3106198"/>
                <a:gd name="connsiteY56" fmla="*/ 399003 h 399193"/>
                <a:gd name="connsiteX57" fmla="*/ 1044035 w 3106198"/>
                <a:gd name="connsiteY57" fmla="*/ 365475 h 399193"/>
                <a:gd name="connsiteX58" fmla="*/ 1010412 w 3106198"/>
                <a:gd name="connsiteY58" fmla="*/ 284322 h 399193"/>
                <a:gd name="connsiteX59" fmla="*/ 1010412 w 3106198"/>
                <a:gd name="connsiteY59" fmla="*/ 207265 h 399193"/>
                <a:gd name="connsiteX60" fmla="*/ 1044797 w 3106198"/>
                <a:gd name="connsiteY60" fmla="*/ 124302 h 399193"/>
                <a:gd name="connsiteX61" fmla="*/ 1127855 w 3106198"/>
                <a:gd name="connsiteY61" fmla="*/ 89726 h 399193"/>
                <a:gd name="connsiteX62" fmla="*/ 492061 w 3106198"/>
                <a:gd name="connsiteY62" fmla="*/ 89726 h 399193"/>
                <a:gd name="connsiteX63" fmla="*/ 644938 w 3106198"/>
                <a:gd name="connsiteY63" fmla="*/ 89726 h 399193"/>
                <a:gd name="connsiteX64" fmla="*/ 644938 w 3106198"/>
                <a:gd name="connsiteY64" fmla="*/ 153543 h 399193"/>
                <a:gd name="connsiteX65" fmla="*/ 486727 w 3106198"/>
                <a:gd name="connsiteY65" fmla="*/ 153543 h 399193"/>
                <a:gd name="connsiteX66" fmla="*/ 457390 w 3106198"/>
                <a:gd name="connsiteY66" fmla="*/ 165640 h 399193"/>
                <a:gd name="connsiteX67" fmla="*/ 445293 w 3106198"/>
                <a:gd name="connsiteY67" fmla="*/ 194882 h 399193"/>
                <a:gd name="connsiteX68" fmla="*/ 445293 w 3106198"/>
                <a:gd name="connsiteY68" fmla="*/ 213742 h 399193"/>
                <a:gd name="connsiteX69" fmla="*/ 644938 w 3106198"/>
                <a:gd name="connsiteY69" fmla="*/ 213742 h 399193"/>
                <a:gd name="connsiteX70" fmla="*/ 644938 w 3106198"/>
                <a:gd name="connsiteY70" fmla="*/ 277559 h 399193"/>
                <a:gd name="connsiteX71" fmla="*/ 445293 w 3106198"/>
                <a:gd name="connsiteY71" fmla="*/ 277559 h 399193"/>
                <a:gd name="connsiteX72" fmla="*/ 445293 w 3106198"/>
                <a:gd name="connsiteY72" fmla="*/ 293847 h 399193"/>
                <a:gd name="connsiteX73" fmla="*/ 457390 w 3106198"/>
                <a:gd name="connsiteY73" fmla="*/ 323089 h 399193"/>
                <a:gd name="connsiteX74" fmla="*/ 486727 w 3106198"/>
                <a:gd name="connsiteY74" fmla="*/ 335185 h 399193"/>
                <a:gd name="connsiteX75" fmla="*/ 644938 w 3106198"/>
                <a:gd name="connsiteY75" fmla="*/ 335185 h 399193"/>
                <a:gd name="connsiteX76" fmla="*/ 644938 w 3106198"/>
                <a:gd name="connsiteY76" fmla="*/ 399003 h 399193"/>
                <a:gd name="connsiteX77" fmla="*/ 489204 w 3106198"/>
                <a:gd name="connsiteY77" fmla="*/ 399003 h 399193"/>
                <a:gd name="connsiteX78" fmla="*/ 408241 w 3106198"/>
                <a:gd name="connsiteY78" fmla="*/ 365475 h 399193"/>
                <a:gd name="connsiteX79" fmla="*/ 374618 w 3106198"/>
                <a:gd name="connsiteY79" fmla="*/ 284322 h 399193"/>
                <a:gd name="connsiteX80" fmla="*/ 374618 w 3106198"/>
                <a:gd name="connsiteY80" fmla="*/ 207265 h 399193"/>
                <a:gd name="connsiteX81" fmla="*/ 409003 w 3106198"/>
                <a:gd name="connsiteY81" fmla="*/ 124302 h 399193"/>
                <a:gd name="connsiteX82" fmla="*/ 492061 w 3106198"/>
                <a:gd name="connsiteY82" fmla="*/ 89726 h 399193"/>
                <a:gd name="connsiteX83" fmla="*/ 2390680 w 3106198"/>
                <a:gd name="connsiteY83" fmla="*/ 87250 h 399193"/>
                <a:gd name="connsiteX84" fmla="*/ 2544985 w 3106198"/>
                <a:gd name="connsiteY84" fmla="*/ 87250 h 399193"/>
                <a:gd name="connsiteX85" fmla="*/ 2544985 w 3106198"/>
                <a:gd name="connsiteY85" fmla="*/ 151543 h 399193"/>
                <a:gd name="connsiteX86" fmla="*/ 2385250 w 3106198"/>
                <a:gd name="connsiteY86" fmla="*/ 151543 h 399193"/>
                <a:gd name="connsiteX87" fmla="*/ 2355723 w 3106198"/>
                <a:gd name="connsiteY87" fmla="*/ 163735 h 399193"/>
                <a:gd name="connsiteX88" fmla="*/ 2343436 w 3106198"/>
                <a:gd name="connsiteY88" fmla="*/ 193263 h 399193"/>
                <a:gd name="connsiteX89" fmla="*/ 2343436 w 3106198"/>
                <a:gd name="connsiteY89" fmla="*/ 212313 h 399193"/>
                <a:gd name="connsiteX90" fmla="*/ 2544985 w 3106198"/>
                <a:gd name="connsiteY90" fmla="*/ 212313 h 399193"/>
                <a:gd name="connsiteX91" fmla="*/ 2544985 w 3106198"/>
                <a:gd name="connsiteY91" fmla="*/ 276607 h 399193"/>
                <a:gd name="connsiteX92" fmla="*/ 2343436 w 3106198"/>
                <a:gd name="connsiteY92" fmla="*/ 276607 h 399193"/>
                <a:gd name="connsiteX93" fmla="*/ 2343436 w 3106198"/>
                <a:gd name="connsiteY93" fmla="*/ 293085 h 399193"/>
                <a:gd name="connsiteX94" fmla="*/ 2355723 w 3106198"/>
                <a:gd name="connsiteY94" fmla="*/ 322612 h 399193"/>
                <a:gd name="connsiteX95" fmla="*/ 2385250 w 3106198"/>
                <a:gd name="connsiteY95" fmla="*/ 334804 h 399193"/>
                <a:gd name="connsiteX96" fmla="*/ 2544985 w 3106198"/>
                <a:gd name="connsiteY96" fmla="*/ 334804 h 399193"/>
                <a:gd name="connsiteX97" fmla="*/ 2544985 w 3106198"/>
                <a:gd name="connsiteY97" fmla="*/ 399193 h 399193"/>
                <a:gd name="connsiteX98" fmla="*/ 2388013 w 3106198"/>
                <a:gd name="connsiteY98" fmla="*/ 399193 h 399193"/>
                <a:gd name="connsiteX99" fmla="*/ 2306193 w 3106198"/>
                <a:gd name="connsiteY99" fmla="*/ 365284 h 399193"/>
                <a:gd name="connsiteX100" fmla="*/ 2272284 w 3106198"/>
                <a:gd name="connsiteY100" fmla="*/ 283369 h 399193"/>
                <a:gd name="connsiteX101" fmla="*/ 2272284 w 3106198"/>
                <a:gd name="connsiteY101" fmla="*/ 205645 h 399193"/>
                <a:gd name="connsiteX102" fmla="*/ 2306955 w 3106198"/>
                <a:gd name="connsiteY102" fmla="*/ 121825 h 399193"/>
                <a:gd name="connsiteX103" fmla="*/ 2390680 w 3106198"/>
                <a:gd name="connsiteY103" fmla="*/ 87250 h 399193"/>
                <a:gd name="connsiteX104" fmla="*/ 2666142 w 3106198"/>
                <a:gd name="connsiteY104" fmla="*/ 87154 h 399193"/>
                <a:gd name="connsiteX105" fmla="*/ 2896838 w 3106198"/>
                <a:gd name="connsiteY105" fmla="*/ 87154 h 399193"/>
                <a:gd name="connsiteX106" fmla="*/ 2818256 w 3106198"/>
                <a:gd name="connsiteY106" fmla="*/ 151448 h 399193"/>
                <a:gd name="connsiteX107" fmla="*/ 2685097 w 3106198"/>
                <a:gd name="connsiteY107" fmla="*/ 151448 h 399193"/>
                <a:gd name="connsiteX108" fmla="*/ 2662047 w 3106198"/>
                <a:gd name="connsiteY108" fmla="*/ 161068 h 399193"/>
                <a:gd name="connsiteX109" fmla="*/ 2652617 w 3106198"/>
                <a:gd name="connsiteY109" fmla="*/ 182690 h 399193"/>
                <a:gd name="connsiteX110" fmla="*/ 2661570 w 3106198"/>
                <a:gd name="connsiteY110" fmla="*/ 203073 h 399193"/>
                <a:gd name="connsiteX111" fmla="*/ 2683573 w 3106198"/>
                <a:gd name="connsiteY111" fmla="*/ 212217 h 399193"/>
                <a:gd name="connsiteX112" fmla="*/ 2778252 w 3106198"/>
                <a:gd name="connsiteY112" fmla="*/ 212217 h 399193"/>
                <a:gd name="connsiteX113" fmla="*/ 2836354 w 3106198"/>
                <a:gd name="connsiteY113" fmla="*/ 236411 h 399193"/>
                <a:gd name="connsiteX114" fmla="*/ 2860547 w 3106198"/>
                <a:gd name="connsiteY114" fmla="*/ 294799 h 399193"/>
                <a:gd name="connsiteX115" fmla="*/ 2860547 w 3106198"/>
                <a:gd name="connsiteY115" fmla="*/ 314040 h 399193"/>
                <a:gd name="connsiteX116" fmla="*/ 2835687 w 3106198"/>
                <a:gd name="connsiteY116" fmla="*/ 374142 h 399193"/>
                <a:gd name="connsiteX117" fmla="*/ 2775489 w 3106198"/>
                <a:gd name="connsiteY117" fmla="*/ 399098 h 399193"/>
                <a:gd name="connsiteX118" fmla="*/ 2588037 w 3106198"/>
                <a:gd name="connsiteY118" fmla="*/ 399098 h 399193"/>
                <a:gd name="connsiteX119" fmla="*/ 2588037 w 3106198"/>
                <a:gd name="connsiteY119" fmla="*/ 334709 h 399193"/>
                <a:gd name="connsiteX120" fmla="*/ 2763297 w 3106198"/>
                <a:gd name="connsiteY120" fmla="*/ 334709 h 399193"/>
                <a:gd name="connsiteX121" fmla="*/ 2781680 w 3106198"/>
                <a:gd name="connsiteY121" fmla="*/ 327089 h 399193"/>
                <a:gd name="connsiteX122" fmla="*/ 2789301 w 3106198"/>
                <a:gd name="connsiteY122" fmla="*/ 308705 h 399193"/>
                <a:gd name="connsiteX123" fmla="*/ 2789301 w 3106198"/>
                <a:gd name="connsiteY123" fmla="*/ 307277 h 399193"/>
                <a:gd name="connsiteX124" fmla="*/ 2780347 w 3106198"/>
                <a:gd name="connsiteY124" fmla="*/ 285560 h 399193"/>
                <a:gd name="connsiteX125" fmla="*/ 2758725 w 3106198"/>
                <a:gd name="connsiteY125" fmla="*/ 276606 h 399193"/>
                <a:gd name="connsiteX126" fmla="*/ 2664904 w 3106198"/>
                <a:gd name="connsiteY126" fmla="*/ 276606 h 399193"/>
                <a:gd name="connsiteX127" fmla="*/ 2605659 w 3106198"/>
                <a:gd name="connsiteY127" fmla="*/ 252032 h 399193"/>
                <a:gd name="connsiteX128" fmla="*/ 2581084 w 3106198"/>
                <a:gd name="connsiteY128" fmla="*/ 192881 h 399193"/>
                <a:gd name="connsiteX129" fmla="*/ 2581084 w 3106198"/>
                <a:gd name="connsiteY129" fmla="*/ 172212 h 399193"/>
                <a:gd name="connsiteX130" fmla="*/ 2606039 w 3106198"/>
                <a:gd name="connsiteY130" fmla="*/ 112014 h 399193"/>
                <a:gd name="connsiteX131" fmla="*/ 2666142 w 3106198"/>
                <a:gd name="connsiteY131" fmla="*/ 87154 h 399193"/>
                <a:gd name="connsiteX132" fmla="*/ 1975771 w 3106198"/>
                <a:gd name="connsiteY132" fmla="*/ 381 h 399193"/>
                <a:gd name="connsiteX133" fmla="*/ 2301050 w 3106198"/>
                <a:gd name="connsiteY133" fmla="*/ 381 h 399193"/>
                <a:gd name="connsiteX134" fmla="*/ 2301050 w 3106198"/>
                <a:gd name="connsiteY134" fmla="*/ 60865 h 399193"/>
                <a:gd name="connsiteX135" fmla="*/ 2168652 w 3106198"/>
                <a:gd name="connsiteY135" fmla="*/ 60865 h 399193"/>
                <a:gd name="connsiteX136" fmla="*/ 2168652 w 3106198"/>
                <a:gd name="connsiteY136" fmla="*/ 399098 h 399193"/>
                <a:gd name="connsiteX137" fmla="*/ 2108168 w 3106198"/>
                <a:gd name="connsiteY137" fmla="*/ 399098 h 399193"/>
                <a:gd name="connsiteX138" fmla="*/ 2108168 w 3106198"/>
                <a:gd name="connsiteY138" fmla="*/ 60865 h 399193"/>
                <a:gd name="connsiteX139" fmla="*/ 1975771 w 3106198"/>
                <a:gd name="connsiteY139" fmla="*/ 60865 h 399193"/>
                <a:gd name="connsiteX140" fmla="*/ 128683 w 3106198"/>
                <a:gd name="connsiteY140" fmla="*/ 381 h 399193"/>
                <a:gd name="connsiteX141" fmla="*/ 319469 w 3106198"/>
                <a:gd name="connsiteY141" fmla="*/ 381 h 399193"/>
                <a:gd name="connsiteX142" fmla="*/ 319469 w 3106198"/>
                <a:gd name="connsiteY142" fmla="*/ 60865 h 399193"/>
                <a:gd name="connsiteX143" fmla="*/ 156877 w 3106198"/>
                <a:gd name="connsiteY143" fmla="*/ 60865 h 399193"/>
                <a:gd name="connsiteX144" fmla="*/ 99917 w 3106198"/>
                <a:gd name="connsiteY144" fmla="*/ 87059 h 399193"/>
                <a:gd name="connsiteX145" fmla="*/ 73533 w 3106198"/>
                <a:gd name="connsiteY145" fmla="*/ 150495 h 399193"/>
                <a:gd name="connsiteX146" fmla="*/ 73533 w 3106198"/>
                <a:gd name="connsiteY146" fmla="*/ 249174 h 399193"/>
                <a:gd name="connsiteX147" fmla="*/ 99917 w 3106198"/>
                <a:gd name="connsiteY147" fmla="*/ 312515 h 399193"/>
                <a:gd name="connsiteX148" fmla="*/ 156972 w 3106198"/>
                <a:gd name="connsiteY148" fmla="*/ 338804 h 399193"/>
                <a:gd name="connsiteX149" fmla="*/ 259080 w 3106198"/>
                <a:gd name="connsiteY149" fmla="*/ 338804 h 399193"/>
                <a:gd name="connsiteX150" fmla="*/ 259080 w 3106198"/>
                <a:gd name="connsiteY150" fmla="*/ 230600 h 399193"/>
                <a:gd name="connsiteX151" fmla="*/ 148400 w 3106198"/>
                <a:gd name="connsiteY151" fmla="*/ 230600 h 399193"/>
                <a:gd name="connsiteX152" fmla="*/ 148400 w 3106198"/>
                <a:gd name="connsiteY152" fmla="*/ 170117 h 399193"/>
                <a:gd name="connsiteX153" fmla="*/ 319564 w 3106198"/>
                <a:gd name="connsiteY153" fmla="*/ 170117 h 399193"/>
                <a:gd name="connsiteX154" fmla="*/ 319564 w 3106198"/>
                <a:gd name="connsiteY154" fmla="*/ 174879 h 399193"/>
                <a:gd name="connsiteX155" fmla="*/ 319564 w 3106198"/>
                <a:gd name="connsiteY155" fmla="*/ 399098 h 399193"/>
                <a:gd name="connsiteX156" fmla="*/ 127825 w 3106198"/>
                <a:gd name="connsiteY156" fmla="*/ 399098 h 399193"/>
                <a:gd name="connsiteX157" fmla="*/ 37433 w 3106198"/>
                <a:gd name="connsiteY157" fmla="*/ 361760 h 399193"/>
                <a:gd name="connsiteX158" fmla="*/ 0 w 3106198"/>
                <a:gd name="connsiteY158" fmla="*/ 271272 h 399193"/>
                <a:gd name="connsiteX159" fmla="*/ 0 w 3106198"/>
                <a:gd name="connsiteY159" fmla="*/ 129159 h 399193"/>
                <a:gd name="connsiteX160" fmla="*/ 37719 w 3106198"/>
                <a:gd name="connsiteY160" fmla="*/ 38100 h 399193"/>
                <a:gd name="connsiteX161" fmla="*/ 128683 w 3106198"/>
                <a:gd name="connsiteY161" fmla="*/ 381 h 399193"/>
                <a:gd name="connsiteX162" fmla="*/ 1795177 w 3106198"/>
                <a:gd name="connsiteY162" fmla="*/ 1 h 399193"/>
                <a:gd name="connsiteX163" fmla="*/ 1858899 w 3106198"/>
                <a:gd name="connsiteY163" fmla="*/ 1 h 399193"/>
                <a:gd name="connsiteX164" fmla="*/ 1858899 w 3106198"/>
                <a:gd name="connsiteY164" fmla="*/ 399099 h 399193"/>
                <a:gd name="connsiteX165" fmla="*/ 1795177 w 3106198"/>
                <a:gd name="connsiteY165" fmla="*/ 399099 h 399193"/>
                <a:gd name="connsiteX166" fmla="*/ 2958179 w 3106198"/>
                <a:gd name="connsiteY166" fmla="*/ 0 h 399193"/>
                <a:gd name="connsiteX167" fmla="*/ 3021997 w 3106198"/>
                <a:gd name="connsiteY167" fmla="*/ 0 h 399193"/>
                <a:gd name="connsiteX168" fmla="*/ 3021997 w 3106198"/>
                <a:gd name="connsiteY168" fmla="*/ 87154 h 399193"/>
                <a:gd name="connsiteX169" fmla="*/ 3085243 w 3106198"/>
                <a:gd name="connsiteY169" fmla="*/ 87154 h 399193"/>
                <a:gd name="connsiteX170" fmla="*/ 3085624 w 3106198"/>
                <a:gd name="connsiteY170" fmla="*/ 87154 h 399193"/>
                <a:gd name="connsiteX171" fmla="*/ 3085624 w 3106198"/>
                <a:gd name="connsiteY171" fmla="*/ 151448 h 399193"/>
                <a:gd name="connsiteX172" fmla="*/ 3026474 w 3106198"/>
                <a:gd name="connsiteY172" fmla="*/ 151448 h 399193"/>
                <a:gd name="connsiteX173" fmla="*/ 3026474 w 3106198"/>
                <a:gd name="connsiteY173" fmla="*/ 295942 h 399193"/>
                <a:gd name="connsiteX174" fmla="*/ 3037808 w 3106198"/>
                <a:gd name="connsiteY174" fmla="*/ 323374 h 399193"/>
                <a:gd name="connsiteX175" fmla="*/ 3065145 w 3106198"/>
                <a:gd name="connsiteY175" fmla="*/ 334709 h 399193"/>
                <a:gd name="connsiteX176" fmla="*/ 3106198 w 3106198"/>
                <a:gd name="connsiteY176" fmla="*/ 334709 h 399193"/>
                <a:gd name="connsiteX177" fmla="*/ 3106198 w 3106198"/>
                <a:gd name="connsiteY177" fmla="*/ 399098 h 399193"/>
                <a:gd name="connsiteX178" fmla="*/ 3055620 w 3106198"/>
                <a:gd name="connsiteY178" fmla="*/ 399098 h 399193"/>
                <a:gd name="connsiteX179" fmla="*/ 2986183 w 3106198"/>
                <a:gd name="connsiteY179" fmla="*/ 370332 h 399193"/>
                <a:gd name="connsiteX180" fmla="*/ 2957513 w 3106198"/>
                <a:gd name="connsiteY180" fmla="*/ 300990 h 399193"/>
                <a:gd name="connsiteX181" fmla="*/ 2957513 w 3106198"/>
                <a:gd name="connsiteY181" fmla="*/ 151448 h 399193"/>
                <a:gd name="connsiteX182" fmla="*/ 2879979 w 3106198"/>
                <a:gd name="connsiteY182" fmla="*/ 151448 h 399193"/>
                <a:gd name="connsiteX183" fmla="*/ 2958179 w 3106198"/>
                <a:gd name="connsiteY183" fmla="*/ 87154 h 3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</a:cxnLst>
              <a:rect l="l" t="t" r="r" b="b"/>
              <a:pathLst>
                <a:path w="3106198" h="399193">
                  <a:moveTo>
                    <a:pt x="1573339" y="263652"/>
                  </a:moveTo>
                  <a:cubicBezTo>
                    <a:pt x="1564481" y="263652"/>
                    <a:pt x="1555623" y="267081"/>
                    <a:pt x="1548860" y="273844"/>
                  </a:cubicBezTo>
                  <a:cubicBezTo>
                    <a:pt x="1542097" y="280702"/>
                    <a:pt x="1538763" y="289560"/>
                    <a:pt x="1538763" y="298418"/>
                  </a:cubicBezTo>
                  <a:lnTo>
                    <a:pt x="1538763" y="301371"/>
                  </a:lnTo>
                  <a:cubicBezTo>
                    <a:pt x="1538763" y="310134"/>
                    <a:pt x="1542097" y="318802"/>
                    <a:pt x="1548765" y="325374"/>
                  </a:cubicBezTo>
                  <a:cubicBezTo>
                    <a:pt x="1555242" y="331946"/>
                    <a:pt x="1564004" y="335280"/>
                    <a:pt x="1572672" y="335280"/>
                  </a:cubicBezTo>
                  <a:lnTo>
                    <a:pt x="1674590" y="335280"/>
                  </a:lnTo>
                  <a:lnTo>
                    <a:pt x="1674590" y="263652"/>
                  </a:lnTo>
                  <a:close/>
                  <a:moveTo>
                    <a:pt x="1559337" y="89916"/>
                  </a:moveTo>
                  <a:lnTo>
                    <a:pt x="1653825" y="89916"/>
                  </a:lnTo>
                  <a:cubicBezTo>
                    <a:pt x="1676400" y="89916"/>
                    <a:pt x="1698879" y="98489"/>
                    <a:pt x="1716309" y="115729"/>
                  </a:cubicBezTo>
                  <a:cubicBezTo>
                    <a:pt x="1733550" y="132969"/>
                    <a:pt x="1742122" y="155543"/>
                    <a:pt x="1742122" y="178118"/>
                  </a:cubicBezTo>
                  <a:lnTo>
                    <a:pt x="1742122" y="399098"/>
                  </a:lnTo>
                  <a:lnTo>
                    <a:pt x="1554765" y="399098"/>
                  </a:lnTo>
                  <a:cubicBezTo>
                    <a:pt x="1530762" y="399098"/>
                    <a:pt x="1506950" y="389954"/>
                    <a:pt x="1488662" y="371761"/>
                  </a:cubicBezTo>
                  <a:cubicBezTo>
                    <a:pt x="1470374" y="353473"/>
                    <a:pt x="1461325" y="329565"/>
                    <a:pt x="1461325" y="305753"/>
                  </a:cubicBezTo>
                  <a:lnTo>
                    <a:pt x="1461325" y="291751"/>
                  </a:lnTo>
                  <a:cubicBezTo>
                    <a:pt x="1461325" y="268319"/>
                    <a:pt x="1470183" y="244793"/>
                    <a:pt x="1488281" y="226885"/>
                  </a:cubicBezTo>
                  <a:cubicBezTo>
                    <a:pt x="1506188" y="208788"/>
                    <a:pt x="1529715" y="199930"/>
                    <a:pt x="1553146" y="199930"/>
                  </a:cubicBezTo>
                  <a:lnTo>
                    <a:pt x="1674780" y="199930"/>
                  </a:lnTo>
                  <a:lnTo>
                    <a:pt x="1674780" y="189833"/>
                  </a:lnTo>
                  <a:cubicBezTo>
                    <a:pt x="1674780" y="180594"/>
                    <a:pt x="1671161" y="171355"/>
                    <a:pt x="1664208" y="164306"/>
                  </a:cubicBezTo>
                  <a:cubicBezTo>
                    <a:pt x="1657159" y="157258"/>
                    <a:pt x="1647825" y="153734"/>
                    <a:pt x="1638585" y="153734"/>
                  </a:cubicBezTo>
                  <a:lnTo>
                    <a:pt x="1481899" y="153734"/>
                  </a:lnTo>
                  <a:close/>
                  <a:moveTo>
                    <a:pt x="1335881" y="89916"/>
                  </a:moveTo>
                  <a:lnTo>
                    <a:pt x="1477708" y="89916"/>
                  </a:lnTo>
                  <a:lnTo>
                    <a:pt x="1399698" y="153734"/>
                  </a:lnTo>
                  <a:lnTo>
                    <a:pt x="1399698" y="399098"/>
                  </a:lnTo>
                  <a:lnTo>
                    <a:pt x="1335881" y="399098"/>
                  </a:lnTo>
                  <a:close/>
                  <a:moveTo>
                    <a:pt x="697039" y="89916"/>
                  </a:moveTo>
                  <a:lnTo>
                    <a:pt x="876014" y="89916"/>
                  </a:lnTo>
                  <a:cubicBezTo>
                    <a:pt x="897635" y="89916"/>
                    <a:pt x="919257" y="98108"/>
                    <a:pt x="935926" y="114681"/>
                  </a:cubicBezTo>
                  <a:cubicBezTo>
                    <a:pt x="952404" y="131159"/>
                    <a:pt x="960596" y="152781"/>
                    <a:pt x="960596" y="174403"/>
                  </a:cubicBezTo>
                  <a:lnTo>
                    <a:pt x="960596" y="399098"/>
                  </a:lnTo>
                  <a:lnTo>
                    <a:pt x="896778" y="399098"/>
                  </a:lnTo>
                  <a:lnTo>
                    <a:pt x="896778" y="194977"/>
                  </a:lnTo>
                  <a:cubicBezTo>
                    <a:pt x="896778" y="184404"/>
                    <a:pt x="892778" y="173831"/>
                    <a:pt x="884681" y="165735"/>
                  </a:cubicBezTo>
                  <a:cubicBezTo>
                    <a:pt x="876585" y="157734"/>
                    <a:pt x="866012" y="153734"/>
                    <a:pt x="855440" y="153734"/>
                  </a:cubicBezTo>
                  <a:lnTo>
                    <a:pt x="760856" y="153734"/>
                  </a:lnTo>
                  <a:lnTo>
                    <a:pt x="760856" y="399098"/>
                  </a:lnTo>
                  <a:lnTo>
                    <a:pt x="697039" y="399098"/>
                  </a:lnTo>
                  <a:close/>
                  <a:moveTo>
                    <a:pt x="1127855" y="89726"/>
                  </a:moveTo>
                  <a:lnTo>
                    <a:pt x="1280732" y="89726"/>
                  </a:lnTo>
                  <a:lnTo>
                    <a:pt x="1280732" y="153543"/>
                  </a:lnTo>
                  <a:lnTo>
                    <a:pt x="1122426" y="153543"/>
                  </a:lnTo>
                  <a:cubicBezTo>
                    <a:pt x="1111758" y="153543"/>
                    <a:pt x="1101185" y="157544"/>
                    <a:pt x="1093089" y="165640"/>
                  </a:cubicBezTo>
                  <a:cubicBezTo>
                    <a:pt x="1084993" y="173737"/>
                    <a:pt x="1080992" y="184309"/>
                    <a:pt x="1080992" y="194882"/>
                  </a:cubicBezTo>
                  <a:lnTo>
                    <a:pt x="1080992" y="213742"/>
                  </a:lnTo>
                  <a:lnTo>
                    <a:pt x="1280636" y="213742"/>
                  </a:lnTo>
                  <a:lnTo>
                    <a:pt x="1280636" y="277559"/>
                  </a:lnTo>
                  <a:lnTo>
                    <a:pt x="1080992" y="277559"/>
                  </a:lnTo>
                  <a:lnTo>
                    <a:pt x="1080992" y="293847"/>
                  </a:lnTo>
                  <a:cubicBezTo>
                    <a:pt x="1080992" y="304420"/>
                    <a:pt x="1084993" y="314992"/>
                    <a:pt x="1093089" y="323089"/>
                  </a:cubicBezTo>
                  <a:cubicBezTo>
                    <a:pt x="1101280" y="331185"/>
                    <a:pt x="1111853" y="335185"/>
                    <a:pt x="1122426" y="335185"/>
                  </a:cubicBezTo>
                  <a:lnTo>
                    <a:pt x="1280732" y="335185"/>
                  </a:lnTo>
                  <a:lnTo>
                    <a:pt x="1280732" y="399003"/>
                  </a:lnTo>
                  <a:lnTo>
                    <a:pt x="1124998" y="399003"/>
                  </a:lnTo>
                  <a:cubicBezTo>
                    <a:pt x="1095756" y="399003"/>
                    <a:pt x="1066419" y="387859"/>
                    <a:pt x="1044035" y="365475"/>
                  </a:cubicBezTo>
                  <a:cubicBezTo>
                    <a:pt x="1021651" y="342996"/>
                    <a:pt x="1010412" y="313754"/>
                    <a:pt x="1010412" y="284322"/>
                  </a:cubicBezTo>
                  <a:lnTo>
                    <a:pt x="1010412" y="207265"/>
                  </a:lnTo>
                  <a:cubicBezTo>
                    <a:pt x="1010412" y="177261"/>
                    <a:pt x="1021842" y="147257"/>
                    <a:pt x="1044797" y="124302"/>
                  </a:cubicBezTo>
                  <a:cubicBezTo>
                    <a:pt x="1067753" y="101346"/>
                    <a:pt x="1097661" y="89916"/>
                    <a:pt x="1127855" y="89726"/>
                  </a:cubicBezTo>
                  <a:close/>
                  <a:moveTo>
                    <a:pt x="492061" y="89726"/>
                  </a:moveTo>
                  <a:lnTo>
                    <a:pt x="644938" y="89726"/>
                  </a:lnTo>
                  <a:lnTo>
                    <a:pt x="644938" y="153543"/>
                  </a:lnTo>
                  <a:lnTo>
                    <a:pt x="486727" y="153543"/>
                  </a:lnTo>
                  <a:cubicBezTo>
                    <a:pt x="476154" y="153543"/>
                    <a:pt x="465582" y="157544"/>
                    <a:pt x="457390" y="165640"/>
                  </a:cubicBezTo>
                  <a:cubicBezTo>
                    <a:pt x="449294" y="173737"/>
                    <a:pt x="445293" y="184309"/>
                    <a:pt x="445293" y="194882"/>
                  </a:cubicBezTo>
                  <a:lnTo>
                    <a:pt x="445293" y="213742"/>
                  </a:lnTo>
                  <a:lnTo>
                    <a:pt x="644938" y="213742"/>
                  </a:lnTo>
                  <a:lnTo>
                    <a:pt x="644938" y="277559"/>
                  </a:lnTo>
                  <a:lnTo>
                    <a:pt x="445293" y="277559"/>
                  </a:lnTo>
                  <a:lnTo>
                    <a:pt x="445293" y="293847"/>
                  </a:lnTo>
                  <a:cubicBezTo>
                    <a:pt x="445293" y="304420"/>
                    <a:pt x="449389" y="314992"/>
                    <a:pt x="457390" y="323089"/>
                  </a:cubicBezTo>
                  <a:cubicBezTo>
                    <a:pt x="465582" y="331185"/>
                    <a:pt x="476154" y="335185"/>
                    <a:pt x="486727" y="335185"/>
                  </a:cubicBezTo>
                  <a:lnTo>
                    <a:pt x="644938" y="335185"/>
                  </a:lnTo>
                  <a:lnTo>
                    <a:pt x="644938" y="399003"/>
                  </a:lnTo>
                  <a:lnTo>
                    <a:pt x="489204" y="399003"/>
                  </a:lnTo>
                  <a:cubicBezTo>
                    <a:pt x="459962" y="399003"/>
                    <a:pt x="430625" y="387859"/>
                    <a:pt x="408241" y="365475"/>
                  </a:cubicBezTo>
                  <a:cubicBezTo>
                    <a:pt x="385762" y="342996"/>
                    <a:pt x="374618" y="313754"/>
                    <a:pt x="374618" y="284322"/>
                  </a:cubicBezTo>
                  <a:lnTo>
                    <a:pt x="374618" y="207265"/>
                  </a:lnTo>
                  <a:cubicBezTo>
                    <a:pt x="374618" y="177261"/>
                    <a:pt x="386143" y="147257"/>
                    <a:pt x="409003" y="124302"/>
                  </a:cubicBezTo>
                  <a:cubicBezTo>
                    <a:pt x="431958" y="101346"/>
                    <a:pt x="461962" y="89916"/>
                    <a:pt x="492061" y="89726"/>
                  </a:cubicBezTo>
                  <a:close/>
                  <a:moveTo>
                    <a:pt x="2390680" y="87250"/>
                  </a:moveTo>
                  <a:lnTo>
                    <a:pt x="2544985" y="87250"/>
                  </a:lnTo>
                  <a:lnTo>
                    <a:pt x="2544985" y="151543"/>
                  </a:lnTo>
                  <a:lnTo>
                    <a:pt x="2385250" y="151543"/>
                  </a:lnTo>
                  <a:cubicBezTo>
                    <a:pt x="2374582" y="151543"/>
                    <a:pt x="2363914" y="155544"/>
                    <a:pt x="2355723" y="163735"/>
                  </a:cubicBezTo>
                  <a:cubicBezTo>
                    <a:pt x="2347626" y="171832"/>
                    <a:pt x="2343436" y="182595"/>
                    <a:pt x="2343436" y="193263"/>
                  </a:cubicBezTo>
                  <a:lnTo>
                    <a:pt x="2343436" y="212313"/>
                  </a:lnTo>
                  <a:lnTo>
                    <a:pt x="2544985" y="212313"/>
                  </a:lnTo>
                  <a:lnTo>
                    <a:pt x="2544985" y="276607"/>
                  </a:lnTo>
                  <a:lnTo>
                    <a:pt x="2343436" y="276607"/>
                  </a:lnTo>
                  <a:lnTo>
                    <a:pt x="2343436" y="293085"/>
                  </a:lnTo>
                  <a:cubicBezTo>
                    <a:pt x="2343436" y="303753"/>
                    <a:pt x="2347626" y="314421"/>
                    <a:pt x="2355723" y="322612"/>
                  </a:cubicBezTo>
                  <a:cubicBezTo>
                    <a:pt x="2363914" y="330709"/>
                    <a:pt x="2374582" y="334804"/>
                    <a:pt x="2385250" y="334804"/>
                  </a:cubicBezTo>
                  <a:lnTo>
                    <a:pt x="2544985" y="334804"/>
                  </a:lnTo>
                  <a:lnTo>
                    <a:pt x="2544985" y="399193"/>
                  </a:lnTo>
                  <a:lnTo>
                    <a:pt x="2388013" y="399193"/>
                  </a:lnTo>
                  <a:cubicBezTo>
                    <a:pt x="2358390" y="399193"/>
                    <a:pt x="2328672" y="387859"/>
                    <a:pt x="2306193" y="365284"/>
                  </a:cubicBezTo>
                  <a:cubicBezTo>
                    <a:pt x="2283523" y="342710"/>
                    <a:pt x="2272284" y="313087"/>
                    <a:pt x="2272284" y="283369"/>
                  </a:cubicBezTo>
                  <a:lnTo>
                    <a:pt x="2272284" y="205645"/>
                  </a:lnTo>
                  <a:cubicBezTo>
                    <a:pt x="2272284" y="175261"/>
                    <a:pt x="2283809" y="144876"/>
                    <a:pt x="2306955" y="121825"/>
                  </a:cubicBezTo>
                  <a:cubicBezTo>
                    <a:pt x="2330101" y="98680"/>
                    <a:pt x="2360390" y="87154"/>
                    <a:pt x="2390680" y="87250"/>
                  </a:cubicBezTo>
                  <a:close/>
                  <a:moveTo>
                    <a:pt x="2666142" y="87154"/>
                  </a:moveTo>
                  <a:lnTo>
                    <a:pt x="2896838" y="87154"/>
                  </a:lnTo>
                  <a:lnTo>
                    <a:pt x="2818256" y="151448"/>
                  </a:lnTo>
                  <a:lnTo>
                    <a:pt x="2685097" y="151448"/>
                  </a:lnTo>
                  <a:cubicBezTo>
                    <a:pt x="2676905" y="151448"/>
                    <a:pt x="2668428" y="154686"/>
                    <a:pt x="2662047" y="161068"/>
                  </a:cubicBezTo>
                  <a:cubicBezTo>
                    <a:pt x="2656046" y="167069"/>
                    <a:pt x="2652998" y="174784"/>
                    <a:pt x="2652617" y="182690"/>
                  </a:cubicBezTo>
                  <a:cubicBezTo>
                    <a:pt x="2652998" y="190024"/>
                    <a:pt x="2655951" y="197453"/>
                    <a:pt x="2661570" y="203073"/>
                  </a:cubicBezTo>
                  <a:cubicBezTo>
                    <a:pt x="2667762" y="209169"/>
                    <a:pt x="2675572" y="212217"/>
                    <a:pt x="2683573" y="212217"/>
                  </a:cubicBezTo>
                  <a:lnTo>
                    <a:pt x="2778252" y="212217"/>
                  </a:lnTo>
                  <a:cubicBezTo>
                    <a:pt x="2799397" y="212217"/>
                    <a:pt x="2820543" y="220218"/>
                    <a:pt x="2836354" y="236411"/>
                  </a:cubicBezTo>
                  <a:cubicBezTo>
                    <a:pt x="2852547" y="252508"/>
                    <a:pt x="2860547" y="273653"/>
                    <a:pt x="2860547" y="294799"/>
                  </a:cubicBezTo>
                  <a:lnTo>
                    <a:pt x="2860547" y="314040"/>
                  </a:lnTo>
                  <a:cubicBezTo>
                    <a:pt x="2860547" y="335756"/>
                    <a:pt x="2852261" y="357569"/>
                    <a:pt x="2835687" y="374142"/>
                  </a:cubicBezTo>
                  <a:cubicBezTo>
                    <a:pt x="2819114" y="390811"/>
                    <a:pt x="2797302" y="399098"/>
                    <a:pt x="2775489" y="399098"/>
                  </a:cubicBezTo>
                  <a:lnTo>
                    <a:pt x="2588037" y="399098"/>
                  </a:lnTo>
                  <a:lnTo>
                    <a:pt x="2588037" y="334709"/>
                  </a:lnTo>
                  <a:lnTo>
                    <a:pt x="2763297" y="334709"/>
                  </a:lnTo>
                  <a:cubicBezTo>
                    <a:pt x="2769965" y="334709"/>
                    <a:pt x="2776632" y="332137"/>
                    <a:pt x="2781680" y="327089"/>
                  </a:cubicBezTo>
                  <a:cubicBezTo>
                    <a:pt x="2786824" y="322041"/>
                    <a:pt x="2789301" y="315373"/>
                    <a:pt x="2789301" y="308705"/>
                  </a:cubicBezTo>
                  <a:lnTo>
                    <a:pt x="2789301" y="307277"/>
                  </a:lnTo>
                  <a:cubicBezTo>
                    <a:pt x="2789301" y="299371"/>
                    <a:pt x="2786348" y="291465"/>
                    <a:pt x="2780347" y="285560"/>
                  </a:cubicBezTo>
                  <a:cubicBezTo>
                    <a:pt x="2774442" y="279654"/>
                    <a:pt x="2766631" y="276606"/>
                    <a:pt x="2758725" y="276606"/>
                  </a:cubicBezTo>
                  <a:lnTo>
                    <a:pt x="2664904" y="276606"/>
                  </a:lnTo>
                  <a:cubicBezTo>
                    <a:pt x="2643473" y="276606"/>
                    <a:pt x="2621946" y="268415"/>
                    <a:pt x="2605659" y="252032"/>
                  </a:cubicBezTo>
                  <a:cubicBezTo>
                    <a:pt x="2589276" y="235744"/>
                    <a:pt x="2581084" y="214313"/>
                    <a:pt x="2581084" y="192881"/>
                  </a:cubicBezTo>
                  <a:lnTo>
                    <a:pt x="2581084" y="172212"/>
                  </a:lnTo>
                  <a:cubicBezTo>
                    <a:pt x="2581084" y="150400"/>
                    <a:pt x="2589371" y="128683"/>
                    <a:pt x="2606039" y="112014"/>
                  </a:cubicBezTo>
                  <a:cubicBezTo>
                    <a:pt x="2622613" y="95441"/>
                    <a:pt x="2644425" y="87154"/>
                    <a:pt x="2666142" y="87154"/>
                  </a:cubicBezTo>
                  <a:close/>
                  <a:moveTo>
                    <a:pt x="1975771" y="381"/>
                  </a:moveTo>
                  <a:lnTo>
                    <a:pt x="2301050" y="381"/>
                  </a:lnTo>
                  <a:lnTo>
                    <a:pt x="2301050" y="60865"/>
                  </a:lnTo>
                  <a:lnTo>
                    <a:pt x="2168652" y="60865"/>
                  </a:lnTo>
                  <a:lnTo>
                    <a:pt x="2168652" y="399098"/>
                  </a:lnTo>
                  <a:lnTo>
                    <a:pt x="2108168" y="399098"/>
                  </a:lnTo>
                  <a:lnTo>
                    <a:pt x="2108168" y="60865"/>
                  </a:lnTo>
                  <a:lnTo>
                    <a:pt x="1975771" y="60865"/>
                  </a:lnTo>
                  <a:close/>
                  <a:moveTo>
                    <a:pt x="128683" y="381"/>
                  </a:moveTo>
                  <a:lnTo>
                    <a:pt x="319469" y="381"/>
                  </a:lnTo>
                  <a:lnTo>
                    <a:pt x="319469" y="60865"/>
                  </a:lnTo>
                  <a:lnTo>
                    <a:pt x="156877" y="60865"/>
                  </a:lnTo>
                  <a:cubicBezTo>
                    <a:pt x="133826" y="60865"/>
                    <a:pt x="117443" y="69533"/>
                    <a:pt x="99917" y="87059"/>
                  </a:cubicBezTo>
                  <a:cubicBezTo>
                    <a:pt x="82391" y="104585"/>
                    <a:pt x="73533" y="127540"/>
                    <a:pt x="73533" y="150495"/>
                  </a:cubicBezTo>
                  <a:lnTo>
                    <a:pt x="73533" y="249174"/>
                  </a:lnTo>
                  <a:cubicBezTo>
                    <a:pt x="73533" y="272034"/>
                    <a:pt x="82391" y="295085"/>
                    <a:pt x="99917" y="312515"/>
                  </a:cubicBezTo>
                  <a:cubicBezTo>
                    <a:pt x="117443" y="329946"/>
                    <a:pt x="133921" y="338804"/>
                    <a:pt x="156972" y="338804"/>
                  </a:cubicBezTo>
                  <a:lnTo>
                    <a:pt x="259080" y="338804"/>
                  </a:lnTo>
                  <a:lnTo>
                    <a:pt x="259080" y="230600"/>
                  </a:lnTo>
                  <a:lnTo>
                    <a:pt x="148400" y="230600"/>
                  </a:lnTo>
                  <a:lnTo>
                    <a:pt x="148400" y="170117"/>
                  </a:lnTo>
                  <a:lnTo>
                    <a:pt x="319564" y="170117"/>
                  </a:lnTo>
                  <a:lnTo>
                    <a:pt x="319564" y="174879"/>
                  </a:lnTo>
                  <a:lnTo>
                    <a:pt x="319564" y="399098"/>
                  </a:lnTo>
                  <a:lnTo>
                    <a:pt x="127825" y="399098"/>
                  </a:lnTo>
                  <a:cubicBezTo>
                    <a:pt x="95060" y="399098"/>
                    <a:pt x="62389" y="386715"/>
                    <a:pt x="37433" y="361760"/>
                  </a:cubicBezTo>
                  <a:cubicBezTo>
                    <a:pt x="12478" y="336709"/>
                    <a:pt x="0" y="304133"/>
                    <a:pt x="0" y="271272"/>
                  </a:cubicBezTo>
                  <a:lnTo>
                    <a:pt x="0" y="129159"/>
                  </a:lnTo>
                  <a:cubicBezTo>
                    <a:pt x="0" y="96202"/>
                    <a:pt x="12573" y="63151"/>
                    <a:pt x="37719" y="38100"/>
                  </a:cubicBezTo>
                  <a:cubicBezTo>
                    <a:pt x="62865" y="12859"/>
                    <a:pt x="95726" y="381"/>
                    <a:pt x="128683" y="381"/>
                  </a:cubicBezTo>
                  <a:close/>
                  <a:moveTo>
                    <a:pt x="1795177" y="1"/>
                  </a:moveTo>
                  <a:lnTo>
                    <a:pt x="1858899" y="1"/>
                  </a:lnTo>
                  <a:lnTo>
                    <a:pt x="1858899" y="399099"/>
                  </a:lnTo>
                  <a:lnTo>
                    <a:pt x="1795177" y="399099"/>
                  </a:lnTo>
                  <a:close/>
                  <a:moveTo>
                    <a:pt x="2958179" y="0"/>
                  </a:moveTo>
                  <a:lnTo>
                    <a:pt x="3021997" y="0"/>
                  </a:lnTo>
                  <a:lnTo>
                    <a:pt x="3021997" y="87154"/>
                  </a:lnTo>
                  <a:lnTo>
                    <a:pt x="3085243" y="87154"/>
                  </a:lnTo>
                  <a:lnTo>
                    <a:pt x="3085624" y="87154"/>
                  </a:lnTo>
                  <a:lnTo>
                    <a:pt x="3085624" y="151448"/>
                  </a:lnTo>
                  <a:lnTo>
                    <a:pt x="3026474" y="151448"/>
                  </a:lnTo>
                  <a:lnTo>
                    <a:pt x="3026474" y="295942"/>
                  </a:lnTo>
                  <a:cubicBezTo>
                    <a:pt x="3026474" y="305943"/>
                    <a:pt x="3030283" y="315849"/>
                    <a:pt x="3037808" y="323374"/>
                  </a:cubicBezTo>
                  <a:cubicBezTo>
                    <a:pt x="3045428" y="330994"/>
                    <a:pt x="3055239" y="334709"/>
                    <a:pt x="3065145" y="334709"/>
                  </a:cubicBezTo>
                  <a:lnTo>
                    <a:pt x="3106198" y="334709"/>
                  </a:lnTo>
                  <a:lnTo>
                    <a:pt x="3106198" y="399098"/>
                  </a:lnTo>
                  <a:lnTo>
                    <a:pt x="3055620" y="399098"/>
                  </a:lnTo>
                  <a:cubicBezTo>
                    <a:pt x="3030474" y="399098"/>
                    <a:pt x="3005328" y="389477"/>
                    <a:pt x="2986183" y="370332"/>
                  </a:cubicBezTo>
                  <a:cubicBezTo>
                    <a:pt x="2967038" y="351187"/>
                    <a:pt x="2957513" y="326041"/>
                    <a:pt x="2957513" y="300990"/>
                  </a:cubicBezTo>
                  <a:lnTo>
                    <a:pt x="2957513" y="151448"/>
                  </a:lnTo>
                  <a:lnTo>
                    <a:pt x="2879979" y="151448"/>
                  </a:lnTo>
                  <a:lnTo>
                    <a:pt x="2958179" y="87154"/>
                  </a:lnTo>
                  <a:close/>
                </a:path>
              </a:pathLst>
            </a:custGeom>
            <a:solidFill>
              <a:srgbClr val="00449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20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9BD383-E1A2-6B90-AF17-8A44F5036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82" y="1139375"/>
            <a:ext cx="6744641" cy="433448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8645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21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A84C192-584A-3653-BED8-40A074F5D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49" y="1103697"/>
            <a:ext cx="6458851" cy="295316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31850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22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51473E-C640-2667-C4EC-37290D6EE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54" y="929473"/>
            <a:ext cx="8002117" cy="53823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6026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23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E8DFE8F-43CF-2917-4C75-BA37F1691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94" y="914049"/>
            <a:ext cx="8230749" cy="50299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7813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24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006558-34E2-1FE1-C4DA-E2C48ACFE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828267"/>
            <a:ext cx="7592485" cy="200052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D5657FC-9E1F-9E7E-DFDB-C8776BF1E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270" y="2859878"/>
            <a:ext cx="6800295" cy="36883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67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25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6B9EEE4-2622-28F1-1441-2E783FB41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139375"/>
            <a:ext cx="6487430" cy="36485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94522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/>
          <p:cNvGrpSpPr/>
          <p:nvPr/>
        </p:nvGrpSpPr>
        <p:grpSpPr>
          <a:xfrm>
            <a:off x="0" y="0"/>
            <a:ext cx="12192000" cy="6858001"/>
            <a:chOff x="0" y="0"/>
            <a:chExt cx="12192000" cy="6858001"/>
          </a:xfrm>
        </p:grpSpPr>
        <p:grpSp>
          <p:nvGrpSpPr>
            <p:cNvPr id="70" name="组合 69"/>
            <p:cNvGrpSpPr/>
            <p:nvPr/>
          </p:nvGrpSpPr>
          <p:grpSpPr>
            <a:xfrm>
              <a:off x="0" y="0"/>
              <a:ext cx="12192000" cy="6858001"/>
              <a:chOff x="0" y="0"/>
              <a:chExt cx="12192000" cy="6858001"/>
            </a:xfrm>
          </p:grpSpPr>
          <p:pic>
            <p:nvPicPr>
              <p:cNvPr id="127" name="图片 126" descr="雪地上&#10;&#10;描述已自动生成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02" y="0"/>
                <a:ext cx="12183796" cy="6858000"/>
              </a:xfrm>
              <a:prstGeom prst="rect">
                <a:avLst/>
              </a:prstGeom>
            </p:spPr>
          </p:pic>
          <p:sp>
            <p:nvSpPr>
              <p:cNvPr id="128" name="矩形 127"/>
              <p:cNvSpPr/>
              <p:nvPr/>
            </p:nvSpPr>
            <p:spPr>
              <a:xfrm>
                <a:off x="0" y="1"/>
                <a:ext cx="12192000" cy="6858000"/>
              </a:xfrm>
              <a:prstGeom prst="rect">
                <a:avLst/>
              </a:prstGeom>
              <a:gradFill>
                <a:gsLst>
                  <a:gs pos="0">
                    <a:schemeClr val="bg1">
                      <a:alpha val="5000"/>
                    </a:schemeClr>
                  </a:gs>
                  <a:gs pos="27000">
                    <a:schemeClr val="bg1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98" name="ïs1ïḓê"/>
            <p:cNvGrpSpPr/>
            <p:nvPr/>
          </p:nvGrpSpPr>
          <p:grpSpPr>
            <a:xfrm>
              <a:off x="47143" y="4719444"/>
              <a:ext cx="12130525" cy="2137152"/>
              <a:chOff x="35399" y="4466341"/>
              <a:chExt cx="9108601" cy="1604749"/>
            </a:xfrm>
          </p:grpSpPr>
          <p:sp>
            <p:nvSpPr>
              <p:cNvPr id="99" name="îś1iḓê"/>
              <p:cNvSpPr/>
              <p:nvPr/>
            </p:nvSpPr>
            <p:spPr bwMode="auto">
              <a:xfrm>
                <a:off x="772875" y="4678733"/>
                <a:ext cx="4359944" cy="1392352"/>
              </a:xfrm>
              <a:custGeom>
                <a:avLst/>
                <a:gdLst>
                  <a:gd name="T0" fmla="*/ 1027 w 1478"/>
                  <a:gd name="T1" fmla="*/ 471 h 473"/>
                  <a:gd name="T2" fmla="*/ 972 w 1478"/>
                  <a:gd name="T3" fmla="*/ 473 h 473"/>
                  <a:gd name="T4" fmla="*/ 970 w 1478"/>
                  <a:gd name="T5" fmla="*/ 473 h 473"/>
                  <a:gd name="T6" fmla="*/ 995 w 1478"/>
                  <a:gd name="T7" fmla="*/ 117 h 473"/>
                  <a:gd name="T8" fmla="*/ 996 w 1478"/>
                  <a:gd name="T9" fmla="*/ 105 h 473"/>
                  <a:gd name="T10" fmla="*/ 1006 w 1478"/>
                  <a:gd name="T11" fmla="*/ 117 h 473"/>
                  <a:gd name="T12" fmla="*/ 1010 w 1478"/>
                  <a:gd name="T13" fmla="*/ 471 h 473"/>
                  <a:gd name="T14" fmla="*/ 1461 w 1478"/>
                  <a:gd name="T15" fmla="*/ 105 h 473"/>
                  <a:gd name="T16" fmla="*/ 1465 w 1478"/>
                  <a:gd name="T17" fmla="*/ 105 h 473"/>
                  <a:gd name="T18" fmla="*/ 1475 w 1478"/>
                  <a:gd name="T19" fmla="*/ 155 h 473"/>
                  <a:gd name="T20" fmla="*/ 1478 w 1478"/>
                  <a:gd name="T21" fmla="*/ 473 h 473"/>
                  <a:gd name="T22" fmla="*/ 1465 w 1478"/>
                  <a:gd name="T23" fmla="*/ 473 h 473"/>
                  <a:gd name="T24" fmla="*/ 1423 w 1478"/>
                  <a:gd name="T25" fmla="*/ 473 h 473"/>
                  <a:gd name="T26" fmla="*/ 1415 w 1478"/>
                  <a:gd name="T27" fmla="*/ 207 h 473"/>
                  <a:gd name="T28" fmla="*/ 1423 w 1478"/>
                  <a:gd name="T29" fmla="*/ 155 h 473"/>
                  <a:gd name="T30" fmla="*/ 1427 w 1478"/>
                  <a:gd name="T31" fmla="*/ 105 h 473"/>
                  <a:gd name="T32" fmla="*/ 1442 w 1478"/>
                  <a:gd name="T33" fmla="*/ 23 h 473"/>
                  <a:gd name="T34" fmla="*/ 1461 w 1478"/>
                  <a:gd name="T35" fmla="*/ 105 h 473"/>
                  <a:gd name="T36" fmla="*/ 1285 w 1478"/>
                  <a:gd name="T37" fmla="*/ 190 h 473"/>
                  <a:gd name="T38" fmla="*/ 1335 w 1478"/>
                  <a:gd name="T39" fmla="*/ 473 h 473"/>
                  <a:gd name="T40" fmla="*/ 1285 w 1478"/>
                  <a:gd name="T41" fmla="*/ 190 h 473"/>
                  <a:gd name="T42" fmla="*/ 1176 w 1478"/>
                  <a:gd name="T43" fmla="*/ 243 h 473"/>
                  <a:gd name="T44" fmla="*/ 1216 w 1478"/>
                  <a:gd name="T45" fmla="*/ 473 h 473"/>
                  <a:gd name="T46" fmla="*/ 1176 w 1478"/>
                  <a:gd name="T47" fmla="*/ 243 h 473"/>
                  <a:gd name="T48" fmla="*/ 1083 w 1478"/>
                  <a:gd name="T49" fmla="*/ 167 h 473"/>
                  <a:gd name="T50" fmla="*/ 1125 w 1478"/>
                  <a:gd name="T51" fmla="*/ 473 h 473"/>
                  <a:gd name="T52" fmla="*/ 1083 w 1478"/>
                  <a:gd name="T53" fmla="*/ 167 h 473"/>
                  <a:gd name="T54" fmla="*/ 849 w 1478"/>
                  <a:gd name="T55" fmla="*/ 295 h 473"/>
                  <a:gd name="T56" fmla="*/ 884 w 1478"/>
                  <a:gd name="T57" fmla="*/ 473 h 473"/>
                  <a:gd name="T58" fmla="*/ 849 w 1478"/>
                  <a:gd name="T59" fmla="*/ 295 h 473"/>
                  <a:gd name="T60" fmla="*/ 631 w 1478"/>
                  <a:gd name="T61" fmla="*/ 373 h 473"/>
                  <a:gd name="T62" fmla="*/ 643 w 1478"/>
                  <a:gd name="T63" fmla="*/ 318 h 473"/>
                  <a:gd name="T64" fmla="*/ 667 w 1478"/>
                  <a:gd name="T65" fmla="*/ 306 h 473"/>
                  <a:gd name="T66" fmla="*/ 702 w 1478"/>
                  <a:gd name="T67" fmla="*/ 234 h 473"/>
                  <a:gd name="T68" fmla="*/ 723 w 1478"/>
                  <a:gd name="T69" fmla="*/ 306 h 473"/>
                  <a:gd name="T70" fmla="*/ 702 w 1478"/>
                  <a:gd name="T71" fmla="*/ 473 h 473"/>
                  <a:gd name="T72" fmla="*/ 687 w 1478"/>
                  <a:gd name="T73" fmla="*/ 473 h 473"/>
                  <a:gd name="T74" fmla="*/ 643 w 1478"/>
                  <a:gd name="T75" fmla="*/ 473 h 473"/>
                  <a:gd name="T76" fmla="*/ 631 w 1478"/>
                  <a:gd name="T77" fmla="*/ 373 h 473"/>
                  <a:gd name="T78" fmla="*/ 581 w 1478"/>
                  <a:gd name="T79" fmla="*/ 255 h 473"/>
                  <a:gd name="T80" fmla="*/ 623 w 1478"/>
                  <a:gd name="T81" fmla="*/ 473 h 473"/>
                  <a:gd name="T82" fmla="*/ 581 w 1478"/>
                  <a:gd name="T83" fmla="*/ 255 h 473"/>
                  <a:gd name="T84" fmla="*/ 532 w 1478"/>
                  <a:gd name="T85" fmla="*/ 314 h 473"/>
                  <a:gd name="T86" fmla="*/ 557 w 1478"/>
                  <a:gd name="T87" fmla="*/ 356 h 473"/>
                  <a:gd name="T88" fmla="*/ 532 w 1478"/>
                  <a:gd name="T89" fmla="*/ 473 h 473"/>
                  <a:gd name="T90" fmla="*/ 455 w 1478"/>
                  <a:gd name="T91" fmla="*/ 473 h 473"/>
                  <a:gd name="T92" fmla="*/ 455 w 1478"/>
                  <a:gd name="T93" fmla="*/ 302 h 473"/>
                  <a:gd name="T94" fmla="*/ 488 w 1478"/>
                  <a:gd name="T95" fmla="*/ 356 h 473"/>
                  <a:gd name="T96" fmla="*/ 532 w 1478"/>
                  <a:gd name="T97" fmla="*/ 314 h 473"/>
                  <a:gd name="T98" fmla="*/ 360 w 1478"/>
                  <a:gd name="T99" fmla="*/ 293 h 473"/>
                  <a:gd name="T100" fmla="*/ 426 w 1478"/>
                  <a:gd name="T101" fmla="*/ 473 h 473"/>
                  <a:gd name="T102" fmla="*/ 360 w 1478"/>
                  <a:gd name="T103" fmla="*/ 293 h 473"/>
                  <a:gd name="T104" fmla="*/ 287 w 1478"/>
                  <a:gd name="T105" fmla="*/ 209 h 473"/>
                  <a:gd name="T106" fmla="*/ 350 w 1478"/>
                  <a:gd name="T107" fmla="*/ 473 h 473"/>
                  <a:gd name="T108" fmla="*/ 287 w 1478"/>
                  <a:gd name="T109" fmla="*/ 209 h 473"/>
                  <a:gd name="T110" fmla="*/ 195 w 1478"/>
                  <a:gd name="T111" fmla="*/ 184 h 473"/>
                  <a:gd name="T112" fmla="*/ 241 w 1478"/>
                  <a:gd name="T113" fmla="*/ 473 h 473"/>
                  <a:gd name="T114" fmla="*/ 195 w 1478"/>
                  <a:gd name="T115" fmla="*/ 184 h 473"/>
                  <a:gd name="T116" fmla="*/ 31 w 1478"/>
                  <a:gd name="T117" fmla="*/ 264 h 473"/>
                  <a:gd name="T118" fmla="*/ 92 w 1478"/>
                  <a:gd name="T119" fmla="*/ 473 h 473"/>
                  <a:gd name="T120" fmla="*/ 31 w 1478"/>
                  <a:gd name="T121" fmla="*/ 473 h 473"/>
                  <a:gd name="T122" fmla="*/ 0 w 1478"/>
                  <a:gd name="T123" fmla="*/ 331 h 473"/>
                  <a:gd name="T124" fmla="*/ 31 w 1478"/>
                  <a:gd name="T125" fmla="*/ 264 h 4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1478" h="473">
                    <a:moveTo>
                      <a:pt x="1010" y="471"/>
                    </a:moveTo>
                    <a:lnTo>
                      <a:pt x="1027" y="471"/>
                    </a:lnTo>
                    <a:lnTo>
                      <a:pt x="1027" y="473"/>
                    </a:lnTo>
                    <a:lnTo>
                      <a:pt x="972" y="473"/>
                    </a:lnTo>
                    <a:lnTo>
                      <a:pt x="972" y="473"/>
                    </a:lnTo>
                    <a:lnTo>
                      <a:pt x="970" y="473"/>
                    </a:lnTo>
                    <a:lnTo>
                      <a:pt x="970" y="117"/>
                    </a:lnTo>
                    <a:lnTo>
                      <a:pt x="995" y="117"/>
                    </a:lnTo>
                    <a:lnTo>
                      <a:pt x="996" y="75"/>
                    </a:lnTo>
                    <a:lnTo>
                      <a:pt x="996" y="105"/>
                    </a:lnTo>
                    <a:lnTo>
                      <a:pt x="1002" y="105"/>
                    </a:lnTo>
                    <a:lnTo>
                      <a:pt x="1006" y="117"/>
                    </a:lnTo>
                    <a:lnTo>
                      <a:pt x="1010" y="117"/>
                    </a:lnTo>
                    <a:lnTo>
                      <a:pt x="1010" y="471"/>
                    </a:lnTo>
                    <a:lnTo>
                      <a:pt x="1010" y="471"/>
                    </a:lnTo>
                    <a:close/>
                    <a:moveTo>
                      <a:pt x="1461" y="105"/>
                    </a:moveTo>
                    <a:lnTo>
                      <a:pt x="1463" y="0"/>
                    </a:lnTo>
                    <a:lnTo>
                      <a:pt x="1465" y="105"/>
                    </a:lnTo>
                    <a:lnTo>
                      <a:pt x="1475" y="105"/>
                    </a:lnTo>
                    <a:lnTo>
                      <a:pt x="1475" y="155"/>
                    </a:lnTo>
                    <a:lnTo>
                      <a:pt x="1478" y="155"/>
                    </a:lnTo>
                    <a:lnTo>
                      <a:pt x="1478" y="473"/>
                    </a:lnTo>
                    <a:lnTo>
                      <a:pt x="1475" y="473"/>
                    </a:lnTo>
                    <a:lnTo>
                      <a:pt x="1465" y="473"/>
                    </a:lnTo>
                    <a:lnTo>
                      <a:pt x="1427" y="473"/>
                    </a:lnTo>
                    <a:lnTo>
                      <a:pt x="1423" y="473"/>
                    </a:lnTo>
                    <a:lnTo>
                      <a:pt x="1415" y="473"/>
                    </a:lnTo>
                    <a:lnTo>
                      <a:pt x="1415" y="207"/>
                    </a:lnTo>
                    <a:lnTo>
                      <a:pt x="1423" y="207"/>
                    </a:lnTo>
                    <a:lnTo>
                      <a:pt x="1423" y="155"/>
                    </a:lnTo>
                    <a:lnTo>
                      <a:pt x="1427" y="155"/>
                    </a:lnTo>
                    <a:lnTo>
                      <a:pt x="1427" y="105"/>
                    </a:lnTo>
                    <a:lnTo>
                      <a:pt x="1440" y="105"/>
                    </a:lnTo>
                    <a:lnTo>
                      <a:pt x="1442" y="23"/>
                    </a:lnTo>
                    <a:lnTo>
                      <a:pt x="1444" y="105"/>
                    </a:lnTo>
                    <a:lnTo>
                      <a:pt x="1461" y="105"/>
                    </a:lnTo>
                    <a:lnTo>
                      <a:pt x="1461" y="105"/>
                    </a:lnTo>
                    <a:close/>
                    <a:moveTo>
                      <a:pt x="1285" y="190"/>
                    </a:moveTo>
                    <a:lnTo>
                      <a:pt x="1335" y="190"/>
                    </a:lnTo>
                    <a:lnTo>
                      <a:pt x="1335" y="473"/>
                    </a:lnTo>
                    <a:lnTo>
                      <a:pt x="1285" y="473"/>
                    </a:lnTo>
                    <a:lnTo>
                      <a:pt x="1285" y="190"/>
                    </a:lnTo>
                    <a:lnTo>
                      <a:pt x="1285" y="190"/>
                    </a:lnTo>
                    <a:close/>
                    <a:moveTo>
                      <a:pt x="1176" y="243"/>
                    </a:moveTo>
                    <a:lnTo>
                      <a:pt x="1216" y="243"/>
                    </a:lnTo>
                    <a:lnTo>
                      <a:pt x="1216" y="473"/>
                    </a:lnTo>
                    <a:lnTo>
                      <a:pt x="1176" y="473"/>
                    </a:lnTo>
                    <a:lnTo>
                      <a:pt x="1176" y="243"/>
                    </a:lnTo>
                    <a:lnTo>
                      <a:pt x="1176" y="243"/>
                    </a:lnTo>
                    <a:close/>
                    <a:moveTo>
                      <a:pt x="1083" y="167"/>
                    </a:moveTo>
                    <a:lnTo>
                      <a:pt x="1125" y="167"/>
                    </a:lnTo>
                    <a:lnTo>
                      <a:pt x="1125" y="473"/>
                    </a:lnTo>
                    <a:lnTo>
                      <a:pt x="1083" y="473"/>
                    </a:lnTo>
                    <a:lnTo>
                      <a:pt x="1083" y="167"/>
                    </a:lnTo>
                    <a:lnTo>
                      <a:pt x="1083" y="167"/>
                    </a:lnTo>
                    <a:close/>
                    <a:moveTo>
                      <a:pt x="849" y="295"/>
                    </a:moveTo>
                    <a:lnTo>
                      <a:pt x="884" y="295"/>
                    </a:lnTo>
                    <a:lnTo>
                      <a:pt x="884" y="473"/>
                    </a:lnTo>
                    <a:lnTo>
                      <a:pt x="849" y="473"/>
                    </a:lnTo>
                    <a:lnTo>
                      <a:pt x="849" y="295"/>
                    </a:lnTo>
                    <a:lnTo>
                      <a:pt x="849" y="295"/>
                    </a:lnTo>
                    <a:close/>
                    <a:moveTo>
                      <a:pt x="631" y="373"/>
                    </a:moveTo>
                    <a:lnTo>
                      <a:pt x="643" y="373"/>
                    </a:lnTo>
                    <a:lnTo>
                      <a:pt x="643" y="318"/>
                    </a:lnTo>
                    <a:lnTo>
                      <a:pt x="667" y="318"/>
                    </a:lnTo>
                    <a:lnTo>
                      <a:pt x="667" y="306"/>
                    </a:lnTo>
                    <a:lnTo>
                      <a:pt x="667" y="234"/>
                    </a:lnTo>
                    <a:lnTo>
                      <a:pt x="702" y="234"/>
                    </a:lnTo>
                    <a:lnTo>
                      <a:pt x="702" y="306"/>
                    </a:lnTo>
                    <a:lnTo>
                      <a:pt x="723" y="306"/>
                    </a:lnTo>
                    <a:lnTo>
                      <a:pt x="723" y="473"/>
                    </a:lnTo>
                    <a:lnTo>
                      <a:pt x="702" y="473"/>
                    </a:lnTo>
                    <a:lnTo>
                      <a:pt x="698" y="473"/>
                    </a:lnTo>
                    <a:lnTo>
                      <a:pt x="687" y="473"/>
                    </a:lnTo>
                    <a:lnTo>
                      <a:pt x="667" y="473"/>
                    </a:lnTo>
                    <a:lnTo>
                      <a:pt x="643" y="473"/>
                    </a:lnTo>
                    <a:lnTo>
                      <a:pt x="631" y="473"/>
                    </a:lnTo>
                    <a:lnTo>
                      <a:pt x="631" y="373"/>
                    </a:lnTo>
                    <a:lnTo>
                      <a:pt x="631" y="373"/>
                    </a:lnTo>
                    <a:close/>
                    <a:moveTo>
                      <a:pt x="581" y="255"/>
                    </a:moveTo>
                    <a:lnTo>
                      <a:pt x="623" y="255"/>
                    </a:lnTo>
                    <a:lnTo>
                      <a:pt x="623" y="473"/>
                    </a:lnTo>
                    <a:lnTo>
                      <a:pt x="581" y="473"/>
                    </a:lnTo>
                    <a:lnTo>
                      <a:pt x="581" y="255"/>
                    </a:lnTo>
                    <a:lnTo>
                      <a:pt x="581" y="255"/>
                    </a:lnTo>
                    <a:close/>
                    <a:moveTo>
                      <a:pt x="532" y="314"/>
                    </a:moveTo>
                    <a:lnTo>
                      <a:pt x="557" y="314"/>
                    </a:lnTo>
                    <a:lnTo>
                      <a:pt x="557" y="356"/>
                    </a:lnTo>
                    <a:lnTo>
                      <a:pt x="557" y="473"/>
                    </a:lnTo>
                    <a:lnTo>
                      <a:pt x="532" y="473"/>
                    </a:lnTo>
                    <a:lnTo>
                      <a:pt x="488" y="473"/>
                    </a:lnTo>
                    <a:lnTo>
                      <a:pt x="455" y="473"/>
                    </a:lnTo>
                    <a:lnTo>
                      <a:pt x="455" y="356"/>
                    </a:lnTo>
                    <a:lnTo>
                      <a:pt x="455" y="302"/>
                    </a:lnTo>
                    <a:lnTo>
                      <a:pt x="488" y="302"/>
                    </a:lnTo>
                    <a:lnTo>
                      <a:pt x="488" y="356"/>
                    </a:lnTo>
                    <a:lnTo>
                      <a:pt x="532" y="356"/>
                    </a:lnTo>
                    <a:lnTo>
                      <a:pt x="532" y="314"/>
                    </a:lnTo>
                    <a:lnTo>
                      <a:pt x="532" y="314"/>
                    </a:lnTo>
                    <a:close/>
                    <a:moveTo>
                      <a:pt x="360" y="293"/>
                    </a:moveTo>
                    <a:lnTo>
                      <a:pt x="426" y="293"/>
                    </a:lnTo>
                    <a:lnTo>
                      <a:pt x="426" y="473"/>
                    </a:lnTo>
                    <a:lnTo>
                      <a:pt x="360" y="473"/>
                    </a:lnTo>
                    <a:lnTo>
                      <a:pt x="360" y="293"/>
                    </a:lnTo>
                    <a:lnTo>
                      <a:pt x="360" y="293"/>
                    </a:lnTo>
                    <a:close/>
                    <a:moveTo>
                      <a:pt x="287" y="209"/>
                    </a:moveTo>
                    <a:lnTo>
                      <a:pt x="350" y="209"/>
                    </a:lnTo>
                    <a:lnTo>
                      <a:pt x="350" y="473"/>
                    </a:lnTo>
                    <a:lnTo>
                      <a:pt x="287" y="473"/>
                    </a:lnTo>
                    <a:lnTo>
                      <a:pt x="287" y="209"/>
                    </a:lnTo>
                    <a:lnTo>
                      <a:pt x="287" y="209"/>
                    </a:lnTo>
                    <a:close/>
                    <a:moveTo>
                      <a:pt x="195" y="184"/>
                    </a:moveTo>
                    <a:lnTo>
                      <a:pt x="241" y="184"/>
                    </a:lnTo>
                    <a:lnTo>
                      <a:pt x="241" y="473"/>
                    </a:lnTo>
                    <a:lnTo>
                      <a:pt x="195" y="473"/>
                    </a:lnTo>
                    <a:lnTo>
                      <a:pt x="195" y="184"/>
                    </a:lnTo>
                    <a:lnTo>
                      <a:pt x="195" y="184"/>
                    </a:lnTo>
                    <a:close/>
                    <a:moveTo>
                      <a:pt x="31" y="264"/>
                    </a:moveTo>
                    <a:lnTo>
                      <a:pt x="92" y="264"/>
                    </a:lnTo>
                    <a:lnTo>
                      <a:pt x="92" y="473"/>
                    </a:lnTo>
                    <a:lnTo>
                      <a:pt x="61" y="473"/>
                    </a:lnTo>
                    <a:lnTo>
                      <a:pt x="31" y="473"/>
                    </a:lnTo>
                    <a:lnTo>
                      <a:pt x="0" y="473"/>
                    </a:lnTo>
                    <a:lnTo>
                      <a:pt x="0" y="331"/>
                    </a:lnTo>
                    <a:lnTo>
                      <a:pt x="31" y="331"/>
                    </a:lnTo>
                    <a:lnTo>
                      <a:pt x="31" y="264"/>
                    </a:lnTo>
                    <a:lnTo>
                      <a:pt x="31" y="264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0" name="ïšľídè"/>
              <p:cNvSpPr/>
              <p:nvPr/>
            </p:nvSpPr>
            <p:spPr bwMode="auto">
              <a:xfrm>
                <a:off x="117996" y="5321000"/>
                <a:ext cx="5994189" cy="750090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1" name="íšḻídê"/>
              <p:cNvSpPr/>
              <p:nvPr/>
            </p:nvSpPr>
            <p:spPr bwMode="auto">
              <a:xfrm>
                <a:off x="430686" y="4891127"/>
                <a:ext cx="306789" cy="1162261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2" name="ísḷíḑê"/>
              <p:cNvSpPr/>
              <p:nvPr/>
            </p:nvSpPr>
            <p:spPr bwMode="auto">
              <a:xfrm>
                <a:off x="908568" y="5251015"/>
                <a:ext cx="1103260" cy="802372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3" name="îśľiḓé"/>
              <p:cNvSpPr/>
              <p:nvPr/>
            </p:nvSpPr>
            <p:spPr bwMode="auto">
              <a:xfrm>
                <a:off x="2041328" y="5852794"/>
                <a:ext cx="106196" cy="200593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4" name="ïṡ1iḍè"/>
              <p:cNvSpPr/>
              <p:nvPr/>
            </p:nvSpPr>
            <p:spPr bwMode="auto">
              <a:xfrm>
                <a:off x="2118028" y="5905891"/>
                <a:ext cx="318589" cy="147496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5" name="iŝľïḑê"/>
              <p:cNvSpPr/>
              <p:nvPr/>
            </p:nvSpPr>
            <p:spPr bwMode="auto">
              <a:xfrm>
                <a:off x="2348117" y="5522406"/>
                <a:ext cx="277288" cy="530981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6" name="ís1íḓê"/>
              <p:cNvSpPr/>
              <p:nvPr/>
            </p:nvSpPr>
            <p:spPr bwMode="auto">
              <a:xfrm>
                <a:off x="2660808" y="5882292"/>
                <a:ext cx="117995" cy="171096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7" name="iṡlídé"/>
              <p:cNvSpPr/>
              <p:nvPr/>
            </p:nvSpPr>
            <p:spPr bwMode="auto">
              <a:xfrm>
                <a:off x="2796502" y="5823294"/>
                <a:ext cx="112094" cy="230094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8" name="îsļíḍè"/>
              <p:cNvSpPr/>
              <p:nvPr/>
            </p:nvSpPr>
            <p:spPr bwMode="auto">
              <a:xfrm>
                <a:off x="3421880" y="5610901"/>
                <a:ext cx="147494" cy="442486"/>
              </a:xfrm>
              <a:custGeom>
                <a:avLst/>
                <a:gdLst>
                  <a:gd name="T0" fmla="*/ 9 w 50"/>
                  <a:gd name="T1" fmla="*/ 23 h 149"/>
                  <a:gd name="T2" fmla="*/ 13 w 50"/>
                  <a:gd name="T3" fmla="*/ 23 h 149"/>
                  <a:gd name="T4" fmla="*/ 23 w 50"/>
                  <a:gd name="T5" fmla="*/ 0 h 149"/>
                  <a:gd name="T6" fmla="*/ 29 w 50"/>
                  <a:gd name="T7" fmla="*/ 0 h 149"/>
                  <a:gd name="T8" fmla="*/ 36 w 50"/>
                  <a:gd name="T9" fmla="*/ 23 h 149"/>
                  <a:gd name="T10" fmla="*/ 42 w 50"/>
                  <a:gd name="T11" fmla="*/ 23 h 149"/>
                  <a:gd name="T12" fmla="*/ 42 w 50"/>
                  <a:gd name="T13" fmla="*/ 36 h 149"/>
                  <a:gd name="T14" fmla="*/ 44 w 50"/>
                  <a:gd name="T15" fmla="*/ 42 h 149"/>
                  <a:gd name="T16" fmla="*/ 50 w 50"/>
                  <a:gd name="T17" fmla="*/ 42 h 149"/>
                  <a:gd name="T18" fmla="*/ 50 w 50"/>
                  <a:gd name="T19" fmla="*/ 149 h 149"/>
                  <a:gd name="T20" fmla="*/ 0 w 50"/>
                  <a:gd name="T21" fmla="*/ 149 h 149"/>
                  <a:gd name="T22" fmla="*/ 0 w 50"/>
                  <a:gd name="T23" fmla="*/ 42 h 149"/>
                  <a:gd name="T24" fmla="*/ 8 w 50"/>
                  <a:gd name="T25" fmla="*/ 42 h 149"/>
                  <a:gd name="T26" fmla="*/ 9 w 50"/>
                  <a:gd name="T27" fmla="*/ 36 h 149"/>
                  <a:gd name="T28" fmla="*/ 9 w 50"/>
                  <a:gd name="T29" fmla="*/ 23 h 149"/>
                  <a:gd name="T30" fmla="*/ 9 w 50"/>
                  <a:gd name="T31" fmla="*/ 2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50" h="149">
                    <a:moveTo>
                      <a:pt x="9" y="23"/>
                    </a:moveTo>
                    <a:lnTo>
                      <a:pt x="13" y="23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36" y="23"/>
                    </a:lnTo>
                    <a:lnTo>
                      <a:pt x="42" y="23"/>
                    </a:lnTo>
                    <a:lnTo>
                      <a:pt x="42" y="36"/>
                    </a:lnTo>
                    <a:lnTo>
                      <a:pt x="44" y="42"/>
                    </a:lnTo>
                    <a:lnTo>
                      <a:pt x="50" y="42"/>
                    </a:lnTo>
                    <a:lnTo>
                      <a:pt x="50" y="149"/>
                    </a:lnTo>
                    <a:lnTo>
                      <a:pt x="0" y="149"/>
                    </a:lnTo>
                    <a:lnTo>
                      <a:pt x="0" y="42"/>
                    </a:lnTo>
                    <a:lnTo>
                      <a:pt x="8" y="42"/>
                    </a:lnTo>
                    <a:lnTo>
                      <a:pt x="9" y="36"/>
                    </a:lnTo>
                    <a:lnTo>
                      <a:pt x="9" y="23"/>
                    </a:lnTo>
                    <a:lnTo>
                      <a:pt x="9" y="2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09" name="íṣ1ïḑê"/>
              <p:cNvSpPr/>
              <p:nvPr/>
            </p:nvSpPr>
            <p:spPr bwMode="auto">
              <a:xfrm>
                <a:off x="3646071" y="5964889"/>
                <a:ext cx="82597" cy="88498"/>
              </a:xfrm>
              <a:custGeom>
                <a:avLst/>
                <a:gdLst>
                  <a:gd name="T0" fmla="*/ 0 w 28"/>
                  <a:gd name="T1" fmla="*/ 0 h 31"/>
                  <a:gd name="T2" fmla="*/ 28 w 28"/>
                  <a:gd name="T3" fmla="*/ 0 h 31"/>
                  <a:gd name="T4" fmla="*/ 28 w 28"/>
                  <a:gd name="T5" fmla="*/ 31 h 31"/>
                  <a:gd name="T6" fmla="*/ 0 w 28"/>
                  <a:gd name="T7" fmla="*/ 31 h 31"/>
                  <a:gd name="T8" fmla="*/ 0 w 28"/>
                  <a:gd name="T9" fmla="*/ 0 h 31"/>
                  <a:gd name="T10" fmla="*/ 0 w 28"/>
                  <a:gd name="T11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" h="31">
                    <a:moveTo>
                      <a:pt x="0" y="0"/>
                    </a:moveTo>
                    <a:lnTo>
                      <a:pt x="28" y="0"/>
                    </a:lnTo>
                    <a:lnTo>
                      <a:pt x="28" y="31"/>
                    </a:lnTo>
                    <a:lnTo>
                      <a:pt x="0" y="3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0" name="iśľîḋè"/>
              <p:cNvSpPr/>
              <p:nvPr/>
            </p:nvSpPr>
            <p:spPr bwMode="auto">
              <a:xfrm>
                <a:off x="3675572" y="5021475"/>
                <a:ext cx="778773" cy="1031913"/>
              </a:xfrm>
              <a:custGeom>
                <a:avLst/>
                <a:gdLst>
                  <a:gd name="T0" fmla="*/ 124 w 266"/>
                  <a:gd name="T1" fmla="*/ 0 h 476"/>
                  <a:gd name="T2" fmla="*/ 203 w 266"/>
                  <a:gd name="T3" fmla="*/ 0 h 476"/>
                  <a:gd name="T4" fmla="*/ 203 w 266"/>
                  <a:gd name="T5" fmla="*/ 5 h 476"/>
                  <a:gd name="T6" fmla="*/ 209 w 266"/>
                  <a:gd name="T7" fmla="*/ 5 h 476"/>
                  <a:gd name="T8" fmla="*/ 209 w 266"/>
                  <a:gd name="T9" fmla="*/ 9 h 476"/>
                  <a:gd name="T10" fmla="*/ 214 w 266"/>
                  <a:gd name="T11" fmla="*/ 9 h 476"/>
                  <a:gd name="T12" fmla="*/ 214 w 266"/>
                  <a:gd name="T13" fmla="*/ 17 h 476"/>
                  <a:gd name="T14" fmla="*/ 222 w 266"/>
                  <a:gd name="T15" fmla="*/ 17 h 476"/>
                  <a:gd name="T16" fmla="*/ 222 w 266"/>
                  <a:gd name="T17" fmla="*/ 430 h 476"/>
                  <a:gd name="T18" fmla="*/ 230 w 266"/>
                  <a:gd name="T19" fmla="*/ 430 h 476"/>
                  <a:gd name="T20" fmla="*/ 230 w 266"/>
                  <a:gd name="T21" fmla="*/ 453 h 476"/>
                  <a:gd name="T22" fmla="*/ 230 w 266"/>
                  <a:gd name="T23" fmla="*/ 462 h 476"/>
                  <a:gd name="T24" fmla="*/ 266 w 266"/>
                  <a:gd name="T25" fmla="*/ 462 h 476"/>
                  <a:gd name="T26" fmla="*/ 266 w 266"/>
                  <a:gd name="T27" fmla="*/ 476 h 476"/>
                  <a:gd name="T28" fmla="*/ 230 w 266"/>
                  <a:gd name="T29" fmla="*/ 476 h 476"/>
                  <a:gd name="T30" fmla="*/ 222 w 266"/>
                  <a:gd name="T31" fmla="*/ 476 h 476"/>
                  <a:gd name="T32" fmla="*/ 199 w 266"/>
                  <a:gd name="T33" fmla="*/ 476 h 476"/>
                  <a:gd name="T34" fmla="*/ 124 w 266"/>
                  <a:gd name="T35" fmla="*/ 476 h 476"/>
                  <a:gd name="T36" fmla="*/ 48 w 266"/>
                  <a:gd name="T37" fmla="*/ 476 h 476"/>
                  <a:gd name="T38" fmla="*/ 0 w 266"/>
                  <a:gd name="T39" fmla="*/ 476 h 476"/>
                  <a:gd name="T40" fmla="*/ 0 w 266"/>
                  <a:gd name="T41" fmla="*/ 453 h 476"/>
                  <a:gd name="T42" fmla="*/ 0 w 266"/>
                  <a:gd name="T43" fmla="*/ 411 h 476"/>
                  <a:gd name="T44" fmla="*/ 10 w 266"/>
                  <a:gd name="T45" fmla="*/ 411 h 476"/>
                  <a:gd name="T46" fmla="*/ 10 w 266"/>
                  <a:gd name="T47" fmla="*/ 166 h 476"/>
                  <a:gd name="T48" fmla="*/ 17 w 266"/>
                  <a:gd name="T49" fmla="*/ 166 h 476"/>
                  <a:gd name="T50" fmla="*/ 17 w 266"/>
                  <a:gd name="T51" fmla="*/ 155 h 476"/>
                  <a:gd name="T52" fmla="*/ 23 w 266"/>
                  <a:gd name="T53" fmla="*/ 155 h 476"/>
                  <a:gd name="T54" fmla="*/ 23 w 266"/>
                  <a:gd name="T55" fmla="*/ 143 h 476"/>
                  <a:gd name="T56" fmla="*/ 25 w 266"/>
                  <a:gd name="T57" fmla="*/ 143 h 476"/>
                  <a:gd name="T58" fmla="*/ 44 w 266"/>
                  <a:gd name="T59" fmla="*/ 111 h 476"/>
                  <a:gd name="T60" fmla="*/ 46 w 266"/>
                  <a:gd name="T61" fmla="*/ 111 h 476"/>
                  <a:gd name="T62" fmla="*/ 48 w 266"/>
                  <a:gd name="T63" fmla="*/ 111 h 476"/>
                  <a:gd name="T64" fmla="*/ 48 w 266"/>
                  <a:gd name="T65" fmla="*/ 76 h 476"/>
                  <a:gd name="T66" fmla="*/ 50 w 266"/>
                  <a:gd name="T67" fmla="*/ 76 h 476"/>
                  <a:gd name="T68" fmla="*/ 50 w 266"/>
                  <a:gd name="T69" fmla="*/ 113 h 476"/>
                  <a:gd name="T70" fmla="*/ 69 w 266"/>
                  <a:gd name="T71" fmla="*/ 143 h 476"/>
                  <a:gd name="T72" fmla="*/ 71 w 266"/>
                  <a:gd name="T73" fmla="*/ 143 h 476"/>
                  <a:gd name="T74" fmla="*/ 71 w 266"/>
                  <a:gd name="T75" fmla="*/ 155 h 476"/>
                  <a:gd name="T76" fmla="*/ 75 w 266"/>
                  <a:gd name="T77" fmla="*/ 155 h 476"/>
                  <a:gd name="T78" fmla="*/ 75 w 266"/>
                  <a:gd name="T79" fmla="*/ 166 h 476"/>
                  <a:gd name="T80" fmla="*/ 82 w 266"/>
                  <a:gd name="T81" fmla="*/ 166 h 476"/>
                  <a:gd name="T82" fmla="*/ 82 w 266"/>
                  <a:gd name="T83" fmla="*/ 453 h 476"/>
                  <a:gd name="T84" fmla="*/ 124 w 266"/>
                  <a:gd name="T85" fmla="*/ 453 h 476"/>
                  <a:gd name="T86" fmla="*/ 124 w 266"/>
                  <a:gd name="T87" fmla="*/ 23 h 476"/>
                  <a:gd name="T88" fmla="*/ 124 w 266"/>
                  <a:gd name="T89" fmla="*/ 17 h 476"/>
                  <a:gd name="T90" fmla="*/ 124 w 266"/>
                  <a:gd name="T91" fmla="*/ 17 h 476"/>
                  <a:gd name="T92" fmla="*/ 124 w 266"/>
                  <a:gd name="T93" fmla="*/ 11 h 476"/>
                  <a:gd name="T94" fmla="*/ 124 w 266"/>
                  <a:gd name="T95" fmla="*/ 9 h 476"/>
                  <a:gd name="T96" fmla="*/ 124 w 266"/>
                  <a:gd name="T97" fmla="*/ 5 h 476"/>
                  <a:gd name="T98" fmla="*/ 124 w 266"/>
                  <a:gd name="T99" fmla="*/ 0 h 476"/>
                  <a:gd name="T100" fmla="*/ 124 w 266"/>
                  <a:gd name="T101" fmla="*/ 0 h 4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66" h="476">
                    <a:moveTo>
                      <a:pt x="124" y="0"/>
                    </a:moveTo>
                    <a:lnTo>
                      <a:pt x="203" y="0"/>
                    </a:lnTo>
                    <a:lnTo>
                      <a:pt x="203" y="5"/>
                    </a:lnTo>
                    <a:lnTo>
                      <a:pt x="209" y="5"/>
                    </a:lnTo>
                    <a:lnTo>
                      <a:pt x="209" y="9"/>
                    </a:lnTo>
                    <a:lnTo>
                      <a:pt x="214" y="9"/>
                    </a:lnTo>
                    <a:lnTo>
                      <a:pt x="214" y="17"/>
                    </a:lnTo>
                    <a:lnTo>
                      <a:pt x="222" y="17"/>
                    </a:lnTo>
                    <a:lnTo>
                      <a:pt x="222" y="430"/>
                    </a:lnTo>
                    <a:lnTo>
                      <a:pt x="230" y="430"/>
                    </a:lnTo>
                    <a:lnTo>
                      <a:pt x="230" y="453"/>
                    </a:lnTo>
                    <a:lnTo>
                      <a:pt x="230" y="462"/>
                    </a:lnTo>
                    <a:lnTo>
                      <a:pt x="266" y="462"/>
                    </a:lnTo>
                    <a:lnTo>
                      <a:pt x="266" y="476"/>
                    </a:lnTo>
                    <a:lnTo>
                      <a:pt x="230" y="476"/>
                    </a:lnTo>
                    <a:lnTo>
                      <a:pt x="222" y="476"/>
                    </a:lnTo>
                    <a:lnTo>
                      <a:pt x="199" y="476"/>
                    </a:lnTo>
                    <a:lnTo>
                      <a:pt x="124" y="476"/>
                    </a:lnTo>
                    <a:lnTo>
                      <a:pt x="48" y="476"/>
                    </a:lnTo>
                    <a:lnTo>
                      <a:pt x="0" y="476"/>
                    </a:lnTo>
                    <a:lnTo>
                      <a:pt x="0" y="453"/>
                    </a:lnTo>
                    <a:lnTo>
                      <a:pt x="0" y="411"/>
                    </a:lnTo>
                    <a:lnTo>
                      <a:pt x="10" y="411"/>
                    </a:lnTo>
                    <a:lnTo>
                      <a:pt x="10" y="166"/>
                    </a:lnTo>
                    <a:lnTo>
                      <a:pt x="17" y="166"/>
                    </a:lnTo>
                    <a:lnTo>
                      <a:pt x="17" y="155"/>
                    </a:lnTo>
                    <a:lnTo>
                      <a:pt x="23" y="155"/>
                    </a:lnTo>
                    <a:lnTo>
                      <a:pt x="23" y="143"/>
                    </a:lnTo>
                    <a:lnTo>
                      <a:pt x="25" y="143"/>
                    </a:lnTo>
                    <a:lnTo>
                      <a:pt x="44" y="111"/>
                    </a:lnTo>
                    <a:lnTo>
                      <a:pt x="46" y="111"/>
                    </a:lnTo>
                    <a:lnTo>
                      <a:pt x="48" y="111"/>
                    </a:lnTo>
                    <a:lnTo>
                      <a:pt x="48" y="76"/>
                    </a:lnTo>
                    <a:lnTo>
                      <a:pt x="50" y="76"/>
                    </a:lnTo>
                    <a:lnTo>
                      <a:pt x="50" y="113"/>
                    </a:lnTo>
                    <a:lnTo>
                      <a:pt x="69" y="143"/>
                    </a:lnTo>
                    <a:lnTo>
                      <a:pt x="71" y="143"/>
                    </a:lnTo>
                    <a:lnTo>
                      <a:pt x="71" y="155"/>
                    </a:lnTo>
                    <a:lnTo>
                      <a:pt x="75" y="155"/>
                    </a:lnTo>
                    <a:lnTo>
                      <a:pt x="75" y="166"/>
                    </a:lnTo>
                    <a:lnTo>
                      <a:pt x="82" y="166"/>
                    </a:lnTo>
                    <a:lnTo>
                      <a:pt x="82" y="453"/>
                    </a:lnTo>
                    <a:lnTo>
                      <a:pt x="124" y="453"/>
                    </a:lnTo>
                    <a:lnTo>
                      <a:pt x="124" y="23"/>
                    </a:lnTo>
                    <a:lnTo>
                      <a:pt x="124" y="17"/>
                    </a:lnTo>
                    <a:lnTo>
                      <a:pt x="124" y="17"/>
                    </a:lnTo>
                    <a:lnTo>
                      <a:pt x="124" y="11"/>
                    </a:lnTo>
                    <a:lnTo>
                      <a:pt x="124" y="9"/>
                    </a:lnTo>
                    <a:lnTo>
                      <a:pt x="124" y="5"/>
                    </a:lnTo>
                    <a:lnTo>
                      <a:pt x="124" y="0"/>
                    </a:lnTo>
                    <a:lnTo>
                      <a:pt x="1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1" name="íṩľidè"/>
              <p:cNvSpPr/>
              <p:nvPr/>
            </p:nvSpPr>
            <p:spPr bwMode="auto">
              <a:xfrm>
                <a:off x="4383548" y="5622700"/>
                <a:ext cx="306789" cy="430687"/>
              </a:xfrm>
              <a:custGeom>
                <a:avLst/>
                <a:gdLst>
                  <a:gd name="T0" fmla="*/ 48 w 103"/>
                  <a:gd name="T1" fmla="*/ 112 h 145"/>
                  <a:gd name="T2" fmla="*/ 103 w 103"/>
                  <a:gd name="T3" fmla="*/ 112 h 145"/>
                  <a:gd name="T4" fmla="*/ 103 w 103"/>
                  <a:gd name="T5" fmla="*/ 145 h 145"/>
                  <a:gd name="T6" fmla="*/ 48 w 103"/>
                  <a:gd name="T7" fmla="*/ 145 h 145"/>
                  <a:gd name="T8" fmla="*/ 23 w 103"/>
                  <a:gd name="T9" fmla="*/ 145 h 145"/>
                  <a:gd name="T10" fmla="*/ 0 w 103"/>
                  <a:gd name="T11" fmla="*/ 145 h 145"/>
                  <a:gd name="T12" fmla="*/ 0 w 103"/>
                  <a:gd name="T13" fmla="*/ 11 h 145"/>
                  <a:gd name="T14" fmla="*/ 6 w 103"/>
                  <a:gd name="T15" fmla="*/ 11 h 145"/>
                  <a:gd name="T16" fmla="*/ 6 w 103"/>
                  <a:gd name="T17" fmla="*/ 0 h 145"/>
                  <a:gd name="T18" fmla="*/ 34 w 103"/>
                  <a:gd name="T19" fmla="*/ 0 h 145"/>
                  <a:gd name="T20" fmla="*/ 34 w 103"/>
                  <a:gd name="T21" fmla="*/ 11 h 145"/>
                  <a:gd name="T22" fmla="*/ 48 w 103"/>
                  <a:gd name="T23" fmla="*/ 11 h 145"/>
                  <a:gd name="T24" fmla="*/ 48 w 103"/>
                  <a:gd name="T25" fmla="*/ 112 h 145"/>
                  <a:gd name="T26" fmla="*/ 48 w 103"/>
                  <a:gd name="T27" fmla="*/ 112 h 1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3" h="145">
                    <a:moveTo>
                      <a:pt x="48" y="112"/>
                    </a:moveTo>
                    <a:lnTo>
                      <a:pt x="103" y="112"/>
                    </a:lnTo>
                    <a:lnTo>
                      <a:pt x="103" y="145"/>
                    </a:lnTo>
                    <a:lnTo>
                      <a:pt x="48" y="145"/>
                    </a:lnTo>
                    <a:lnTo>
                      <a:pt x="23" y="145"/>
                    </a:lnTo>
                    <a:lnTo>
                      <a:pt x="0" y="145"/>
                    </a:lnTo>
                    <a:lnTo>
                      <a:pt x="0" y="11"/>
                    </a:lnTo>
                    <a:lnTo>
                      <a:pt x="6" y="11"/>
                    </a:lnTo>
                    <a:lnTo>
                      <a:pt x="6" y="0"/>
                    </a:lnTo>
                    <a:lnTo>
                      <a:pt x="34" y="0"/>
                    </a:lnTo>
                    <a:lnTo>
                      <a:pt x="34" y="11"/>
                    </a:lnTo>
                    <a:lnTo>
                      <a:pt x="48" y="11"/>
                    </a:lnTo>
                    <a:lnTo>
                      <a:pt x="48" y="112"/>
                    </a:lnTo>
                    <a:lnTo>
                      <a:pt x="48" y="112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2" name="ïśļîďè"/>
              <p:cNvSpPr/>
              <p:nvPr/>
            </p:nvSpPr>
            <p:spPr bwMode="auto">
              <a:xfrm>
                <a:off x="4908627" y="5634500"/>
                <a:ext cx="365788" cy="418888"/>
              </a:xfrm>
              <a:custGeom>
                <a:avLst/>
                <a:gdLst>
                  <a:gd name="T0" fmla="*/ 0 w 124"/>
                  <a:gd name="T1" fmla="*/ 0 h 142"/>
                  <a:gd name="T2" fmla="*/ 124 w 124"/>
                  <a:gd name="T3" fmla="*/ 0 h 142"/>
                  <a:gd name="T4" fmla="*/ 124 w 124"/>
                  <a:gd name="T5" fmla="*/ 142 h 142"/>
                  <a:gd name="T6" fmla="*/ 0 w 124"/>
                  <a:gd name="T7" fmla="*/ 142 h 142"/>
                  <a:gd name="T8" fmla="*/ 0 w 124"/>
                  <a:gd name="T9" fmla="*/ 0 h 142"/>
                  <a:gd name="T10" fmla="*/ 0 w 124"/>
                  <a:gd name="T11" fmla="*/ 0 h 1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4" h="142">
                    <a:moveTo>
                      <a:pt x="0" y="0"/>
                    </a:moveTo>
                    <a:lnTo>
                      <a:pt x="124" y="0"/>
                    </a:lnTo>
                    <a:lnTo>
                      <a:pt x="124" y="142"/>
                    </a:lnTo>
                    <a:lnTo>
                      <a:pt x="0" y="142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3" name="íṣlíḍè"/>
              <p:cNvSpPr/>
              <p:nvPr/>
            </p:nvSpPr>
            <p:spPr bwMode="auto">
              <a:xfrm>
                <a:off x="5303915" y="5410309"/>
                <a:ext cx="873170" cy="643080"/>
              </a:xfrm>
              <a:custGeom>
                <a:avLst/>
                <a:gdLst>
                  <a:gd name="T0" fmla="*/ 84 w 296"/>
                  <a:gd name="T1" fmla="*/ 193 h 218"/>
                  <a:gd name="T2" fmla="*/ 94 w 296"/>
                  <a:gd name="T3" fmla="*/ 193 h 218"/>
                  <a:gd name="T4" fmla="*/ 94 w 296"/>
                  <a:gd name="T5" fmla="*/ 199 h 218"/>
                  <a:gd name="T6" fmla="*/ 113 w 296"/>
                  <a:gd name="T7" fmla="*/ 199 h 218"/>
                  <a:gd name="T8" fmla="*/ 113 w 296"/>
                  <a:gd name="T9" fmla="*/ 206 h 218"/>
                  <a:gd name="T10" fmla="*/ 160 w 296"/>
                  <a:gd name="T11" fmla="*/ 206 h 218"/>
                  <a:gd name="T12" fmla="*/ 160 w 296"/>
                  <a:gd name="T13" fmla="*/ 9 h 218"/>
                  <a:gd name="T14" fmla="*/ 178 w 296"/>
                  <a:gd name="T15" fmla="*/ 9 h 218"/>
                  <a:gd name="T16" fmla="*/ 178 w 296"/>
                  <a:gd name="T17" fmla="*/ 0 h 218"/>
                  <a:gd name="T18" fmla="*/ 218 w 296"/>
                  <a:gd name="T19" fmla="*/ 0 h 218"/>
                  <a:gd name="T20" fmla="*/ 218 w 296"/>
                  <a:gd name="T21" fmla="*/ 9 h 218"/>
                  <a:gd name="T22" fmla="*/ 231 w 296"/>
                  <a:gd name="T23" fmla="*/ 9 h 218"/>
                  <a:gd name="T24" fmla="*/ 231 w 296"/>
                  <a:gd name="T25" fmla="*/ 206 h 218"/>
                  <a:gd name="T26" fmla="*/ 245 w 296"/>
                  <a:gd name="T27" fmla="*/ 206 h 218"/>
                  <a:gd name="T28" fmla="*/ 245 w 296"/>
                  <a:gd name="T29" fmla="*/ 214 h 218"/>
                  <a:gd name="T30" fmla="*/ 296 w 296"/>
                  <a:gd name="T31" fmla="*/ 214 h 218"/>
                  <a:gd name="T32" fmla="*/ 296 w 296"/>
                  <a:gd name="T33" fmla="*/ 218 h 218"/>
                  <a:gd name="T34" fmla="*/ 245 w 296"/>
                  <a:gd name="T35" fmla="*/ 218 h 218"/>
                  <a:gd name="T36" fmla="*/ 231 w 296"/>
                  <a:gd name="T37" fmla="*/ 218 h 218"/>
                  <a:gd name="T38" fmla="*/ 160 w 296"/>
                  <a:gd name="T39" fmla="*/ 218 h 218"/>
                  <a:gd name="T40" fmla="*/ 130 w 296"/>
                  <a:gd name="T41" fmla="*/ 218 h 218"/>
                  <a:gd name="T42" fmla="*/ 84 w 296"/>
                  <a:gd name="T43" fmla="*/ 218 h 218"/>
                  <a:gd name="T44" fmla="*/ 80 w 296"/>
                  <a:gd name="T45" fmla="*/ 218 h 218"/>
                  <a:gd name="T46" fmla="*/ 50 w 296"/>
                  <a:gd name="T47" fmla="*/ 218 h 218"/>
                  <a:gd name="T48" fmla="*/ 0 w 296"/>
                  <a:gd name="T49" fmla="*/ 218 h 218"/>
                  <a:gd name="T50" fmla="*/ 0 w 296"/>
                  <a:gd name="T51" fmla="*/ 4 h 218"/>
                  <a:gd name="T52" fmla="*/ 50 w 296"/>
                  <a:gd name="T53" fmla="*/ 4 h 218"/>
                  <a:gd name="T54" fmla="*/ 50 w 296"/>
                  <a:gd name="T55" fmla="*/ 25 h 218"/>
                  <a:gd name="T56" fmla="*/ 84 w 296"/>
                  <a:gd name="T57" fmla="*/ 25 h 218"/>
                  <a:gd name="T58" fmla="*/ 84 w 296"/>
                  <a:gd name="T59" fmla="*/ 193 h 218"/>
                  <a:gd name="T60" fmla="*/ 84 w 296"/>
                  <a:gd name="T61" fmla="*/ 193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6" h="218">
                    <a:moveTo>
                      <a:pt x="84" y="193"/>
                    </a:moveTo>
                    <a:lnTo>
                      <a:pt x="94" y="193"/>
                    </a:lnTo>
                    <a:lnTo>
                      <a:pt x="94" y="199"/>
                    </a:lnTo>
                    <a:lnTo>
                      <a:pt x="113" y="199"/>
                    </a:lnTo>
                    <a:lnTo>
                      <a:pt x="113" y="206"/>
                    </a:lnTo>
                    <a:lnTo>
                      <a:pt x="160" y="206"/>
                    </a:lnTo>
                    <a:lnTo>
                      <a:pt x="160" y="9"/>
                    </a:lnTo>
                    <a:lnTo>
                      <a:pt x="178" y="9"/>
                    </a:lnTo>
                    <a:lnTo>
                      <a:pt x="178" y="0"/>
                    </a:lnTo>
                    <a:lnTo>
                      <a:pt x="218" y="0"/>
                    </a:lnTo>
                    <a:lnTo>
                      <a:pt x="218" y="9"/>
                    </a:lnTo>
                    <a:lnTo>
                      <a:pt x="231" y="9"/>
                    </a:lnTo>
                    <a:lnTo>
                      <a:pt x="231" y="206"/>
                    </a:lnTo>
                    <a:lnTo>
                      <a:pt x="245" y="206"/>
                    </a:lnTo>
                    <a:lnTo>
                      <a:pt x="245" y="214"/>
                    </a:lnTo>
                    <a:lnTo>
                      <a:pt x="296" y="214"/>
                    </a:lnTo>
                    <a:lnTo>
                      <a:pt x="296" y="218"/>
                    </a:lnTo>
                    <a:lnTo>
                      <a:pt x="245" y="218"/>
                    </a:lnTo>
                    <a:lnTo>
                      <a:pt x="231" y="218"/>
                    </a:lnTo>
                    <a:lnTo>
                      <a:pt x="160" y="218"/>
                    </a:lnTo>
                    <a:lnTo>
                      <a:pt x="130" y="218"/>
                    </a:lnTo>
                    <a:lnTo>
                      <a:pt x="84" y="218"/>
                    </a:lnTo>
                    <a:lnTo>
                      <a:pt x="80" y="218"/>
                    </a:lnTo>
                    <a:lnTo>
                      <a:pt x="50" y="218"/>
                    </a:lnTo>
                    <a:lnTo>
                      <a:pt x="0" y="218"/>
                    </a:lnTo>
                    <a:lnTo>
                      <a:pt x="0" y="4"/>
                    </a:lnTo>
                    <a:lnTo>
                      <a:pt x="50" y="4"/>
                    </a:lnTo>
                    <a:lnTo>
                      <a:pt x="50" y="25"/>
                    </a:lnTo>
                    <a:lnTo>
                      <a:pt x="84" y="25"/>
                    </a:lnTo>
                    <a:lnTo>
                      <a:pt x="84" y="193"/>
                    </a:lnTo>
                    <a:lnTo>
                      <a:pt x="84" y="19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4" name="îşliḑe"/>
              <p:cNvSpPr/>
              <p:nvPr/>
            </p:nvSpPr>
            <p:spPr bwMode="auto">
              <a:xfrm>
                <a:off x="35399" y="5882292"/>
                <a:ext cx="377587" cy="171096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5" name="îṡļídè"/>
              <p:cNvSpPr/>
              <p:nvPr/>
            </p:nvSpPr>
            <p:spPr bwMode="auto">
              <a:xfrm>
                <a:off x="2796502" y="4887064"/>
                <a:ext cx="595877" cy="1166323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6" name="íṣ1ïďé"/>
              <p:cNvSpPr/>
              <p:nvPr/>
            </p:nvSpPr>
            <p:spPr bwMode="auto">
              <a:xfrm>
                <a:off x="4708034" y="6006189"/>
                <a:ext cx="631276" cy="47199"/>
              </a:xfrm>
              <a:custGeom>
                <a:avLst/>
                <a:gdLst>
                  <a:gd name="T0" fmla="*/ 0 w 212"/>
                  <a:gd name="T1" fmla="*/ 0 h 15"/>
                  <a:gd name="T2" fmla="*/ 212 w 212"/>
                  <a:gd name="T3" fmla="*/ 0 h 15"/>
                  <a:gd name="T4" fmla="*/ 212 w 212"/>
                  <a:gd name="T5" fmla="*/ 15 h 15"/>
                  <a:gd name="T6" fmla="*/ 0 w 212"/>
                  <a:gd name="T7" fmla="*/ 15 h 15"/>
                  <a:gd name="T8" fmla="*/ 0 w 212"/>
                  <a:gd name="T9" fmla="*/ 0 h 15"/>
                  <a:gd name="T10" fmla="*/ 0 w 212"/>
                  <a:gd name="T11" fmla="*/ 0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2" h="15">
                    <a:moveTo>
                      <a:pt x="0" y="0"/>
                    </a:moveTo>
                    <a:lnTo>
                      <a:pt x="212" y="0"/>
                    </a:lnTo>
                    <a:lnTo>
                      <a:pt x="212" y="15"/>
                    </a:lnTo>
                    <a:lnTo>
                      <a:pt x="0" y="15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25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7" name="ïŝḷîḑê"/>
              <p:cNvSpPr/>
              <p:nvPr/>
            </p:nvSpPr>
            <p:spPr bwMode="auto">
              <a:xfrm>
                <a:off x="6503219" y="4891127"/>
                <a:ext cx="306789" cy="1162261"/>
              </a:xfrm>
              <a:custGeom>
                <a:avLst/>
                <a:gdLst>
                  <a:gd name="T0" fmla="*/ 42 w 105"/>
                  <a:gd name="T1" fmla="*/ 17 h 394"/>
                  <a:gd name="T2" fmla="*/ 92 w 105"/>
                  <a:gd name="T3" fmla="*/ 0 h 394"/>
                  <a:gd name="T4" fmla="*/ 102 w 105"/>
                  <a:gd name="T5" fmla="*/ 0 h 394"/>
                  <a:gd name="T6" fmla="*/ 102 w 105"/>
                  <a:gd name="T7" fmla="*/ 29 h 394"/>
                  <a:gd name="T8" fmla="*/ 105 w 105"/>
                  <a:gd name="T9" fmla="*/ 29 h 394"/>
                  <a:gd name="T10" fmla="*/ 105 w 105"/>
                  <a:gd name="T11" fmla="*/ 122 h 394"/>
                  <a:gd name="T12" fmla="*/ 105 w 105"/>
                  <a:gd name="T13" fmla="*/ 155 h 394"/>
                  <a:gd name="T14" fmla="*/ 105 w 105"/>
                  <a:gd name="T15" fmla="*/ 205 h 394"/>
                  <a:gd name="T16" fmla="*/ 105 w 105"/>
                  <a:gd name="T17" fmla="*/ 218 h 394"/>
                  <a:gd name="T18" fmla="*/ 105 w 105"/>
                  <a:gd name="T19" fmla="*/ 298 h 394"/>
                  <a:gd name="T20" fmla="*/ 105 w 105"/>
                  <a:gd name="T21" fmla="*/ 331 h 394"/>
                  <a:gd name="T22" fmla="*/ 105 w 105"/>
                  <a:gd name="T23" fmla="*/ 394 h 394"/>
                  <a:gd name="T24" fmla="*/ 0 w 105"/>
                  <a:gd name="T25" fmla="*/ 394 h 394"/>
                  <a:gd name="T26" fmla="*/ 0 w 105"/>
                  <a:gd name="T27" fmla="*/ 218 h 394"/>
                  <a:gd name="T28" fmla="*/ 10 w 105"/>
                  <a:gd name="T29" fmla="*/ 218 h 394"/>
                  <a:gd name="T30" fmla="*/ 10 w 105"/>
                  <a:gd name="T31" fmla="*/ 155 h 394"/>
                  <a:gd name="T32" fmla="*/ 21 w 105"/>
                  <a:gd name="T33" fmla="*/ 155 h 394"/>
                  <a:gd name="T34" fmla="*/ 21 w 105"/>
                  <a:gd name="T35" fmla="*/ 122 h 394"/>
                  <a:gd name="T36" fmla="*/ 39 w 105"/>
                  <a:gd name="T37" fmla="*/ 122 h 394"/>
                  <a:gd name="T38" fmla="*/ 39 w 105"/>
                  <a:gd name="T39" fmla="*/ 29 h 394"/>
                  <a:gd name="T40" fmla="*/ 42 w 105"/>
                  <a:gd name="T41" fmla="*/ 29 h 394"/>
                  <a:gd name="T42" fmla="*/ 42 w 105"/>
                  <a:gd name="T43" fmla="*/ 17 h 394"/>
                  <a:gd name="T44" fmla="*/ 42 w 105"/>
                  <a:gd name="T45" fmla="*/ 17 h 3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05" h="394">
                    <a:moveTo>
                      <a:pt x="42" y="17"/>
                    </a:moveTo>
                    <a:lnTo>
                      <a:pt x="92" y="0"/>
                    </a:lnTo>
                    <a:lnTo>
                      <a:pt x="102" y="0"/>
                    </a:lnTo>
                    <a:lnTo>
                      <a:pt x="102" y="29"/>
                    </a:lnTo>
                    <a:lnTo>
                      <a:pt x="105" y="29"/>
                    </a:lnTo>
                    <a:lnTo>
                      <a:pt x="105" y="122"/>
                    </a:lnTo>
                    <a:lnTo>
                      <a:pt x="105" y="155"/>
                    </a:lnTo>
                    <a:lnTo>
                      <a:pt x="105" y="205"/>
                    </a:lnTo>
                    <a:lnTo>
                      <a:pt x="105" y="218"/>
                    </a:lnTo>
                    <a:lnTo>
                      <a:pt x="105" y="298"/>
                    </a:lnTo>
                    <a:lnTo>
                      <a:pt x="105" y="331"/>
                    </a:lnTo>
                    <a:lnTo>
                      <a:pt x="105" y="394"/>
                    </a:lnTo>
                    <a:lnTo>
                      <a:pt x="0" y="394"/>
                    </a:lnTo>
                    <a:lnTo>
                      <a:pt x="0" y="218"/>
                    </a:lnTo>
                    <a:lnTo>
                      <a:pt x="10" y="218"/>
                    </a:lnTo>
                    <a:lnTo>
                      <a:pt x="10" y="155"/>
                    </a:lnTo>
                    <a:lnTo>
                      <a:pt x="21" y="155"/>
                    </a:lnTo>
                    <a:lnTo>
                      <a:pt x="21" y="122"/>
                    </a:lnTo>
                    <a:lnTo>
                      <a:pt x="39" y="122"/>
                    </a:lnTo>
                    <a:lnTo>
                      <a:pt x="39" y="29"/>
                    </a:lnTo>
                    <a:lnTo>
                      <a:pt x="42" y="29"/>
                    </a:lnTo>
                    <a:lnTo>
                      <a:pt x="42" y="17"/>
                    </a:lnTo>
                    <a:lnTo>
                      <a:pt x="42" y="1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8" name="íšḻiďè"/>
              <p:cNvSpPr/>
              <p:nvPr/>
            </p:nvSpPr>
            <p:spPr bwMode="auto">
              <a:xfrm>
                <a:off x="6981101" y="5251015"/>
                <a:ext cx="1103260" cy="802372"/>
              </a:xfrm>
              <a:custGeom>
                <a:avLst/>
                <a:gdLst>
                  <a:gd name="T0" fmla="*/ 109 w 375"/>
                  <a:gd name="T1" fmla="*/ 163 h 272"/>
                  <a:gd name="T2" fmla="*/ 138 w 375"/>
                  <a:gd name="T3" fmla="*/ 151 h 272"/>
                  <a:gd name="T4" fmla="*/ 145 w 375"/>
                  <a:gd name="T5" fmla="*/ 140 h 272"/>
                  <a:gd name="T6" fmla="*/ 147 w 375"/>
                  <a:gd name="T7" fmla="*/ 140 h 272"/>
                  <a:gd name="T8" fmla="*/ 155 w 375"/>
                  <a:gd name="T9" fmla="*/ 151 h 272"/>
                  <a:gd name="T10" fmla="*/ 183 w 375"/>
                  <a:gd name="T11" fmla="*/ 163 h 272"/>
                  <a:gd name="T12" fmla="*/ 183 w 375"/>
                  <a:gd name="T13" fmla="*/ 169 h 272"/>
                  <a:gd name="T14" fmla="*/ 178 w 375"/>
                  <a:gd name="T15" fmla="*/ 169 h 272"/>
                  <a:gd name="T16" fmla="*/ 178 w 375"/>
                  <a:gd name="T17" fmla="*/ 190 h 272"/>
                  <a:gd name="T18" fmla="*/ 358 w 375"/>
                  <a:gd name="T19" fmla="*/ 190 h 272"/>
                  <a:gd name="T20" fmla="*/ 358 w 375"/>
                  <a:gd name="T21" fmla="*/ 199 h 272"/>
                  <a:gd name="T22" fmla="*/ 375 w 375"/>
                  <a:gd name="T23" fmla="*/ 199 h 272"/>
                  <a:gd name="T24" fmla="*/ 375 w 375"/>
                  <a:gd name="T25" fmla="*/ 272 h 272"/>
                  <a:gd name="T26" fmla="*/ 0 w 375"/>
                  <a:gd name="T27" fmla="*/ 272 h 272"/>
                  <a:gd name="T28" fmla="*/ 0 w 375"/>
                  <a:gd name="T29" fmla="*/ 199 h 272"/>
                  <a:gd name="T30" fmla="*/ 17 w 375"/>
                  <a:gd name="T31" fmla="*/ 199 h 272"/>
                  <a:gd name="T32" fmla="*/ 17 w 375"/>
                  <a:gd name="T33" fmla="*/ 190 h 272"/>
                  <a:gd name="T34" fmla="*/ 27 w 375"/>
                  <a:gd name="T35" fmla="*/ 190 h 272"/>
                  <a:gd name="T36" fmla="*/ 27 w 375"/>
                  <a:gd name="T37" fmla="*/ 71 h 272"/>
                  <a:gd name="T38" fmla="*/ 30 w 375"/>
                  <a:gd name="T39" fmla="*/ 71 h 272"/>
                  <a:gd name="T40" fmla="*/ 30 w 375"/>
                  <a:gd name="T41" fmla="*/ 50 h 272"/>
                  <a:gd name="T42" fmla="*/ 34 w 375"/>
                  <a:gd name="T43" fmla="*/ 50 h 272"/>
                  <a:gd name="T44" fmla="*/ 34 w 375"/>
                  <a:gd name="T45" fmla="*/ 27 h 272"/>
                  <a:gd name="T46" fmla="*/ 38 w 375"/>
                  <a:gd name="T47" fmla="*/ 27 h 272"/>
                  <a:gd name="T48" fmla="*/ 38 w 375"/>
                  <a:gd name="T49" fmla="*/ 18 h 272"/>
                  <a:gd name="T50" fmla="*/ 42 w 375"/>
                  <a:gd name="T51" fmla="*/ 18 h 272"/>
                  <a:gd name="T52" fmla="*/ 51 w 375"/>
                  <a:gd name="T53" fmla="*/ 0 h 272"/>
                  <a:gd name="T54" fmla="*/ 55 w 375"/>
                  <a:gd name="T55" fmla="*/ 0 h 272"/>
                  <a:gd name="T56" fmla="*/ 65 w 375"/>
                  <a:gd name="T57" fmla="*/ 18 h 272"/>
                  <a:gd name="T58" fmla="*/ 69 w 375"/>
                  <a:gd name="T59" fmla="*/ 18 h 272"/>
                  <a:gd name="T60" fmla="*/ 69 w 375"/>
                  <a:gd name="T61" fmla="*/ 27 h 272"/>
                  <a:gd name="T62" fmla="*/ 73 w 375"/>
                  <a:gd name="T63" fmla="*/ 27 h 272"/>
                  <a:gd name="T64" fmla="*/ 73 w 375"/>
                  <a:gd name="T65" fmla="*/ 50 h 272"/>
                  <a:gd name="T66" fmla="*/ 76 w 375"/>
                  <a:gd name="T67" fmla="*/ 50 h 272"/>
                  <a:gd name="T68" fmla="*/ 76 w 375"/>
                  <a:gd name="T69" fmla="*/ 71 h 272"/>
                  <a:gd name="T70" fmla="*/ 80 w 375"/>
                  <a:gd name="T71" fmla="*/ 71 h 272"/>
                  <a:gd name="T72" fmla="*/ 80 w 375"/>
                  <a:gd name="T73" fmla="*/ 190 h 272"/>
                  <a:gd name="T74" fmla="*/ 115 w 375"/>
                  <a:gd name="T75" fmla="*/ 190 h 272"/>
                  <a:gd name="T76" fmla="*/ 115 w 375"/>
                  <a:gd name="T77" fmla="*/ 169 h 272"/>
                  <a:gd name="T78" fmla="*/ 109 w 375"/>
                  <a:gd name="T79" fmla="*/ 169 h 272"/>
                  <a:gd name="T80" fmla="*/ 109 w 375"/>
                  <a:gd name="T81" fmla="*/ 163 h 272"/>
                  <a:gd name="T82" fmla="*/ 109 w 375"/>
                  <a:gd name="T83" fmla="*/ 163 h 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75" h="272">
                    <a:moveTo>
                      <a:pt x="109" y="163"/>
                    </a:moveTo>
                    <a:lnTo>
                      <a:pt x="138" y="151"/>
                    </a:lnTo>
                    <a:lnTo>
                      <a:pt x="145" y="140"/>
                    </a:lnTo>
                    <a:lnTo>
                      <a:pt x="147" y="140"/>
                    </a:lnTo>
                    <a:lnTo>
                      <a:pt x="155" y="151"/>
                    </a:lnTo>
                    <a:lnTo>
                      <a:pt x="183" y="163"/>
                    </a:lnTo>
                    <a:lnTo>
                      <a:pt x="183" y="169"/>
                    </a:lnTo>
                    <a:lnTo>
                      <a:pt x="178" y="169"/>
                    </a:lnTo>
                    <a:lnTo>
                      <a:pt x="178" y="190"/>
                    </a:lnTo>
                    <a:lnTo>
                      <a:pt x="358" y="190"/>
                    </a:lnTo>
                    <a:lnTo>
                      <a:pt x="358" y="199"/>
                    </a:lnTo>
                    <a:lnTo>
                      <a:pt x="375" y="199"/>
                    </a:lnTo>
                    <a:lnTo>
                      <a:pt x="375" y="272"/>
                    </a:lnTo>
                    <a:lnTo>
                      <a:pt x="0" y="272"/>
                    </a:lnTo>
                    <a:lnTo>
                      <a:pt x="0" y="199"/>
                    </a:lnTo>
                    <a:lnTo>
                      <a:pt x="17" y="199"/>
                    </a:lnTo>
                    <a:lnTo>
                      <a:pt x="17" y="190"/>
                    </a:lnTo>
                    <a:lnTo>
                      <a:pt x="27" y="190"/>
                    </a:lnTo>
                    <a:lnTo>
                      <a:pt x="27" y="71"/>
                    </a:lnTo>
                    <a:lnTo>
                      <a:pt x="30" y="71"/>
                    </a:lnTo>
                    <a:lnTo>
                      <a:pt x="30" y="50"/>
                    </a:lnTo>
                    <a:lnTo>
                      <a:pt x="34" y="50"/>
                    </a:lnTo>
                    <a:lnTo>
                      <a:pt x="34" y="27"/>
                    </a:lnTo>
                    <a:lnTo>
                      <a:pt x="38" y="27"/>
                    </a:lnTo>
                    <a:lnTo>
                      <a:pt x="38" y="18"/>
                    </a:lnTo>
                    <a:lnTo>
                      <a:pt x="42" y="18"/>
                    </a:lnTo>
                    <a:lnTo>
                      <a:pt x="51" y="0"/>
                    </a:lnTo>
                    <a:lnTo>
                      <a:pt x="55" y="0"/>
                    </a:lnTo>
                    <a:lnTo>
                      <a:pt x="65" y="18"/>
                    </a:lnTo>
                    <a:lnTo>
                      <a:pt x="69" y="18"/>
                    </a:lnTo>
                    <a:lnTo>
                      <a:pt x="69" y="27"/>
                    </a:lnTo>
                    <a:lnTo>
                      <a:pt x="73" y="27"/>
                    </a:lnTo>
                    <a:lnTo>
                      <a:pt x="73" y="50"/>
                    </a:lnTo>
                    <a:lnTo>
                      <a:pt x="76" y="50"/>
                    </a:lnTo>
                    <a:lnTo>
                      <a:pt x="76" y="71"/>
                    </a:lnTo>
                    <a:lnTo>
                      <a:pt x="80" y="71"/>
                    </a:lnTo>
                    <a:lnTo>
                      <a:pt x="80" y="190"/>
                    </a:lnTo>
                    <a:lnTo>
                      <a:pt x="115" y="190"/>
                    </a:lnTo>
                    <a:lnTo>
                      <a:pt x="115" y="169"/>
                    </a:lnTo>
                    <a:lnTo>
                      <a:pt x="109" y="169"/>
                    </a:lnTo>
                    <a:lnTo>
                      <a:pt x="109" y="163"/>
                    </a:lnTo>
                    <a:lnTo>
                      <a:pt x="109" y="163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19" name="iśḻíḍé"/>
              <p:cNvSpPr/>
              <p:nvPr/>
            </p:nvSpPr>
            <p:spPr bwMode="auto">
              <a:xfrm>
                <a:off x="8113861" y="5852794"/>
                <a:ext cx="106196" cy="200593"/>
              </a:xfrm>
              <a:custGeom>
                <a:avLst/>
                <a:gdLst>
                  <a:gd name="T0" fmla="*/ 0 w 37"/>
                  <a:gd name="T1" fmla="*/ 0 h 67"/>
                  <a:gd name="T2" fmla="*/ 37 w 37"/>
                  <a:gd name="T3" fmla="*/ 0 h 67"/>
                  <a:gd name="T4" fmla="*/ 37 w 37"/>
                  <a:gd name="T5" fmla="*/ 67 h 67"/>
                  <a:gd name="T6" fmla="*/ 0 w 37"/>
                  <a:gd name="T7" fmla="*/ 67 h 67"/>
                  <a:gd name="T8" fmla="*/ 0 w 37"/>
                  <a:gd name="T9" fmla="*/ 0 h 67"/>
                  <a:gd name="T10" fmla="*/ 0 w 37"/>
                  <a:gd name="T11" fmla="*/ 0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7" h="67">
                    <a:moveTo>
                      <a:pt x="0" y="0"/>
                    </a:moveTo>
                    <a:lnTo>
                      <a:pt x="37" y="0"/>
                    </a:lnTo>
                    <a:lnTo>
                      <a:pt x="37" y="67"/>
                    </a:lnTo>
                    <a:lnTo>
                      <a:pt x="0" y="67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77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20" name="ïṩliḋè"/>
              <p:cNvSpPr/>
              <p:nvPr/>
            </p:nvSpPr>
            <p:spPr bwMode="auto">
              <a:xfrm>
                <a:off x="8190561" y="5905891"/>
                <a:ext cx="318589" cy="147496"/>
              </a:xfrm>
              <a:custGeom>
                <a:avLst/>
                <a:gdLst>
                  <a:gd name="T0" fmla="*/ 63 w 109"/>
                  <a:gd name="T1" fmla="*/ 0 h 50"/>
                  <a:gd name="T2" fmla="*/ 109 w 109"/>
                  <a:gd name="T3" fmla="*/ 0 h 50"/>
                  <a:gd name="T4" fmla="*/ 109 w 109"/>
                  <a:gd name="T5" fmla="*/ 25 h 50"/>
                  <a:gd name="T6" fmla="*/ 109 w 109"/>
                  <a:gd name="T7" fmla="*/ 50 h 50"/>
                  <a:gd name="T8" fmla="*/ 63 w 109"/>
                  <a:gd name="T9" fmla="*/ 50 h 50"/>
                  <a:gd name="T10" fmla="*/ 0 w 109"/>
                  <a:gd name="T11" fmla="*/ 50 h 50"/>
                  <a:gd name="T12" fmla="*/ 0 w 109"/>
                  <a:gd name="T13" fmla="*/ 25 h 50"/>
                  <a:gd name="T14" fmla="*/ 63 w 109"/>
                  <a:gd name="T15" fmla="*/ 25 h 50"/>
                  <a:gd name="T16" fmla="*/ 63 w 109"/>
                  <a:gd name="T17" fmla="*/ 0 h 50"/>
                  <a:gd name="T18" fmla="*/ 63 w 109"/>
                  <a:gd name="T19" fmla="*/ 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09" h="50">
                    <a:moveTo>
                      <a:pt x="63" y="0"/>
                    </a:moveTo>
                    <a:lnTo>
                      <a:pt x="109" y="0"/>
                    </a:lnTo>
                    <a:lnTo>
                      <a:pt x="109" y="25"/>
                    </a:lnTo>
                    <a:lnTo>
                      <a:pt x="109" y="50"/>
                    </a:lnTo>
                    <a:lnTo>
                      <a:pt x="63" y="50"/>
                    </a:lnTo>
                    <a:lnTo>
                      <a:pt x="0" y="50"/>
                    </a:lnTo>
                    <a:lnTo>
                      <a:pt x="0" y="25"/>
                    </a:lnTo>
                    <a:lnTo>
                      <a:pt x="63" y="25"/>
                    </a:lnTo>
                    <a:lnTo>
                      <a:pt x="63" y="0"/>
                    </a:lnTo>
                    <a:lnTo>
                      <a:pt x="63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400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21" name="íśḷîḋé"/>
              <p:cNvSpPr/>
              <p:nvPr/>
            </p:nvSpPr>
            <p:spPr bwMode="auto">
              <a:xfrm>
                <a:off x="8420651" y="5522406"/>
                <a:ext cx="277288" cy="530981"/>
              </a:xfrm>
              <a:custGeom>
                <a:avLst/>
                <a:gdLst>
                  <a:gd name="T0" fmla="*/ 30 w 93"/>
                  <a:gd name="T1" fmla="*/ 27 h 180"/>
                  <a:gd name="T2" fmla="*/ 44 w 93"/>
                  <a:gd name="T3" fmla="*/ 0 h 180"/>
                  <a:gd name="T4" fmla="*/ 49 w 93"/>
                  <a:gd name="T5" fmla="*/ 0 h 180"/>
                  <a:gd name="T6" fmla="*/ 63 w 93"/>
                  <a:gd name="T7" fmla="*/ 27 h 180"/>
                  <a:gd name="T8" fmla="*/ 68 w 93"/>
                  <a:gd name="T9" fmla="*/ 27 h 180"/>
                  <a:gd name="T10" fmla="*/ 68 w 93"/>
                  <a:gd name="T11" fmla="*/ 59 h 180"/>
                  <a:gd name="T12" fmla="*/ 93 w 93"/>
                  <a:gd name="T13" fmla="*/ 59 h 180"/>
                  <a:gd name="T14" fmla="*/ 93 w 93"/>
                  <a:gd name="T15" fmla="*/ 180 h 180"/>
                  <a:gd name="T16" fmla="*/ 0 w 93"/>
                  <a:gd name="T17" fmla="*/ 180 h 180"/>
                  <a:gd name="T18" fmla="*/ 0 w 93"/>
                  <a:gd name="T19" fmla="*/ 59 h 180"/>
                  <a:gd name="T20" fmla="*/ 24 w 93"/>
                  <a:gd name="T21" fmla="*/ 59 h 180"/>
                  <a:gd name="T22" fmla="*/ 24 w 93"/>
                  <a:gd name="T23" fmla="*/ 27 h 180"/>
                  <a:gd name="T24" fmla="*/ 30 w 93"/>
                  <a:gd name="T25" fmla="*/ 27 h 180"/>
                  <a:gd name="T26" fmla="*/ 30 w 93"/>
                  <a:gd name="T27" fmla="*/ 27 h 18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93" h="180">
                    <a:moveTo>
                      <a:pt x="30" y="27"/>
                    </a:moveTo>
                    <a:lnTo>
                      <a:pt x="44" y="0"/>
                    </a:lnTo>
                    <a:lnTo>
                      <a:pt x="49" y="0"/>
                    </a:lnTo>
                    <a:lnTo>
                      <a:pt x="63" y="27"/>
                    </a:lnTo>
                    <a:lnTo>
                      <a:pt x="68" y="27"/>
                    </a:lnTo>
                    <a:lnTo>
                      <a:pt x="68" y="59"/>
                    </a:lnTo>
                    <a:lnTo>
                      <a:pt x="93" y="59"/>
                    </a:lnTo>
                    <a:lnTo>
                      <a:pt x="93" y="180"/>
                    </a:lnTo>
                    <a:lnTo>
                      <a:pt x="0" y="180"/>
                    </a:lnTo>
                    <a:lnTo>
                      <a:pt x="0" y="59"/>
                    </a:lnTo>
                    <a:lnTo>
                      <a:pt x="24" y="59"/>
                    </a:lnTo>
                    <a:lnTo>
                      <a:pt x="24" y="27"/>
                    </a:lnTo>
                    <a:lnTo>
                      <a:pt x="30" y="27"/>
                    </a:lnTo>
                    <a:lnTo>
                      <a:pt x="30" y="27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22" name="íṩľidê"/>
              <p:cNvSpPr/>
              <p:nvPr/>
            </p:nvSpPr>
            <p:spPr bwMode="auto">
              <a:xfrm>
                <a:off x="8733341" y="5882292"/>
                <a:ext cx="117995" cy="171096"/>
              </a:xfrm>
              <a:custGeom>
                <a:avLst/>
                <a:gdLst>
                  <a:gd name="T0" fmla="*/ 0 w 40"/>
                  <a:gd name="T1" fmla="*/ 0 h 58"/>
                  <a:gd name="T2" fmla="*/ 40 w 40"/>
                  <a:gd name="T3" fmla="*/ 0 h 58"/>
                  <a:gd name="T4" fmla="*/ 40 w 40"/>
                  <a:gd name="T5" fmla="*/ 58 h 58"/>
                  <a:gd name="T6" fmla="*/ 0 w 40"/>
                  <a:gd name="T7" fmla="*/ 58 h 58"/>
                  <a:gd name="T8" fmla="*/ 0 w 40"/>
                  <a:gd name="T9" fmla="*/ 0 h 58"/>
                  <a:gd name="T10" fmla="*/ 0 w 40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0" h="58">
                    <a:moveTo>
                      <a:pt x="0" y="0"/>
                    </a:moveTo>
                    <a:lnTo>
                      <a:pt x="40" y="0"/>
                    </a:lnTo>
                    <a:lnTo>
                      <a:pt x="40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23" name="íşḷîḓè"/>
              <p:cNvSpPr/>
              <p:nvPr/>
            </p:nvSpPr>
            <p:spPr bwMode="auto">
              <a:xfrm>
                <a:off x="8869035" y="5823294"/>
                <a:ext cx="112094" cy="230094"/>
              </a:xfrm>
              <a:custGeom>
                <a:avLst/>
                <a:gdLst>
                  <a:gd name="T0" fmla="*/ 0 w 38"/>
                  <a:gd name="T1" fmla="*/ 0 h 79"/>
                  <a:gd name="T2" fmla="*/ 38 w 38"/>
                  <a:gd name="T3" fmla="*/ 0 h 79"/>
                  <a:gd name="T4" fmla="*/ 38 w 38"/>
                  <a:gd name="T5" fmla="*/ 79 h 79"/>
                  <a:gd name="T6" fmla="*/ 0 w 38"/>
                  <a:gd name="T7" fmla="*/ 79 h 79"/>
                  <a:gd name="T8" fmla="*/ 0 w 38"/>
                  <a:gd name="T9" fmla="*/ 0 h 79"/>
                  <a:gd name="T10" fmla="*/ 0 w 38"/>
                  <a:gd name="T11" fmla="*/ 0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8" h="79">
                    <a:moveTo>
                      <a:pt x="0" y="0"/>
                    </a:moveTo>
                    <a:lnTo>
                      <a:pt x="38" y="0"/>
                    </a:lnTo>
                    <a:lnTo>
                      <a:pt x="38" y="79"/>
                    </a:lnTo>
                    <a:lnTo>
                      <a:pt x="0" y="7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9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24" name="íṡḷïďé"/>
              <p:cNvSpPr/>
              <p:nvPr/>
            </p:nvSpPr>
            <p:spPr bwMode="auto">
              <a:xfrm>
                <a:off x="6107932" y="5882292"/>
                <a:ext cx="377587" cy="171096"/>
              </a:xfrm>
              <a:custGeom>
                <a:avLst/>
                <a:gdLst>
                  <a:gd name="T0" fmla="*/ 0 w 129"/>
                  <a:gd name="T1" fmla="*/ 0 h 58"/>
                  <a:gd name="T2" fmla="*/ 129 w 129"/>
                  <a:gd name="T3" fmla="*/ 0 h 58"/>
                  <a:gd name="T4" fmla="*/ 129 w 129"/>
                  <a:gd name="T5" fmla="*/ 58 h 58"/>
                  <a:gd name="T6" fmla="*/ 0 w 129"/>
                  <a:gd name="T7" fmla="*/ 58 h 58"/>
                  <a:gd name="T8" fmla="*/ 0 w 129"/>
                  <a:gd name="T9" fmla="*/ 0 h 58"/>
                  <a:gd name="T10" fmla="*/ 0 w 129"/>
                  <a:gd name="T11" fmla="*/ 0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9" h="58">
                    <a:moveTo>
                      <a:pt x="0" y="0"/>
                    </a:moveTo>
                    <a:lnTo>
                      <a:pt x="129" y="0"/>
                    </a:lnTo>
                    <a:lnTo>
                      <a:pt x="129" y="58"/>
                    </a:lnTo>
                    <a:lnTo>
                      <a:pt x="0" y="58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 fontScale="62500" lnSpcReduction="20000"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25" name="ïṧlíḋe"/>
              <p:cNvSpPr/>
              <p:nvPr/>
            </p:nvSpPr>
            <p:spPr bwMode="auto">
              <a:xfrm>
                <a:off x="8454305" y="4466341"/>
                <a:ext cx="595877" cy="1587046"/>
              </a:xfrm>
              <a:custGeom>
                <a:avLst/>
                <a:gdLst>
                  <a:gd name="T0" fmla="*/ 145 w 200"/>
                  <a:gd name="T1" fmla="*/ 446 h 538"/>
                  <a:gd name="T2" fmla="*/ 195 w 200"/>
                  <a:gd name="T3" fmla="*/ 446 h 538"/>
                  <a:gd name="T4" fmla="*/ 195 w 200"/>
                  <a:gd name="T5" fmla="*/ 456 h 538"/>
                  <a:gd name="T6" fmla="*/ 200 w 200"/>
                  <a:gd name="T7" fmla="*/ 456 h 538"/>
                  <a:gd name="T8" fmla="*/ 200 w 200"/>
                  <a:gd name="T9" fmla="*/ 538 h 538"/>
                  <a:gd name="T10" fmla="*/ 145 w 200"/>
                  <a:gd name="T11" fmla="*/ 538 h 538"/>
                  <a:gd name="T12" fmla="*/ 95 w 200"/>
                  <a:gd name="T13" fmla="*/ 538 h 538"/>
                  <a:gd name="T14" fmla="*/ 46 w 200"/>
                  <a:gd name="T15" fmla="*/ 538 h 538"/>
                  <a:gd name="T16" fmla="*/ 34 w 200"/>
                  <a:gd name="T17" fmla="*/ 538 h 538"/>
                  <a:gd name="T18" fmla="*/ 0 w 200"/>
                  <a:gd name="T19" fmla="*/ 538 h 538"/>
                  <a:gd name="T20" fmla="*/ 0 w 200"/>
                  <a:gd name="T21" fmla="*/ 482 h 538"/>
                  <a:gd name="T22" fmla="*/ 34 w 200"/>
                  <a:gd name="T23" fmla="*/ 482 h 538"/>
                  <a:gd name="T24" fmla="*/ 34 w 200"/>
                  <a:gd name="T25" fmla="*/ 287 h 538"/>
                  <a:gd name="T26" fmla="*/ 55 w 200"/>
                  <a:gd name="T27" fmla="*/ 287 h 538"/>
                  <a:gd name="T28" fmla="*/ 55 w 200"/>
                  <a:gd name="T29" fmla="*/ 152 h 538"/>
                  <a:gd name="T30" fmla="*/ 55 w 200"/>
                  <a:gd name="T31" fmla="*/ 146 h 538"/>
                  <a:gd name="T32" fmla="*/ 67 w 200"/>
                  <a:gd name="T33" fmla="*/ 146 h 538"/>
                  <a:gd name="T34" fmla="*/ 67 w 200"/>
                  <a:gd name="T35" fmla="*/ 64 h 538"/>
                  <a:gd name="T36" fmla="*/ 72 w 200"/>
                  <a:gd name="T37" fmla="*/ 64 h 538"/>
                  <a:gd name="T38" fmla="*/ 74 w 200"/>
                  <a:gd name="T39" fmla="*/ 31 h 538"/>
                  <a:gd name="T40" fmla="*/ 76 w 200"/>
                  <a:gd name="T41" fmla="*/ 64 h 538"/>
                  <a:gd name="T42" fmla="*/ 84 w 200"/>
                  <a:gd name="T43" fmla="*/ 64 h 538"/>
                  <a:gd name="T44" fmla="*/ 86 w 200"/>
                  <a:gd name="T45" fmla="*/ 0 h 538"/>
                  <a:gd name="T46" fmla="*/ 88 w 200"/>
                  <a:gd name="T47" fmla="*/ 64 h 538"/>
                  <a:gd name="T48" fmla="*/ 99 w 200"/>
                  <a:gd name="T49" fmla="*/ 64 h 538"/>
                  <a:gd name="T50" fmla="*/ 99 w 200"/>
                  <a:gd name="T51" fmla="*/ 64 h 538"/>
                  <a:gd name="T52" fmla="*/ 95 w 200"/>
                  <a:gd name="T53" fmla="*/ 64 h 538"/>
                  <a:gd name="T54" fmla="*/ 97 w 200"/>
                  <a:gd name="T55" fmla="*/ 23 h 538"/>
                  <a:gd name="T56" fmla="*/ 99 w 200"/>
                  <a:gd name="T57" fmla="*/ 60 h 538"/>
                  <a:gd name="T58" fmla="*/ 109 w 200"/>
                  <a:gd name="T59" fmla="*/ 60 h 538"/>
                  <a:gd name="T60" fmla="*/ 109 w 200"/>
                  <a:gd name="T61" fmla="*/ 52 h 538"/>
                  <a:gd name="T62" fmla="*/ 111 w 200"/>
                  <a:gd name="T63" fmla="*/ 64 h 538"/>
                  <a:gd name="T64" fmla="*/ 109 w 200"/>
                  <a:gd name="T65" fmla="*/ 64 h 538"/>
                  <a:gd name="T66" fmla="*/ 109 w 200"/>
                  <a:gd name="T67" fmla="*/ 64 h 538"/>
                  <a:gd name="T68" fmla="*/ 111 w 200"/>
                  <a:gd name="T69" fmla="*/ 64 h 538"/>
                  <a:gd name="T70" fmla="*/ 111 w 200"/>
                  <a:gd name="T71" fmla="*/ 146 h 538"/>
                  <a:gd name="T72" fmla="*/ 120 w 200"/>
                  <a:gd name="T73" fmla="*/ 146 h 538"/>
                  <a:gd name="T74" fmla="*/ 120 w 200"/>
                  <a:gd name="T75" fmla="*/ 152 h 538"/>
                  <a:gd name="T76" fmla="*/ 128 w 200"/>
                  <a:gd name="T77" fmla="*/ 152 h 538"/>
                  <a:gd name="T78" fmla="*/ 128 w 200"/>
                  <a:gd name="T79" fmla="*/ 287 h 538"/>
                  <a:gd name="T80" fmla="*/ 145 w 200"/>
                  <a:gd name="T81" fmla="*/ 287 h 538"/>
                  <a:gd name="T82" fmla="*/ 145 w 200"/>
                  <a:gd name="T83" fmla="*/ 446 h 538"/>
                  <a:gd name="T84" fmla="*/ 145 w 200"/>
                  <a:gd name="T85" fmla="*/ 446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200" h="538">
                    <a:moveTo>
                      <a:pt x="145" y="446"/>
                    </a:moveTo>
                    <a:lnTo>
                      <a:pt x="195" y="446"/>
                    </a:lnTo>
                    <a:lnTo>
                      <a:pt x="195" y="456"/>
                    </a:lnTo>
                    <a:lnTo>
                      <a:pt x="200" y="456"/>
                    </a:lnTo>
                    <a:lnTo>
                      <a:pt x="200" y="538"/>
                    </a:lnTo>
                    <a:lnTo>
                      <a:pt x="145" y="538"/>
                    </a:lnTo>
                    <a:lnTo>
                      <a:pt x="95" y="538"/>
                    </a:lnTo>
                    <a:lnTo>
                      <a:pt x="46" y="538"/>
                    </a:lnTo>
                    <a:lnTo>
                      <a:pt x="34" y="538"/>
                    </a:lnTo>
                    <a:lnTo>
                      <a:pt x="0" y="538"/>
                    </a:lnTo>
                    <a:lnTo>
                      <a:pt x="0" y="482"/>
                    </a:lnTo>
                    <a:lnTo>
                      <a:pt x="34" y="482"/>
                    </a:lnTo>
                    <a:lnTo>
                      <a:pt x="34" y="287"/>
                    </a:lnTo>
                    <a:lnTo>
                      <a:pt x="55" y="287"/>
                    </a:lnTo>
                    <a:lnTo>
                      <a:pt x="55" y="152"/>
                    </a:lnTo>
                    <a:lnTo>
                      <a:pt x="55" y="146"/>
                    </a:lnTo>
                    <a:lnTo>
                      <a:pt x="67" y="146"/>
                    </a:lnTo>
                    <a:lnTo>
                      <a:pt x="67" y="64"/>
                    </a:lnTo>
                    <a:lnTo>
                      <a:pt x="72" y="64"/>
                    </a:lnTo>
                    <a:lnTo>
                      <a:pt x="74" y="31"/>
                    </a:lnTo>
                    <a:lnTo>
                      <a:pt x="76" y="64"/>
                    </a:lnTo>
                    <a:lnTo>
                      <a:pt x="84" y="64"/>
                    </a:lnTo>
                    <a:lnTo>
                      <a:pt x="86" y="0"/>
                    </a:lnTo>
                    <a:lnTo>
                      <a:pt x="88" y="64"/>
                    </a:lnTo>
                    <a:lnTo>
                      <a:pt x="99" y="64"/>
                    </a:lnTo>
                    <a:lnTo>
                      <a:pt x="99" y="64"/>
                    </a:lnTo>
                    <a:lnTo>
                      <a:pt x="95" y="64"/>
                    </a:lnTo>
                    <a:lnTo>
                      <a:pt x="97" y="23"/>
                    </a:lnTo>
                    <a:lnTo>
                      <a:pt x="99" y="60"/>
                    </a:lnTo>
                    <a:lnTo>
                      <a:pt x="109" y="60"/>
                    </a:lnTo>
                    <a:lnTo>
                      <a:pt x="109" y="52"/>
                    </a:lnTo>
                    <a:lnTo>
                      <a:pt x="111" y="64"/>
                    </a:lnTo>
                    <a:lnTo>
                      <a:pt x="109" y="64"/>
                    </a:lnTo>
                    <a:lnTo>
                      <a:pt x="109" y="64"/>
                    </a:lnTo>
                    <a:lnTo>
                      <a:pt x="111" y="64"/>
                    </a:lnTo>
                    <a:lnTo>
                      <a:pt x="111" y="146"/>
                    </a:lnTo>
                    <a:lnTo>
                      <a:pt x="120" y="146"/>
                    </a:lnTo>
                    <a:lnTo>
                      <a:pt x="120" y="152"/>
                    </a:lnTo>
                    <a:lnTo>
                      <a:pt x="128" y="152"/>
                    </a:lnTo>
                    <a:lnTo>
                      <a:pt x="128" y="287"/>
                    </a:lnTo>
                    <a:lnTo>
                      <a:pt x="145" y="287"/>
                    </a:lnTo>
                    <a:lnTo>
                      <a:pt x="145" y="446"/>
                    </a:lnTo>
                    <a:lnTo>
                      <a:pt x="145" y="446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  <p:sp>
            <p:nvSpPr>
              <p:cNvPr id="126" name="ïŝľíḍè"/>
              <p:cNvSpPr/>
              <p:nvPr/>
            </p:nvSpPr>
            <p:spPr bwMode="auto">
              <a:xfrm>
                <a:off x="3813013" y="5050424"/>
                <a:ext cx="5330987" cy="1020666"/>
              </a:xfrm>
              <a:custGeom>
                <a:avLst/>
                <a:gdLst>
                  <a:gd name="T0" fmla="*/ 2006 w 2031"/>
                  <a:gd name="T1" fmla="*/ 347 h 347"/>
                  <a:gd name="T2" fmla="*/ 2031 w 2031"/>
                  <a:gd name="T3" fmla="*/ 347 h 347"/>
                  <a:gd name="T4" fmla="*/ 2018 w 2031"/>
                  <a:gd name="T5" fmla="*/ 306 h 347"/>
                  <a:gd name="T6" fmla="*/ 2006 w 2031"/>
                  <a:gd name="T7" fmla="*/ 324 h 347"/>
                  <a:gd name="T8" fmla="*/ 1972 w 2031"/>
                  <a:gd name="T9" fmla="*/ 293 h 347"/>
                  <a:gd name="T10" fmla="*/ 1972 w 2031"/>
                  <a:gd name="T11" fmla="*/ 347 h 347"/>
                  <a:gd name="T12" fmla="*/ 13 w 2031"/>
                  <a:gd name="T13" fmla="*/ 176 h 347"/>
                  <a:gd name="T14" fmla="*/ 13 w 2031"/>
                  <a:gd name="T15" fmla="*/ 347 h 347"/>
                  <a:gd name="T16" fmla="*/ 73 w 2031"/>
                  <a:gd name="T17" fmla="*/ 176 h 347"/>
                  <a:gd name="T18" fmla="*/ 65 w 2031"/>
                  <a:gd name="T19" fmla="*/ 159 h 347"/>
                  <a:gd name="T20" fmla="*/ 8 w 2031"/>
                  <a:gd name="T21" fmla="*/ 159 h 347"/>
                  <a:gd name="T22" fmla="*/ 235 w 2031"/>
                  <a:gd name="T23" fmla="*/ 347 h 347"/>
                  <a:gd name="T24" fmla="*/ 174 w 2031"/>
                  <a:gd name="T25" fmla="*/ 347 h 347"/>
                  <a:gd name="T26" fmla="*/ 413 w 2031"/>
                  <a:gd name="T27" fmla="*/ 129 h 347"/>
                  <a:gd name="T28" fmla="*/ 388 w 2031"/>
                  <a:gd name="T29" fmla="*/ 134 h 347"/>
                  <a:gd name="T30" fmla="*/ 362 w 2031"/>
                  <a:gd name="T31" fmla="*/ 347 h 347"/>
                  <a:gd name="T32" fmla="*/ 442 w 2031"/>
                  <a:gd name="T33" fmla="*/ 347 h 347"/>
                  <a:gd name="T34" fmla="*/ 438 w 2031"/>
                  <a:gd name="T35" fmla="*/ 150 h 347"/>
                  <a:gd name="T36" fmla="*/ 413 w 2031"/>
                  <a:gd name="T37" fmla="*/ 134 h 347"/>
                  <a:gd name="T38" fmla="*/ 547 w 2031"/>
                  <a:gd name="T39" fmla="*/ 138 h 347"/>
                  <a:gd name="T40" fmla="*/ 484 w 2031"/>
                  <a:gd name="T41" fmla="*/ 347 h 347"/>
                  <a:gd name="T42" fmla="*/ 601 w 2031"/>
                  <a:gd name="T43" fmla="*/ 220 h 347"/>
                  <a:gd name="T44" fmla="*/ 559 w 2031"/>
                  <a:gd name="T45" fmla="*/ 205 h 347"/>
                  <a:gd name="T46" fmla="*/ 583 w 2031"/>
                  <a:gd name="T47" fmla="*/ 347 h 347"/>
                  <a:gd name="T48" fmla="*/ 666 w 2031"/>
                  <a:gd name="T49" fmla="*/ 347 h 347"/>
                  <a:gd name="T50" fmla="*/ 641 w 2031"/>
                  <a:gd name="T51" fmla="*/ 347 h 347"/>
                  <a:gd name="T52" fmla="*/ 719 w 2031"/>
                  <a:gd name="T53" fmla="*/ 347 h 347"/>
                  <a:gd name="T54" fmla="*/ 694 w 2031"/>
                  <a:gd name="T55" fmla="*/ 347 h 347"/>
                  <a:gd name="T56" fmla="*/ 763 w 2031"/>
                  <a:gd name="T57" fmla="*/ 347 h 347"/>
                  <a:gd name="T58" fmla="*/ 725 w 2031"/>
                  <a:gd name="T59" fmla="*/ 347 h 347"/>
                  <a:gd name="T60" fmla="*/ 876 w 2031"/>
                  <a:gd name="T61" fmla="*/ 347 h 347"/>
                  <a:gd name="T62" fmla="*/ 838 w 2031"/>
                  <a:gd name="T63" fmla="*/ 347 h 347"/>
                  <a:gd name="T64" fmla="*/ 972 w 2031"/>
                  <a:gd name="T65" fmla="*/ 347 h 347"/>
                  <a:gd name="T66" fmla="*/ 939 w 2031"/>
                  <a:gd name="T67" fmla="*/ 347 h 347"/>
                  <a:gd name="T68" fmla="*/ 1086 w 2031"/>
                  <a:gd name="T69" fmla="*/ 347 h 347"/>
                  <a:gd name="T70" fmla="*/ 1012 w 2031"/>
                  <a:gd name="T71" fmla="*/ 347 h 347"/>
                  <a:gd name="T72" fmla="*/ 1217 w 2031"/>
                  <a:gd name="T73" fmla="*/ 347 h 347"/>
                  <a:gd name="T74" fmla="*/ 1199 w 2031"/>
                  <a:gd name="T75" fmla="*/ 6 h 347"/>
                  <a:gd name="T76" fmla="*/ 1142 w 2031"/>
                  <a:gd name="T77" fmla="*/ 347 h 347"/>
                  <a:gd name="T78" fmla="*/ 1477 w 2031"/>
                  <a:gd name="T79" fmla="*/ 289 h 347"/>
                  <a:gd name="T80" fmla="*/ 1431 w 2031"/>
                  <a:gd name="T81" fmla="*/ 289 h 347"/>
                  <a:gd name="T82" fmla="*/ 1480 w 2031"/>
                  <a:gd name="T83" fmla="*/ 347 h 347"/>
                  <a:gd name="T84" fmla="*/ 1477 w 2031"/>
                  <a:gd name="T85" fmla="*/ 289 h 347"/>
                  <a:gd name="T86" fmla="*/ 1528 w 2031"/>
                  <a:gd name="T87" fmla="*/ 253 h 347"/>
                  <a:gd name="T88" fmla="*/ 1502 w 2031"/>
                  <a:gd name="T89" fmla="*/ 347 h 347"/>
                  <a:gd name="T90" fmla="*/ 1565 w 2031"/>
                  <a:gd name="T91" fmla="*/ 285 h 347"/>
                  <a:gd name="T92" fmla="*/ 1632 w 2031"/>
                  <a:gd name="T93" fmla="*/ 347 h 347"/>
                  <a:gd name="T94" fmla="*/ 1628 w 2031"/>
                  <a:gd name="T95" fmla="*/ 155 h 347"/>
                  <a:gd name="T96" fmla="*/ 1618 w 2031"/>
                  <a:gd name="T97" fmla="*/ 155 h 347"/>
                  <a:gd name="T98" fmla="*/ 1607 w 2031"/>
                  <a:gd name="T99" fmla="*/ 163 h 347"/>
                  <a:gd name="T100" fmla="*/ 1601 w 2031"/>
                  <a:gd name="T101" fmla="*/ 153 h 347"/>
                  <a:gd name="T102" fmla="*/ 1595 w 2031"/>
                  <a:gd name="T103" fmla="*/ 163 h 347"/>
                  <a:gd name="T104" fmla="*/ 1584 w 2031"/>
                  <a:gd name="T105" fmla="*/ 155 h 347"/>
                  <a:gd name="T106" fmla="*/ 1574 w 2031"/>
                  <a:gd name="T107" fmla="*/ 155 h 347"/>
                  <a:gd name="T108" fmla="*/ 1568 w 2031"/>
                  <a:gd name="T109" fmla="*/ 347 h 347"/>
                  <a:gd name="T110" fmla="*/ 1750 w 2031"/>
                  <a:gd name="T111" fmla="*/ 129 h 347"/>
                  <a:gd name="T112" fmla="*/ 1683 w 2031"/>
                  <a:gd name="T113" fmla="*/ 180 h 347"/>
                  <a:gd name="T114" fmla="*/ 1756 w 2031"/>
                  <a:gd name="T115" fmla="*/ 180 h 347"/>
                  <a:gd name="T116" fmla="*/ 1894 w 2031"/>
                  <a:gd name="T117" fmla="*/ 308 h 347"/>
                  <a:gd name="T118" fmla="*/ 1873 w 2031"/>
                  <a:gd name="T119" fmla="*/ 308 h 347"/>
                  <a:gd name="T120" fmla="*/ 1848 w 2031"/>
                  <a:gd name="T121" fmla="*/ 285 h 347"/>
                  <a:gd name="T122" fmla="*/ 1840 w 2031"/>
                  <a:gd name="T123" fmla="*/ 335 h 347"/>
                  <a:gd name="T124" fmla="*/ 1894 w 2031"/>
                  <a:gd name="T125" fmla="*/ 308 h 3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31" h="347">
                    <a:moveTo>
                      <a:pt x="1972" y="347"/>
                    </a:moveTo>
                    <a:lnTo>
                      <a:pt x="2001" y="347"/>
                    </a:lnTo>
                    <a:lnTo>
                      <a:pt x="2006" y="347"/>
                    </a:lnTo>
                    <a:lnTo>
                      <a:pt x="2018" y="347"/>
                    </a:lnTo>
                    <a:lnTo>
                      <a:pt x="2022" y="347"/>
                    </a:lnTo>
                    <a:lnTo>
                      <a:pt x="2031" y="347"/>
                    </a:lnTo>
                    <a:lnTo>
                      <a:pt x="2031" y="314"/>
                    </a:lnTo>
                    <a:lnTo>
                      <a:pt x="2018" y="314"/>
                    </a:lnTo>
                    <a:lnTo>
                      <a:pt x="2018" y="306"/>
                    </a:lnTo>
                    <a:lnTo>
                      <a:pt x="2006" y="306"/>
                    </a:lnTo>
                    <a:lnTo>
                      <a:pt x="2006" y="314"/>
                    </a:lnTo>
                    <a:lnTo>
                      <a:pt x="2006" y="324"/>
                    </a:lnTo>
                    <a:lnTo>
                      <a:pt x="2001" y="324"/>
                    </a:lnTo>
                    <a:lnTo>
                      <a:pt x="2001" y="293"/>
                    </a:lnTo>
                    <a:lnTo>
                      <a:pt x="1972" y="293"/>
                    </a:lnTo>
                    <a:lnTo>
                      <a:pt x="1972" y="324"/>
                    </a:lnTo>
                    <a:lnTo>
                      <a:pt x="1972" y="347"/>
                    </a:lnTo>
                    <a:lnTo>
                      <a:pt x="1972" y="347"/>
                    </a:lnTo>
                    <a:close/>
                    <a:moveTo>
                      <a:pt x="8" y="159"/>
                    </a:moveTo>
                    <a:lnTo>
                      <a:pt x="13" y="159"/>
                    </a:lnTo>
                    <a:lnTo>
                      <a:pt x="13" y="176"/>
                    </a:lnTo>
                    <a:lnTo>
                      <a:pt x="0" y="176"/>
                    </a:lnTo>
                    <a:lnTo>
                      <a:pt x="0" y="347"/>
                    </a:lnTo>
                    <a:lnTo>
                      <a:pt x="13" y="347"/>
                    </a:lnTo>
                    <a:lnTo>
                      <a:pt x="59" y="347"/>
                    </a:lnTo>
                    <a:lnTo>
                      <a:pt x="73" y="347"/>
                    </a:lnTo>
                    <a:lnTo>
                      <a:pt x="73" y="176"/>
                    </a:lnTo>
                    <a:lnTo>
                      <a:pt x="59" y="176"/>
                    </a:lnTo>
                    <a:lnTo>
                      <a:pt x="59" y="159"/>
                    </a:lnTo>
                    <a:lnTo>
                      <a:pt x="65" y="159"/>
                    </a:lnTo>
                    <a:lnTo>
                      <a:pt x="65" y="153"/>
                    </a:lnTo>
                    <a:lnTo>
                      <a:pt x="8" y="153"/>
                    </a:lnTo>
                    <a:lnTo>
                      <a:pt x="8" y="159"/>
                    </a:lnTo>
                    <a:lnTo>
                      <a:pt x="8" y="159"/>
                    </a:lnTo>
                    <a:close/>
                    <a:moveTo>
                      <a:pt x="174" y="347"/>
                    </a:moveTo>
                    <a:lnTo>
                      <a:pt x="235" y="347"/>
                    </a:lnTo>
                    <a:lnTo>
                      <a:pt x="235" y="79"/>
                    </a:lnTo>
                    <a:lnTo>
                      <a:pt x="174" y="79"/>
                    </a:lnTo>
                    <a:lnTo>
                      <a:pt x="174" y="347"/>
                    </a:lnTo>
                    <a:lnTo>
                      <a:pt x="174" y="347"/>
                    </a:lnTo>
                    <a:close/>
                    <a:moveTo>
                      <a:pt x="413" y="134"/>
                    </a:moveTo>
                    <a:lnTo>
                      <a:pt x="413" y="129"/>
                    </a:lnTo>
                    <a:lnTo>
                      <a:pt x="406" y="129"/>
                    </a:lnTo>
                    <a:lnTo>
                      <a:pt x="406" y="134"/>
                    </a:lnTo>
                    <a:lnTo>
                      <a:pt x="388" y="134"/>
                    </a:lnTo>
                    <a:lnTo>
                      <a:pt x="388" y="150"/>
                    </a:lnTo>
                    <a:lnTo>
                      <a:pt x="362" y="150"/>
                    </a:lnTo>
                    <a:lnTo>
                      <a:pt x="362" y="347"/>
                    </a:lnTo>
                    <a:lnTo>
                      <a:pt x="367" y="347"/>
                    </a:lnTo>
                    <a:lnTo>
                      <a:pt x="438" y="347"/>
                    </a:lnTo>
                    <a:lnTo>
                      <a:pt x="442" y="347"/>
                    </a:lnTo>
                    <a:lnTo>
                      <a:pt x="442" y="167"/>
                    </a:lnTo>
                    <a:lnTo>
                      <a:pt x="438" y="167"/>
                    </a:lnTo>
                    <a:lnTo>
                      <a:pt x="438" y="150"/>
                    </a:lnTo>
                    <a:lnTo>
                      <a:pt x="413" y="150"/>
                    </a:lnTo>
                    <a:lnTo>
                      <a:pt x="413" y="134"/>
                    </a:lnTo>
                    <a:lnTo>
                      <a:pt x="413" y="134"/>
                    </a:lnTo>
                    <a:close/>
                    <a:moveTo>
                      <a:pt x="484" y="347"/>
                    </a:moveTo>
                    <a:lnTo>
                      <a:pt x="547" y="347"/>
                    </a:lnTo>
                    <a:lnTo>
                      <a:pt x="547" y="138"/>
                    </a:lnTo>
                    <a:lnTo>
                      <a:pt x="484" y="138"/>
                    </a:lnTo>
                    <a:lnTo>
                      <a:pt x="484" y="347"/>
                    </a:lnTo>
                    <a:lnTo>
                      <a:pt x="484" y="347"/>
                    </a:lnTo>
                    <a:close/>
                    <a:moveTo>
                      <a:pt x="583" y="347"/>
                    </a:moveTo>
                    <a:lnTo>
                      <a:pt x="601" y="347"/>
                    </a:lnTo>
                    <a:lnTo>
                      <a:pt x="601" y="220"/>
                    </a:lnTo>
                    <a:lnTo>
                      <a:pt x="583" y="220"/>
                    </a:lnTo>
                    <a:lnTo>
                      <a:pt x="583" y="205"/>
                    </a:lnTo>
                    <a:lnTo>
                      <a:pt x="559" y="205"/>
                    </a:lnTo>
                    <a:lnTo>
                      <a:pt x="559" y="220"/>
                    </a:lnTo>
                    <a:lnTo>
                      <a:pt x="559" y="347"/>
                    </a:lnTo>
                    <a:lnTo>
                      <a:pt x="583" y="347"/>
                    </a:lnTo>
                    <a:lnTo>
                      <a:pt x="583" y="347"/>
                    </a:lnTo>
                    <a:close/>
                    <a:moveTo>
                      <a:pt x="641" y="347"/>
                    </a:moveTo>
                    <a:lnTo>
                      <a:pt x="666" y="347"/>
                    </a:lnTo>
                    <a:lnTo>
                      <a:pt x="666" y="236"/>
                    </a:lnTo>
                    <a:lnTo>
                      <a:pt x="641" y="236"/>
                    </a:lnTo>
                    <a:lnTo>
                      <a:pt x="641" y="347"/>
                    </a:lnTo>
                    <a:lnTo>
                      <a:pt x="641" y="347"/>
                    </a:lnTo>
                    <a:close/>
                    <a:moveTo>
                      <a:pt x="694" y="347"/>
                    </a:moveTo>
                    <a:lnTo>
                      <a:pt x="719" y="347"/>
                    </a:lnTo>
                    <a:lnTo>
                      <a:pt x="719" y="280"/>
                    </a:lnTo>
                    <a:lnTo>
                      <a:pt x="694" y="280"/>
                    </a:lnTo>
                    <a:lnTo>
                      <a:pt x="694" y="347"/>
                    </a:lnTo>
                    <a:lnTo>
                      <a:pt x="694" y="347"/>
                    </a:lnTo>
                    <a:close/>
                    <a:moveTo>
                      <a:pt x="725" y="347"/>
                    </a:moveTo>
                    <a:lnTo>
                      <a:pt x="763" y="347"/>
                    </a:lnTo>
                    <a:lnTo>
                      <a:pt x="763" y="92"/>
                    </a:lnTo>
                    <a:lnTo>
                      <a:pt x="725" y="92"/>
                    </a:lnTo>
                    <a:lnTo>
                      <a:pt x="725" y="347"/>
                    </a:lnTo>
                    <a:lnTo>
                      <a:pt x="725" y="347"/>
                    </a:lnTo>
                    <a:close/>
                    <a:moveTo>
                      <a:pt x="838" y="347"/>
                    </a:moveTo>
                    <a:lnTo>
                      <a:pt x="876" y="347"/>
                    </a:lnTo>
                    <a:lnTo>
                      <a:pt x="876" y="257"/>
                    </a:lnTo>
                    <a:lnTo>
                      <a:pt x="838" y="257"/>
                    </a:lnTo>
                    <a:lnTo>
                      <a:pt x="838" y="347"/>
                    </a:lnTo>
                    <a:lnTo>
                      <a:pt x="838" y="347"/>
                    </a:lnTo>
                    <a:close/>
                    <a:moveTo>
                      <a:pt x="939" y="347"/>
                    </a:moveTo>
                    <a:lnTo>
                      <a:pt x="972" y="347"/>
                    </a:lnTo>
                    <a:lnTo>
                      <a:pt x="972" y="236"/>
                    </a:lnTo>
                    <a:lnTo>
                      <a:pt x="939" y="236"/>
                    </a:lnTo>
                    <a:lnTo>
                      <a:pt x="939" y="347"/>
                    </a:lnTo>
                    <a:lnTo>
                      <a:pt x="939" y="347"/>
                    </a:lnTo>
                    <a:close/>
                    <a:moveTo>
                      <a:pt x="1012" y="347"/>
                    </a:moveTo>
                    <a:lnTo>
                      <a:pt x="1086" y="347"/>
                    </a:lnTo>
                    <a:lnTo>
                      <a:pt x="1086" y="0"/>
                    </a:lnTo>
                    <a:lnTo>
                      <a:pt x="1012" y="0"/>
                    </a:lnTo>
                    <a:lnTo>
                      <a:pt x="1012" y="347"/>
                    </a:lnTo>
                    <a:lnTo>
                      <a:pt x="1012" y="347"/>
                    </a:lnTo>
                    <a:close/>
                    <a:moveTo>
                      <a:pt x="1199" y="347"/>
                    </a:moveTo>
                    <a:lnTo>
                      <a:pt x="1217" y="347"/>
                    </a:lnTo>
                    <a:lnTo>
                      <a:pt x="1217" y="276"/>
                    </a:lnTo>
                    <a:lnTo>
                      <a:pt x="1199" y="276"/>
                    </a:lnTo>
                    <a:lnTo>
                      <a:pt x="1199" y="6"/>
                    </a:lnTo>
                    <a:lnTo>
                      <a:pt x="1125" y="6"/>
                    </a:lnTo>
                    <a:lnTo>
                      <a:pt x="1125" y="347"/>
                    </a:lnTo>
                    <a:lnTo>
                      <a:pt x="1142" y="347"/>
                    </a:lnTo>
                    <a:lnTo>
                      <a:pt x="1199" y="347"/>
                    </a:lnTo>
                    <a:lnTo>
                      <a:pt x="1199" y="347"/>
                    </a:lnTo>
                    <a:close/>
                    <a:moveTo>
                      <a:pt x="1477" y="289"/>
                    </a:moveTo>
                    <a:lnTo>
                      <a:pt x="1477" y="146"/>
                    </a:lnTo>
                    <a:lnTo>
                      <a:pt x="1431" y="146"/>
                    </a:lnTo>
                    <a:lnTo>
                      <a:pt x="1431" y="289"/>
                    </a:lnTo>
                    <a:lnTo>
                      <a:pt x="1417" y="289"/>
                    </a:lnTo>
                    <a:lnTo>
                      <a:pt x="1417" y="347"/>
                    </a:lnTo>
                    <a:lnTo>
                      <a:pt x="1480" y="347"/>
                    </a:lnTo>
                    <a:lnTo>
                      <a:pt x="1480" y="289"/>
                    </a:lnTo>
                    <a:lnTo>
                      <a:pt x="1477" y="289"/>
                    </a:lnTo>
                    <a:lnTo>
                      <a:pt x="1477" y="289"/>
                    </a:lnTo>
                    <a:close/>
                    <a:moveTo>
                      <a:pt x="1565" y="285"/>
                    </a:moveTo>
                    <a:lnTo>
                      <a:pt x="1565" y="253"/>
                    </a:lnTo>
                    <a:lnTo>
                      <a:pt x="1528" y="253"/>
                    </a:lnTo>
                    <a:lnTo>
                      <a:pt x="1528" y="285"/>
                    </a:lnTo>
                    <a:lnTo>
                      <a:pt x="1502" y="285"/>
                    </a:lnTo>
                    <a:lnTo>
                      <a:pt x="1502" y="347"/>
                    </a:lnTo>
                    <a:lnTo>
                      <a:pt x="1565" y="347"/>
                    </a:lnTo>
                    <a:lnTo>
                      <a:pt x="1565" y="314"/>
                    </a:lnTo>
                    <a:lnTo>
                      <a:pt x="1565" y="285"/>
                    </a:lnTo>
                    <a:lnTo>
                      <a:pt x="1565" y="285"/>
                    </a:lnTo>
                    <a:close/>
                    <a:moveTo>
                      <a:pt x="1568" y="347"/>
                    </a:moveTo>
                    <a:lnTo>
                      <a:pt x="1632" y="347"/>
                    </a:lnTo>
                    <a:lnTo>
                      <a:pt x="1632" y="163"/>
                    </a:lnTo>
                    <a:lnTo>
                      <a:pt x="1628" y="163"/>
                    </a:lnTo>
                    <a:lnTo>
                      <a:pt x="1628" y="155"/>
                    </a:lnTo>
                    <a:lnTo>
                      <a:pt x="1626" y="155"/>
                    </a:lnTo>
                    <a:lnTo>
                      <a:pt x="1622" y="153"/>
                    </a:lnTo>
                    <a:lnTo>
                      <a:pt x="1618" y="155"/>
                    </a:lnTo>
                    <a:lnTo>
                      <a:pt x="1616" y="155"/>
                    </a:lnTo>
                    <a:lnTo>
                      <a:pt x="1616" y="163"/>
                    </a:lnTo>
                    <a:lnTo>
                      <a:pt x="1607" y="163"/>
                    </a:lnTo>
                    <a:lnTo>
                      <a:pt x="1607" y="155"/>
                    </a:lnTo>
                    <a:lnTo>
                      <a:pt x="1605" y="155"/>
                    </a:lnTo>
                    <a:lnTo>
                      <a:pt x="1601" y="153"/>
                    </a:lnTo>
                    <a:lnTo>
                      <a:pt x="1597" y="155"/>
                    </a:lnTo>
                    <a:lnTo>
                      <a:pt x="1595" y="155"/>
                    </a:lnTo>
                    <a:lnTo>
                      <a:pt x="1595" y="163"/>
                    </a:lnTo>
                    <a:lnTo>
                      <a:pt x="1586" y="163"/>
                    </a:lnTo>
                    <a:lnTo>
                      <a:pt x="1586" y="155"/>
                    </a:lnTo>
                    <a:lnTo>
                      <a:pt x="1584" y="155"/>
                    </a:lnTo>
                    <a:lnTo>
                      <a:pt x="1580" y="153"/>
                    </a:lnTo>
                    <a:lnTo>
                      <a:pt x="1576" y="155"/>
                    </a:lnTo>
                    <a:lnTo>
                      <a:pt x="1574" y="155"/>
                    </a:lnTo>
                    <a:lnTo>
                      <a:pt x="1574" y="163"/>
                    </a:lnTo>
                    <a:lnTo>
                      <a:pt x="1568" y="163"/>
                    </a:lnTo>
                    <a:lnTo>
                      <a:pt x="1568" y="347"/>
                    </a:lnTo>
                    <a:lnTo>
                      <a:pt x="1568" y="347"/>
                    </a:lnTo>
                    <a:close/>
                    <a:moveTo>
                      <a:pt x="1750" y="180"/>
                    </a:moveTo>
                    <a:lnTo>
                      <a:pt x="1750" y="129"/>
                    </a:lnTo>
                    <a:lnTo>
                      <a:pt x="1704" y="129"/>
                    </a:lnTo>
                    <a:lnTo>
                      <a:pt x="1704" y="180"/>
                    </a:lnTo>
                    <a:lnTo>
                      <a:pt x="1683" y="180"/>
                    </a:lnTo>
                    <a:lnTo>
                      <a:pt x="1683" y="347"/>
                    </a:lnTo>
                    <a:lnTo>
                      <a:pt x="1756" y="347"/>
                    </a:lnTo>
                    <a:lnTo>
                      <a:pt x="1756" y="180"/>
                    </a:lnTo>
                    <a:lnTo>
                      <a:pt x="1750" y="180"/>
                    </a:lnTo>
                    <a:lnTo>
                      <a:pt x="1750" y="180"/>
                    </a:lnTo>
                    <a:close/>
                    <a:moveTo>
                      <a:pt x="1894" y="308"/>
                    </a:moveTo>
                    <a:lnTo>
                      <a:pt x="1894" y="278"/>
                    </a:lnTo>
                    <a:lnTo>
                      <a:pt x="1873" y="278"/>
                    </a:lnTo>
                    <a:lnTo>
                      <a:pt x="1873" y="308"/>
                    </a:lnTo>
                    <a:lnTo>
                      <a:pt x="1869" y="308"/>
                    </a:lnTo>
                    <a:lnTo>
                      <a:pt x="1869" y="285"/>
                    </a:lnTo>
                    <a:lnTo>
                      <a:pt x="1848" y="285"/>
                    </a:lnTo>
                    <a:lnTo>
                      <a:pt x="1848" y="308"/>
                    </a:lnTo>
                    <a:lnTo>
                      <a:pt x="1840" y="308"/>
                    </a:lnTo>
                    <a:lnTo>
                      <a:pt x="1840" y="335"/>
                    </a:lnTo>
                    <a:lnTo>
                      <a:pt x="1911" y="335"/>
                    </a:lnTo>
                    <a:lnTo>
                      <a:pt x="1911" y="308"/>
                    </a:lnTo>
                    <a:lnTo>
                      <a:pt x="1894" y="308"/>
                    </a:lnTo>
                    <a:lnTo>
                      <a:pt x="1894" y="308"/>
                    </a:lnTo>
                    <a:close/>
                  </a:path>
                </a:pathLst>
              </a:custGeom>
              <a:solidFill>
                <a:schemeClr val="bg1">
                  <a:lumMod val="85000"/>
                  <a:alpha val="19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normAutofit/>
              </a:bodyPr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35" name="Rectangle 1"/>
          <p:cNvSpPr/>
          <p:nvPr/>
        </p:nvSpPr>
        <p:spPr>
          <a:xfrm rot="18018005">
            <a:off x="8328722" y="6150499"/>
            <a:ext cx="823052" cy="28399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6" name="Rectangle 1"/>
          <p:cNvSpPr/>
          <p:nvPr/>
        </p:nvSpPr>
        <p:spPr>
          <a:xfrm rot="18018005">
            <a:off x="8328722" y="6150499"/>
            <a:ext cx="823052" cy="28399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7" name="Rectangle 1"/>
          <p:cNvSpPr/>
          <p:nvPr/>
        </p:nvSpPr>
        <p:spPr>
          <a:xfrm rot="18018005">
            <a:off x="8328722" y="6150499"/>
            <a:ext cx="823052" cy="28399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8" name="Rectangle 1"/>
          <p:cNvSpPr/>
          <p:nvPr/>
        </p:nvSpPr>
        <p:spPr>
          <a:xfrm rot="18018005">
            <a:off x="8328722" y="6150499"/>
            <a:ext cx="823052" cy="28399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5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9" name="清晰"/>
          <p:cNvPicPr/>
          <p:nvPr/>
        </p:nvPicPr>
        <p:blipFill>
          <a:blip r:embed="rId4"/>
          <a:stretch>
            <a:fillRect/>
          </a:stretch>
        </p:blipFill>
        <p:spPr>
          <a:xfrm>
            <a:off x="8974648" y="6223874"/>
            <a:ext cx="2801258" cy="499474"/>
          </a:xfrm>
          <a:prstGeom prst="rect">
            <a:avLst/>
          </a:prstGeom>
        </p:spPr>
      </p:pic>
      <p:grpSp>
        <p:nvGrpSpPr>
          <p:cNvPr id="139" name="Group 131_1"/>
          <p:cNvGrpSpPr/>
          <p:nvPr/>
        </p:nvGrpSpPr>
        <p:grpSpPr>
          <a:xfrm>
            <a:off x="4860020" y="4038327"/>
            <a:ext cx="2432956" cy="291193"/>
            <a:chOff x="4879523" y="3853543"/>
            <a:chExt cx="2432956" cy="291193"/>
          </a:xfrm>
        </p:grpSpPr>
        <p:sp>
          <p:nvSpPr>
            <p:cNvPr id="140" name="页脚占位符 4"/>
            <p:cNvSpPr txBox="1"/>
            <p:nvPr/>
          </p:nvSpPr>
          <p:spPr>
            <a:xfrm>
              <a:off x="4879523" y="3895949"/>
              <a:ext cx="2432956" cy="206381"/>
            </a:xfrm>
            <a:prstGeom prst="rect">
              <a:avLst/>
            </a:prstGeom>
          </p:spPr>
          <p:txBody>
            <a:bodyPr vert="horz" wrap="none" lIns="91440" tIns="45720" rIns="91440" bIns="45720"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900" kern="1200">
                  <a:solidFill>
                    <a:schemeClr val="bg1">
                      <a:lumMod val="6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algn="ctr" defTabSz="914400" rtl="0" eaLnBrk="1" latinLnBrk="0" hangingPunct="1"/>
              <a:r>
                <a:rPr lang="en-US" altLang="zh-CN" sz="1050" kern="120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Accurate </a:t>
              </a:r>
              <a:r>
                <a:rPr lang="en-US" altLang="zh-CN" sz="1050" dirty="0">
                  <a:solidFill>
                    <a:schemeClr val="bg1">
                      <a:lumMod val="85000"/>
                    </a:schemeClr>
                  </a:solidFill>
                </a:rPr>
                <a:t>·</a:t>
              </a:r>
              <a:r>
                <a:rPr lang="en-US" altLang="zh-CN" sz="1050" kern="12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rPr>
                <a:t> Simple · </a:t>
              </a:r>
              <a:r>
                <a:rPr lang="en-US" altLang="zh-CN" sz="1050" kern="1200" dirty="0">
                  <a:solidFill>
                    <a:schemeClr val="accent1"/>
                  </a:solidFill>
                  <a:latin typeface="+mn-lt"/>
                  <a:ea typeface="+mn-ea"/>
                  <a:cs typeface="+mn-cs"/>
                </a:rPr>
                <a:t>Fast</a:t>
              </a:r>
              <a:r>
                <a:rPr lang="en-US" altLang="zh-CN" sz="1050" kern="12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cs"/>
                </a:rPr>
                <a:t> · Agile</a:t>
              </a:r>
            </a:p>
          </p:txBody>
        </p:sp>
        <p:cxnSp>
          <p:nvCxnSpPr>
            <p:cNvPr id="141" name="直接连接符 140"/>
            <p:cNvCxnSpPr/>
            <p:nvPr/>
          </p:nvCxnSpPr>
          <p:spPr>
            <a:xfrm>
              <a:off x="4906736" y="3853543"/>
              <a:ext cx="235947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连接符 141"/>
            <p:cNvCxnSpPr/>
            <p:nvPr/>
          </p:nvCxnSpPr>
          <p:spPr>
            <a:xfrm>
              <a:off x="4906736" y="4144736"/>
              <a:ext cx="2359478" cy="0"/>
            </a:xfrm>
            <a:prstGeom prst="line">
              <a:avLst/>
            </a:prstGeom>
            <a:ln w="31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文本框 51"/>
          <p:cNvSpPr txBox="1"/>
          <p:nvPr/>
        </p:nvSpPr>
        <p:spPr>
          <a:xfrm>
            <a:off x="1966119" y="2767281"/>
            <a:ext cx="82597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 dirty="0">
                <a:solidFill>
                  <a:srgbClr val="053777"/>
                </a:solidFill>
                <a:latin typeface="Impact" panose="020B0806030902050204" pitchFamily="34" charset="0"/>
                <a:ea typeface="思源宋体 Heavy" panose="02020900000000000000" pitchFamily="18" charset="-122"/>
                <a:cs typeface="阿里巴巴普惠体 B" panose="00020600040101010101" pitchFamily="18" charset="-122"/>
              </a:rPr>
              <a:t>Thanks!</a:t>
            </a:r>
            <a:endParaRPr lang="zh-CN" altLang="en-US" sz="8000" dirty="0">
              <a:solidFill>
                <a:srgbClr val="053777"/>
              </a:solidFill>
              <a:latin typeface="Impact" panose="020B0806030902050204" pitchFamily="34" charset="0"/>
              <a:ea typeface="思源宋体 Heavy" panose="02020900000000000000" pitchFamily="18" charset="-122"/>
              <a:cs typeface="阿里巴巴普惠体 B" panose="00020600040101010101" pitchFamily="18" charset="-122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5" presetClass="path" presetSubtype="0" decel="10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1.45833E-6 -0.10694 L -1.45833E-6 -1.48148E-6 " pathEditMode="relative" rAng="0" ptsTypes="AA">
                                      <p:cBhvr>
                                        <p:cTn id="12" dur="1500" spd="-100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#ppt_x)" to="(1-#ppt_x)" calcmode="lin" valueType="num">
                                      <p:cBhvr>
                                        <p:cTn id="16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base"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#ppt_x)" to="(1-#ppt_x)" calcmode="lin" valueType="num">
                                      <p:cBhvr>
                                        <p:cTn id="20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base"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#ppt_x)" to="(1-#ppt_x)" calcmode="lin" valueType="num">
                                      <p:cBhvr>
                                        <p:cTn id="24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base"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#ppt_x)" to="(1-#ppt_x)" calcmode="lin" valueType="num">
                                      <p:cBhvr>
                                        <p:cTn id="2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 additive="base">
                                        <p:cTn id="2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 animBg="1"/>
      <p:bldP spid="136" grpId="0" animBg="1"/>
      <p:bldP spid="137" grpId="0" animBg="1"/>
      <p:bldP spid="1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3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1743147" y="1329365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F7622-48E8-8846-A8B0-8612414F8453}"/>
              </a:ext>
            </a:extLst>
          </p:cNvPr>
          <p:cNvSpPr txBox="1"/>
          <p:nvPr/>
        </p:nvSpPr>
        <p:spPr>
          <a:xfrm>
            <a:off x="428041" y="1028879"/>
            <a:ext cx="1121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基本原则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先用标准件进行测试，获得误差参数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再根据校准用的误差参数，计算</a:t>
            </a:r>
            <a:r>
              <a:rPr lang="en-US" altLang="zh-CN" dirty="0"/>
              <a:t>S11, S21</a:t>
            </a:r>
            <a:r>
              <a:rPr lang="zh-CN" altLang="en-US" dirty="0"/>
              <a:t>等参数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9BA381-6A8A-0CD8-A6D1-AE805A05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0" y="2016760"/>
            <a:ext cx="5058009" cy="4290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6B81A3A-7866-4B04-42F2-A12D1A9F4EA3}"/>
                  </a:ext>
                </a:extLst>
              </p:cNvPr>
              <p:cNvSpPr txBox="1"/>
              <p:nvPr/>
            </p:nvSpPr>
            <p:spPr>
              <a:xfrm>
                <a:off x="6275433" y="2236734"/>
                <a:ext cx="5787728" cy="444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6B81A3A-7866-4B04-42F2-A12D1A9F4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33" y="2236734"/>
                <a:ext cx="5787728" cy="444161"/>
              </a:xfrm>
              <a:prstGeom prst="rect">
                <a:avLst/>
              </a:prstGeom>
              <a:blipFill>
                <a:blip r:embed="rId4"/>
                <a:stretch>
                  <a:fillRect l="-1368" t="-411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5D59CD-0C36-5795-32A3-D96E63BD2A6D}"/>
                  </a:ext>
                </a:extLst>
              </p:cNvPr>
              <p:cNvSpPr txBox="1"/>
              <p:nvPr/>
            </p:nvSpPr>
            <p:spPr>
              <a:xfrm>
                <a:off x="6301417" y="3206919"/>
                <a:ext cx="5787728" cy="4441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</m:oMath>
                </a14:m>
                <a:r>
                  <a:rPr lang="en-US" altLang="zh-CN" dirty="0"/>
                  <a:t>+(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11−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55D59CD-0C36-5795-32A3-D96E63BD2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1417" y="3206919"/>
                <a:ext cx="5787728" cy="444161"/>
              </a:xfrm>
              <a:prstGeom prst="rect">
                <a:avLst/>
              </a:prstGeom>
              <a:blipFill>
                <a:blip r:embed="rId5"/>
                <a:stretch>
                  <a:fillRect l="-1475" t="-4110" b="-8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DACF5B0-3AA6-3946-3BE3-B839968AEEDF}"/>
                  </a:ext>
                </a:extLst>
              </p:cNvPr>
              <p:cNvSpPr txBox="1"/>
              <p:nvPr/>
            </p:nvSpPr>
            <p:spPr>
              <a:xfrm>
                <a:off x="6275433" y="4016349"/>
                <a:ext cx="5787728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+(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11−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DDACF5B0-3AA6-3946-3BE3-B839968AE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33" y="4016349"/>
                <a:ext cx="5787728" cy="486352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D36B7AA-B12A-6559-BC1B-AA51F914913F}"/>
                  </a:ext>
                </a:extLst>
              </p:cNvPr>
              <p:cNvSpPr txBox="1"/>
              <p:nvPr/>
            </p:nvSpPr>
            <p:spPr>
              <a:xfrm>
                <a:off x="6275433" y="5046131"/>
                <a:ext cx="5787728" cy="486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03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+(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23</m:t>
                            </m:r>
                          </m:sub>
                        </m:sSub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11−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BD36B7AA-B12A-6559-BC1B-AA51F9149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33" y="5046131"/>
                <a:ext cx="5787728" cy="486352"/>
              </a:xfrm>
              <a:prstGeom prst="rect">
                <a:avLst/>
              </a:prstGeom>
              <a:blipFill>
                <a:blip r:embed="rId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4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1743147" y="1329365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F7622-48E8-8846-A8B0-8612414F8453}"/>
              </a:ext>
            </a:extLst>
          </p:cNvPr>
          <p:cNvSpPr txBox="1"/>
          <p:nvPr/>
        </p:nvSpPr>
        <p:spPr>
          <a:xfrm>
            <a:off x="428041" y="1028879"/>
            <a:ext cx="1121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基本原则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先用标准件进行测试，获得误差参数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再根据校准用的误差参数，计算</a:t>
            </a:r>
            <a:r>
              <a:rPr lang="en-US" altLang="zh-CN" dirty="0"/>
              <a:t>S11, S21</a:t>
            </a:r>
            <a:r>
              <a:rPr lang="zh-CN" altLang="en-US" dirty="0"/>
              <a:t>等参数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9BA381-6A8A-0CD8-A6D1-AE805A05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4" y="1968170"/>
            <a:ext cx="5058009" cy="4290587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479A9D6-312F-CE03-DC31-468EE28401E5}"/>
              </a:ext>
            </a:extLst>
          </p:cNvPr>
          <p:cNvSpPr txBox="1"/>
          <p:nvPr/>
        </p:nvSpPr>
        <p:spPr>
          <a:xfrm>
            <a:off x="6814553" y="817080"/>
            <a:ext cx="3856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个参数变换</a:t>
            </a:r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FD4CD6-BD35-664E-D5A2-8B80FB931124}"/>
                  </a:ext>
                </a:extLst>
              </p:cNvPr>
              <p:cNvSpPr txBox="1"/>
              <p:nvPr/>
            </p:nvSpPr>
            <p:spPr>
              <a:xfrm>
                <a:off x="5896603" y="1297443"/>
                <a:ext cx="3298677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𝐷𝐹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𝐿𝐹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2FD4CD6-BD35-664E-D5A2-8B80FB931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6603" y="1297443"/>
                <a:ext cx="3298677" cy="1661993"/>
              </a:xfrm>
              <a:prstGeom prst="rect">
                <a:avLst/>
              </a:prstGeom>
              <a:blipFill>
                <a:blip r:embed="rId4"/>
                <a:stretch>
                  <a:fillRect b="-22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AA7841-E13E-1DD1-02A5-820DBEC5FF91}"/>
                  </a:ext>
                </a:extLst>
              </p:cNvPr>
              <p:cNvSpPr txBox="1"/>
              <p:nvPr/>
            </p:nvSpPr>
            <p:spPr>
              <a:xfrm>
                <a:off x="8385157" y="1329365"/>
                <a:ext cx="3298677" cy="16619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33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𝑅𝑅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22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𝑋𝑅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dirty="0"/>
                        <m:t> 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𝐿𝑅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sub>
                          </m:sSub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AAA7841-E13E-1DD1-02A5-820DBEC5F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5157" y="1329365"/>
                <a:ext cx="3298677" cy="1661993"/>
              </a:xfrm>
              <a:prstGeom prst="rect">
                <a:avLst/>
              </a:prstGeom>
              <a:blipFill>
                <a:blip r:embed="rId5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4284699-27A2-6767-5859-D2B387185046}"/>
                  </a:ext>
                </a:extLst>
              </p:cNvPr>
              <p:cNvSpPr txBox="1"/>
              <p:nvPr/>
            </p:nvSpPr>
            <p:spPr>
              <a:xfrm>
                <a:off x="5183432" y="3814442"/>
                <a:ext cx="6919711" cy="759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11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𝐷𝐹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𝑅𝐹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22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𝐷𝑅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𝑅𝑅</m:t>
                                      </m:r>
                                    </m:sub>
                                  </m:sSub>
                                </m:den>
                              </m:f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𝑆𝑅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𝐿𝐹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𝑋𝐹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𝑇𝐹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12</m:t>
                                      </m:r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𝑋𝑅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altLang="zh-CN" sz="1600" i="1">
                                          <a:latin typeface="Cambria Math" panose="02040503050406030204" pitchFamily="18" charset="0"/>
                                        </a:rPr>
                                        <m:t>𝑇𝑅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num>
                        <m:den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4284699-27A2-6767-5859-D2B387185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432" y="3814442"/>
                <a:ext cx="6919711" cy="7591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9DCD46-D02B-2E2F-D36C-D64E6E226103}"/>
                  </a:ext>
                </a:extLst>
              </p:cNvPr>
              <p:cNvSpPr txBox="1"/>
              <p:nvPr/>
            </p:nvSpPr>
            <p:spPr>
              <a:xfrm>
                <a:off x="6328364" y="3289679"/>
                <a:ext cx="520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计算得到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个参数的值后，实际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zh-CN" altLang="en-US" dirty="0"/>
                  <a:t>参数变换为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39DCD46-D02B-2E2F-D36C-D64E6E2261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8364" y="3289679"/>
                <a:ext cx="5207246" cy="369332"/>
              </a:xfrm>
              <a:prstGeom prst="rect">
                <a:avLst/>
              </a:prstGeom>
              <a:blipFill>
                <a:blip r:embed="rId7"/>
                <a:stretch>
                  <a:fillRect l="-937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6C7EAA-8B8D-BCE9-5DD0-540751223605}"/>
                  </a:ext>
                </a:extLst>
              </p:cNvPr>
              <p:cNvSpPr txBox="1"/>
              <p:nvPr/>
            </p:nvSpPr>
            <p:spPr>
              <a:xfrm>
                <a:off x="5534056" y="4682025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𝐷𝐹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96C7EAA-8B8D-BCE9-5DD0-540751223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4056" y="4682025"/>
                <a:ext cx="2500235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41E2D53-DDB2-5236-97B9-0F36A3037F05}"/>
                  </a:ext>
                </a:extLst>
              </p:cNvPr>
              <p:cNvSpPr txBox="1"/>
              <p:nvPr/>
            </p:nvSpPr>
            <p:spPr>
              <a:xfrm>
                <a:off x="8384914" y="4642705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741E2D53-DDB2-5236-97B9-0F36A3037F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4" y="4642705"/>
                <a:ext cx="2500235" cy="714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A7D0E8-AE6E-1311-E4FA-61D165369559}"/>
                  </a:ext>
                </a:extLst>
              </p:cNvPr>
              <p:cNvSpPr txBox="1"/>
              <p:nvPr/>
            </p:nvSpPr>
            <p:spPr>
              <a:xfrm>
                <a:off x="5529627" y="5666613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1A7D0E8-AE6E-1311-E4FA-61D165369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9627" y="5666613"/>
                <a:ext cx="2500235" cy="7146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4F5C8B-D8DC-D574-4B51-79E5D5362D06}"/>
                  </a:ext>
                </a:extLst>
              </p:cNvPr>
              <p:cNvSpPr txBox="1"/>
              <p:nvPr/>
            </p:nvSpPr>
            <p:spPr>
              <a:xfrm>
                <a:off x="8421567" y="5666612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7D4F5C8B-D8DC-D574-4B51-79E5D5362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567" y="5666612"/>
                <a:ext cx="2500235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72214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5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1743147" y="1329365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F7622-48E8-8846-A8B0-8612414F8453}"/>
              </a:ext>
            </a:extLst>
          </p:cNvPr>
          <p:cNvSpPr txBox="1"/>
          <p:nvPr/>
        </p:nvSpPr>
        <p:spPr>
          <a:xfrm>
            <a:off x="428041" y="1028879"/>
            <a:ext cx="1121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基本原则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先用标准件进行测试，获得误差参数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再根据校准用的误差参数，计算</a:t>
            </a:r>
            <a:r>
              <a:rPr lang="en-US" altLang="zh-CN" dirty="0"/>
              <a:t>S11, S21</a:t>
            </a:r>
            <a:r>
              <a:rPr lang="zh-CN" altLang="en-US" dirty="0"/>
              <a:t>等参数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9BA381-6A8A-0CD8-A6D1-AE805A05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4" y="1968170"/>
            <a:ext cx="5058009" cy="4290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143CE0-CA08-286F-17C6-1D7D433DBE72}"/>
                  </a:ext>
                </a:extLst>
              </p:cNvPr>
              <p:cNvSpPr txBox="1"/>
              <p:nvPr/>
            </p:nvSpPr>
            <p:spPr>
              <a:xfrm>
                <a:off x="6138241" y="1130214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𝐷𝐹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143CE0-CA08-286F-17C6-1D7D433DB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41" y="1130214"/>
                <a:ext cx="250023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6A1E4E8-CD6A-D88B-5F74-830DF106B274}"/>
                  </a:ext>
                </a:extLst>
              </p:cNvPr>
              <p:cNvSpPr txBox="1"/>
              <p:nvPr/>
            </p:nvSpPr>
            <p:spPr>
              <a:xfrm>
                <a:off x="8989099" y="1090894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6A1E4E8-CD6A-D88B-5F74-830DF106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099" y="1090894"/>
                <a:ext cx="250023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220BE8-50AE-CA5D-6E4D-5BADD76CE632}"/>
                  </a:ext>
                </a:extLst>
              </p:cNvPr>
              <p:cNvSpPr txBox="1"/>
              <p:nvPr/>
            </p:nvSpPr>
            <p:spPr>
              <a:xfrm>
                <a:off x="6133812" y="2114802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220BE8-50AE-CA5D-6E4D-5BADD76C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12" y="2114802"/>
                <a:ext cx="2500235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3D9557-A8EE-F5BF-EC7A-1177A90EA115}"/>
                  </a:ext>
                </a:extLst>
              </p:cNvPr>
              <p:cNvSpPr txBox="1"/>
              <p:nvPr/>
            </p:nvSpPr>
            <p:spPr>
              <a:xfrm>
                <a:off x="9025752" y="2114801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3D9557-A8EE-F5BF-EC7A-1177A90EA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52" y="2114801"/>
                <a:ext cx="2500235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3FA89F-3C24-7A5B-A65B-649A396CDC93}"/>
                  </a:ext>
                </a:extLst>
              </p:cNvPr>
              <p:cNvSpPr txBox="1"/>
              <p:nvPr/>
            </p:nvSpPr>
            <p:spPr>
              <a:xfrm>
                <a:off x="5943089" y="3129970"/>
                <a:ext cx="520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计算得到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个参数的值后，实际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参数变换为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3FA89F-3C24-7A5B-A65B-649A396CD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089" y="3129970"/>
                <a:ext cx="5207246" cy="369332"/>
              </a:xfrm>
              <a:prstGeom prst="rect">
                <a:avLst/>
              </a:prstGeom>
              <a:blipFill>
                <a:blip r:embed="rId8"/>
                <a:stretch>
                  <a:fillRect l="-105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9AF08677-99C6-0755-4EA0-9EB332DA16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582" y="3489066"/>
            <a:ext cx="4352925" cy="3228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410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6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1743147" y="1329365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F7622-48E8-8846-A8B0-8612414F8453}"/>
              </a:ext>
            </a:extLst>
          </p:cNvPr>
          <p:cNvSpPr txBox="1"/>
          <p:nvPr/>
        </p:nvSpPr>
        <p:spPr>
          <a:xfrm>
            <a:off x="428041" y="1028879"/>
            <a:ext cx="1121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基本原则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先用标准件进行测试，获得误差参数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再根据校准用的误差参数，计算</a:t>
            </a:r>
            <a:r>
              <a:rPr lang="en-US" altLang="zh-CN" dirty="0"/>
              <a:t>S11, S21</a:t>
            </a:r>
            <a:r>
              <a:rPr lang="zh-CN" altLang="en-US" dirty="0"/>
              <a:t>等参数</a:t>
            </a:r>
            <a:endParaRPr lang="en-US" altLang="zh-CN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59BA381-6A8A-0CD8-A6D1-AE805A059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24" y="1968170"/>
            <a:ext cx="5058009" cy="42905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143CE0-CA08-286F-17C6-1D7D433DBE72}"/>
                  </a:ext>
                </a:extLst>
              </p:cNvPr>
              <p:cNvSpPr txBox="1"/>
              <p:nvPr/>
            </p:nvSpPr>
            <p:spPr>
              <a:xfrm>
                <a:off x="6138241" y="1130214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𝐷𝐹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sz="1800" i="1">
                                      <a:latin typeface="Cambria Math" panose="02040503050406030204" pitchFamily="18" charset="0"/>
                                    </a:rPr>
                                    <m:t>𝑅𝐹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5143CE0-CA08-286F-17C6-1D7D433DB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8241" y="1130214"/>
                <a:ext cx="2500235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6A1E4E8-CD6A-D88B-5F74-830DF106B274}"/>
                  </a:ext>
                </a:extLst>
              </p:cNvPr>
              <p:cNvSpPr txBox="1"/>
              <p:nvPr/>
            </p:nvSpPr>
            <p:spPr>
              <a:xfrm>
                <a:off x="8989099" y="1090894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𝑋𝐹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𝑇𝐹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6A1E4E8-CD6A-D88B-5F74-830DF106B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9099" y="1090894"/>
                <a:ext cx="2500235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220BE8-50AE-CA5D-6E4D-5BADD76CE632}"/>
                  </a:ext>
                </a:extLst>
              </p:cNvPr>
              <p:cNvSpPr txBox="1"/>
              <p:nvPr/>
            </p:nvSpPr>
            <p:spPr>
              <a:xfrm>
                <a:off x="6133812" y="2114802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𝑇𝑅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D220BE8-50AE-CA5D-6E4D-5BADD76CE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3812" y="2114802"/>
                <a:ext cx="2500235" cy="71468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3D9557-A8EE-F5BF-EC7A-1177A90EA115}"/>
                  </a:ext>
                </a:extLst>
              </p:cNvPr>
              <p:cNvSpPr txBox="1"/>
              <p:nvPr/>
            </p:nvSpPr>
            <p:spPr>
              <a:xfrm>
                <a:off x="9025752" y="2114801"/>
                <a:ext cx="2500235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𝐷𝑅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𝑅𝑅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73D9557-A8EE-F5BF-EC7A-1177A90EA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5752" y="2114801"/>
                <a:ext cx="2500235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3FA89F-3C24-7A5B-A65B-649A396CDC93}"/>
                  </a:ext>
                </a:extLst>
              </p:cNvPr>
              <p:cNvSpPr txBox="1"/>
              <p:nvPr/>
            </p:nvSpPr>
            <p:spPr>
              <a:xfrm>
                <a:off x="5943089" y="3129970"/>
                <a:ext cx="52072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计算得到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个参数的值后，实际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参数变换为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323FA89F-3C24-7A5B-A65B-649A396CDC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089" y="3129970"/>
                <a:ext cx="5207246" cy="369332"/>
              </a:xfrm>
              <a:prstGeom prst="rect">
                <a:avLst/>
              </a:prstGeom>
              <a:blipFill>
                <a:blip r:embed="rId8"/>
                <a:stretch>
                  <a:fillRect l="-1054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>
            <a:extLst>
              <a:ext uri="{FF2B5EF4-FFF2-40B4-BE49-F238E27FC236}">
                <a16:creationId xmlns:a16="http://schemas.microsoft.com/office/drawing/2014/main" id="{9AF08677-99C6-0755-4EA0-9EB332DA168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17582" y="3489066"/>
            <a:ext cx="4352925" cy="32289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09915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7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717011" y="744219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F7622-48E8-8846-A8B0-8612414F8453}"/>
              </a:ext>
            </a:extLst>
          </p:cNvPr>
          <p:cNvSpPr txBox="1"/>
          <p:nvPr/>
        </p:nvSpPr>
        <p:spPr>
          <a:xfrm>
            <a:off x="634358" y="1008621"/>
            <a:ext cx="1121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个参数计算方法：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P3, </a:t>
            </a:r>
            <a:r>
              <a:rPr lang="zh-CN" altLang="en-US" dirty="0"/>
              <a:t>测量值和实际值关系为：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27A3A7B-FEC6-87AA-A396-81E0A132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616" y="1659187"/>
            <a:ext cx="4216053" cy="49411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A5626C5-0236-CD78-7DCB-E61B0CD91772}"/>
              </a:ext>
            </a:extLst>
          </p:cNvPr>
          <p:cNvSpPr txBox="1"/>
          <p:nvPr/>
        </p:nvSpPr>
        <p:spPr>
          <a:xfrm>
            <a:off x="5015883" y="1049002"/>
            <a:ext cx="7176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测量流程及计算方法：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1</a:t>
            </a:r>
            <a:r>
              <a:rPr lang="zh-CN" altLang="en-US" sz="1400" dirty="0"/>
              <a:t>） </a:t>
            </a:r>
            <a:r>
              <a:rPr lang="en-US" altLang="zh-CN" sz="1400" dirty="0"/>
              <a:t>1</a:t>
            </a:r>
            <a:r>
              <a:rPr lang="zh-CN" altLang="en-US" sz="1400" dirty="0"/>
              <a:t>，</a:t>
            </a:r>
            <a:r>
              <a:rPr lang="en-US" altLang="zh-CN" sz="1400" dirty="0"/>
              <a:t>2</a:t>
            </a:r>
            <a:r>
              <a:rPr lang="zh-CN" altLang="en-US" sz="1400" dirty="0"/>
              <a:t>端口用直通件短路，此时</a:t>
            </a:r>
            <a:r>
              <a:rPr lang="en-US" altLang="zh-CN" sz="1400" dirty="0"/>
              <a:t>S11A=S22A=0, S12A=S21A=1</a:t>
            </a:r>
          </a:p>
          <a:p>
            <a:r>
              <a:rPr lang="zh-CN" altLang="en-US" sz="1400" dirty="0"/>
              <a:t>此时可计算</a:t>
            </a:r>
            <a:r>
              <a:rPr lang="en-US" altLang="zh-CN" sz="1400" dirty="0"/>
              <a:t>M9~M12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5B5CCEF1-F4F8-B1FD-A301-81672D58D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165" y="2405474"/>
            <a:ext cx="3229426" cy="344853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9936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8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717011" y="744219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F7622-48E8-8846-A8B0-8612414F8453}"/>
              </a:ext>
            </a:extLst>
          </p:cNvPr>
          <p:cNvSpPr txBox="1"/>
          <p:nvPr/>
        </p:nvSpPr>
        <p:spPr>
          <a:xfrm>
            <a:off x="634358" y="1008621"/>
            <a:ext cx="1121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个参数计算方法：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P3, </a:t>
            </a:r>
            <a:r>
              <a:rPr lang="zh-CN" altLang="en-US" dirty="0"/>
              <a:t>测量值和实际值关系为：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27A3A7B-FEC6-87AA-A396-81E0A132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616" y="1659187"/>
            <a:ext cx="4216053" cy="49411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A5626C5-0236-CD78-7DCB-E61B0CD91772}"/>
              </a:ext>
            </a:extLst>
          </p:cNvPr>
          <p:cNvSpPr txBox="1"/>
          <p:nvPr/>
        </p:nvSpPr>
        <p:spPr>
          <a:xfrm>
            <a:off x="5015883" y="1074411"/>
            <a:ext cx="7176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测量流程及计算方法：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2</a:t>
            </a:r>
            <a:r>
              <a:rPr lang="zh-CN" altLang="en-US" sz="1400" dirty="0"/>
              <a:t>） </a:t>
            </a:r>
            <a:r>
              <a:rPr lang="en-US" altLang="zh-CN" sz="1400" dirty="0"/>
              <a:t>1</a:t>
            </a:r>
            <a:r>
              <a:rPr lang="zh-CN" altLang="en-US" sz="1400" dirty="0"/>
              <a:t>端口开路，</a:t>
            </a:r>
            <a:r>
              <a:rPr lang="en-US" altLang="zh-CN" sz="1400" dirty="0"/>
              <a:t>2</a:t>
            </a:r>
            <a:r>
              <a:rPr lang="zh-CN" altLang="en-US" sz="1400" dirty="0"/>
              <a:t>端口接负载，此时</a:t>
            </a:r>
            <a:r>
              <a:rPr lang="en-US" altLang="zh-CN" sz="1400" dirty="0"/>
              <a:t>S11A=1</a:t>
            </a:r>
            <a:r>
              <a:rPr lang="zh-CN" altLang="en-US" sz="1400" dirty="0"/>
              <a:t>，</a:t>
            </a:r>
            <a:r>
              <a:rPr lang="en-US" altLang="zh-CN" sz="1400" dirty="0"/>
              <a:t>S22A=0</a:t>
            </a:r>
            <a:r>
              <a:rPr lang="zh-CN" altLang="en-US" sz="1400" dirty="0"/>
              <a:t>，</a:t>
            </a:r>
            <a:r>
              <a:rPr lang="en-US" altLang="zh-CN" sz="1400" dirty="0"/>
              <a:t> S12A=S21A=0</a:t>
            </a:r>
          </a:p>
          <a:p>
            <a:r>
              <a:rPr lang="zh-CN" altLang="en-US" sz="1400" dirty="0"/>
              <a:t>此时可计算</a:t>
            </a:r>
            <a:r>
              <a:rPr lang="en-US" altLang="zh-CN" sz="1400" dirty="0"/>
              <a:t>M3, M6</a:t>
            </a:r>
            <a:r>
              <a:rPr lang="zh-CN" altLang="en-US" sz="1400" dirty="0"/>
              <a:t>和</a:t>
            </a:r>
            <a:r>
              <a:rPr lang="en-US" altLang="zh-CN" sz="1400" dirty="0"/>
              <a:t>M7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439EDB-C56E-DE17-79B1-D2F35279C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3165" y="1824803"/>
            <a:ext cx="2810267" cy="83831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73B9AE-7271-9943-CB67-8A9533503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857" y="2466827"/>
            <a:ext cx="2086266" cy="10764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B7932F07-8EEA-B04E-5300-BE298322587E}"/>
              </a:ext>
            </a:extLst>
          </p:cNvPr>
          <p:cNvSpPr txBox="1"/>
          <p:nvPr/>
        </p:nvSpPr>
        <p:spPr>
          <a:xfrm>
            <a:off x="5121823" y="3766167"/>
            <a:ext cx="7176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测量流程及计算方法：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3</a:t>
            </a:r>
            <a:r>
              <a:rPr lang="zh-CN" altLang="en-US" sz="1400" dirty="0"/>
              <a:t>） </a:t>
            </a:r>
            <a:r>
              <a:rPr lang="en-US" altLang="zh-CN" sz="1400" dirty="0"/>
              <a:t>1</a:t>
            </a:r>
            <a:r>
              <a:rPr lang="zh-CN" altLang="en-US" sz="1400" dirty="0"/>
              <a:t>端口短路，</a:t>
            </a:r>
            <a:r>
              <a:rPr lang="en-US" altLang="zh-CN" sz="1400" dirty="0"/>
              <a:t>2</a:t>
            </a:r>
            <a:r>
              <a:rPr lang="zh-CN" altLang="en-US" sz="1400" dirty="0"/>
              <a:t>端口接负载，此时</a:t>
            </a:r>
            <a:r>
              <a:rPr lang="en-US" altLang="zh-CN" sz="1400" dirty="0"/>
              <a:t>S11A=-1</a:t>
            </a:r>
            <a:r>
              <a:rPr lang="zh-CN" altLang="en-US" sz="1400" dirty="0"/>
              <a:t>，</a:t>
            </a:r>
            <a:r>
              <a:rPr lang="en-US" altLang="zh-CN" sz="1400" dirty="0"/>
              <a:t>S22A=0</a:t>
            </a:r>
            <a:r>
              <a:rPr lang="zh-CN" altLang="en-US" sz="1400" dirty="0"/>
              <a:t>，</a:t>
            </a:r>
            <a:r>
              <a:rPr lang="en-US" altLang="zh-CN" sz="1400" dirty="0"/>
              <a:t> S12A=S21A=0</a:t>
            </a:r>
          </a:p>
          <a:p>
            <a:r>
              <a:rPr lang="zh-CN" altLang="en-US" sz="1400" dirty="0"/>
              <a:t>此时可计算</a:t>
            </a:r>
            <a:r>
              <a:rPr lang="en-US" altLang="zh-CN" sz="1400" dirty="0"/>
              <a:t>M1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D6AAAD-2418-91DF-2DC3-2BF2753299E0}"/>
                  </a:ext>
                </a:extLst>
              </p:cNvPr>
              <p:cNvSpPr txBox="1"/>
              <p:nvPr/>
            </p:nvSpPr>
            <p:spPr>
              <a:xfrm>
                <a:off x="7376402" y="4752426"/>
                <a:ext cx="1752724" cy="427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𝐷𝐹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𝑅𝐹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D6AAAD-2418-91DF-2DC3-2BF27532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02" y="4752426"/>
                <a:ext cx="1752724" cy="427874"/>
              </a:xfrm>
              <a:prstGeom prst="rect">
                <a:avLst/>
              </a:prstGeom>
              <a:blipFill>
                <a:blip r:embed="rId6"/>
                <a:stretch>
                  <a:fillRect l="-4514" r="-1389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2436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7981" y="139959"/>
            <a:ext cx="11032217" cy="604260"/>
          </a:xfrm>
        </p:spPr>
        <p:txBody>
          <a:bodyPr>
            <a:normAutofit/>
          </a:bodyPr>
          <a:lstStyle/>
          <a:p>
            <a:r>
              <a:rPr lang="zh-CN" altLang="en-US" dirty="0">
                <a:ea typeface="微软雅黑" panose="020B0503020204020204" pitchFamily="34" charset="-122"/>
                <a:sym typeface="Arial" panose="020B0604020202020204" pitchFamily="34" charset="0"/>
              </a:rPr>
              <a:t>网分基本校准与测试原理（</a:t>
            </a:r>
            <a:r>
              <a:rPr lang="en-US" altLang="zh-CN" dirty="0">
                <a:ea typeface="微软雅黑" panose="020B0503020204020204" pitchFamily="34" charset="-122"/>
                <a:sym typeface="Arial" panose="020B0604020202020204" pitchFamily="34" charset="0"/>
              </a:rPr>
              <a:t>&lt;6GHz)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150335" y="6497103"/>
            <a:ext cx="614057" cy="206381"/>
          </a:xfrm>
        </p:spPr>
        <p:txBody>
          <a:bodyPr/>
          <a:lstStyle/>
          <a:p>
            <a:r>
              <a:rPr lang="en-US" altLang="zh-CN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P </a:t>
            </a:r>
            <a:fld id="{5DD3DB80-B894-403A-B48E-6FDC1A72010E}" type="slidenum">
              <a:rPr lang="zh-CN" altLang="en-US" smtClean="0">
                <a:latin typeface="+mj-lt"/>
                <a:ea typeface="微软雅黑" panose="020B0503020204020204" pitchFamily="34" charset="-122"/>
                <a:sym typeface="Arial" panose="020B0604020202020204" pitchFamily="34" charset="0"/>
              </a:rPr>
              <a:t>9</a:t>
            </a:fld>
            <a:endParaRPr lang="zh-CN" altLang="en-US" dirty="0">
              <a:latin typeface="+mj-lt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419100" y="311826"/>
            <a:ext cx="285968" cy="258364"/>
            <a:chOff x="419100" y="311826"/>
            <a:chExt cx="285968" cy="258364"/>
          </a:xfrm>
        </p:grpSpPr>
        <p:sp>
          <p:nvSpPr>
            <p:cNvPr id="9" name="图形 13"/>
            <p:cNvSpPr/>
            <p:nvPr/>
          </p:nvSpPr>
          <p:spPr>
            <a:xfrm>
              <a:off x="419100" y="311826"/>
              <a:ext cx="285968" cy="258364"/>
            </a:xfrm>
            <a:custGeom>
              <a:avLst/>
              <a:gdLst>
                <a:gd name="connsiteX0" fmla="*/ 1138442 w 1667061"/>
                <a:gd name="connsiteY0" fmla="*/ 0 h 1506140"/>
                <a:gd name="connsiteX1" fmla="*/ 528619 w 1667061"/>
                <a:gd name="connsiteY1" fmla="*/ 0 h 1506140"/>
                <a:gd name="connsiteX2" fmla="*/ 335142 w 1667061"/>
                <a:gd name="connsiteY2" fmla="*/ 111807 h 1506140"/>
                <a:gd name="connsiteX3" fmla="*/ 29859 w 1667061"/>
                <a:gd name="connsiteY3" fmla="*/ 641635 h 1506140"/>
                <a:gd name="connsiteX4" fmla="*/ 29859 w 1667061"/>
                <a:gd name="connsiteY4" fmla="*/ 864505 h 1506140"/>
                <a:gd name="connsiteX5" fmla="*/ 335142 w 1667061"/>
                <a:gd name="connsiteY5" fmla="*/ 1394334 h 1506140"/>
                <a:gd name="connsiteX6" fmla="*/ 528619 w 1667061"/>
                <a:gd name="connsiteY6" fmla="*/ 1506141 h 1506140"/>
                <a:gd name="connsiteX7" fmla="*/ 1138442 w 1667061"/>
                <a:gd name="connsiteY7" fmla="*/ 1506141 h 1506140"/>
                <a:gd name="connsiteX8" fmla="*/ 1331919 w 1667061"/>
                <a:gd name="connsiteY8" fmla="*/ 1394334 h 1506140"/>
                <a:gd name="connsiteX9" fmla="*/ 1637202 w 1667061"/>
                <a:gd name="connsiteY9" fmla="*/ 864505 h 1506140"/>
                <a:gd name="connsiteX10" fmla="*/ 1637202 w 1667061"/>
                <a:gd name="connsiteY10" fmla="*/ 641635 h 1506140"/>
                <a:gd name="connsiteX11" fmla="*/ 1331919 w 1667061"/>
                <a:gd name="connsiteY11" fmla="*/ 111807 h 1506140"/>
                <a:gd name="connsiteX12" fmla="*/ 1138442 w 1667061"/>
                <a:gd name="connsiteY12" fmla="*/ 0 h 1506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667061" h="1506140">
                  <a:moveTo>
                    <a:pt x="1138442" y="0"/>
                  </a:moveTo>
                  <a:lnTo>
                    <a:pt x="528619" y="0"/>
                  </a:lnTo>
                  <a:cubicBezTo>
                    <a:pt x="448810" y="0"/>
                    <a:pt x="375140" y="42602"/>
                    <a:pt x="335142" y="111807"/>
                  </a:cubicBezTo>
                  <a:lnTo>
                    <a:pt x="29859" y="641635"/>
                  </a:lnTo>
                  <a:cubicBezTo>
                    <a:pt x="-9953" y="710654"/>
                    <a:pt x="-9953" y="795486"/>
                    <a:pt x="29859" y="864505"/>
                  </a:cubicBezTo>
                  <a:lnTo>
                    <a:pt x="335142" y="1394334"/>
                  </a:lnTo>
                  <a:cubicBezTo>
                    <a:pt x="374954" y="1463539"/>
                    <a:pt x="448810" y="1506141"/>
                    <a:pt x="528619" y="1506141"/>
                  </a:cubicBezTo>
                  <a:lnTo>
                    <a:pt x="1138442" y="1506141"/>
                  </a:lnTo>
                  <a:cubicBezTo>
                    <a:pt x="1218251" y="1506141"/>
                    <a:pt x="1291921" y="1463539"/>
                    <a:pt x="1331919" y="1394334"/>
                  </a:cubicBezTo>
                  <a:lnTo>
                    <a:pt x="1637202" y="864505"/>
                  </a:lnTo>
                  <a:cubicBezTo>
                    <a:pt x="1677014" y="795486"/>
                    <a:pt x="1677014" y="710654"/>
                    <a:pt x="1637202" y="641635"/>
                  </a:cubicBezTo>
                  <a:lnTo>
                    <a:pt x="1331919" y="111807"/>
                  </a:lnTo>
                  <a:cubicBezTo>
                    <a:pt x="1292107" y="42788"/>
                    <a:pt x="1218251" y="0"/>
                    <a:pt x="1138442" y="0"/>
                  </a:cubicBezTo>
                  <a:close/>
                </a:path>
              </a:pathLst>
            </a:custGeom>
            <a:solidFill>
              <a:schemeClr val="bg1"/>
            </a:solidFill>
            <a:ln w="19050">
              <a:solidFill>
                <a:schemeClr val="bg1">
                  <a:lumMod val="85000"/>
                  <a:alpha val="43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>
                <a:solidFill>
                  <a:schemeClr val="lt1"/>
                </a:solidFill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10" name="iconfont-11092-5226614"/>
            <p:cNvSpPr/>
            <p:nvPr/>
          </p:nvSpPr>
          <p:spPr>
            <a:xfrm>
              <a:off x="500911" y="395874"/>
              <a:ext cx="122343" cy="90263"/>
            </a:xfrm>
            <a:custGeom>
              <a:avLst/>
              <a:gdLst>
                <a:gd name="connsiteX0" fmla="*/ 302620 w 605239"/>
                <a:gd name="connsiteY0" fmla="*/ 184881 h 446538"/>
                <a:gd name="connsiteX1" fmla="*/ 341043 w 605239"/>
                <a:gd name="connsiteY1" fmla="*/ 223198 h 446538"/>
                <a:gd name="connsiteX2" fmla="*/ 302620 w 605239"/>
                <a:gd name="connsiteY2" fmla="*/ 261515 h 446538"/>
                <a:gd name="connsiteX3" fmla="*/ 264197 w 605239"/>
                <a:gd name="connsiteY3" fmla="*/ 223198 h 446538"/>
                <a:gd name="connsiteX4" fmla="*/ 302620 w 605239"/>
                <a:gd name="connsiteY4" fmla="*/ 184881 h 446538"/>
                <a:gd name="connsiteX5" fmla="*/ 366207 w 605239"/>
                <a:gd name="connsiteY5" fmla="*/ 126877 h 446538"/>
                <a:gd name="connsiteX6" fmla="*/ 389552 w 605239"/>
                <a:gd name="connsiteY6" fmla="*/ 136513 h 446538"/>
                <a:gd name="connsiteX7" fmla="*/ 389552 w 605239"/>
                <a:gd name="connsiteY7" fmla="*/ 309955 h 446538"/>
                <a:gd name="connsiteX8" fmla="*/ 366207 w 605239"/>
                <a:gd name="connsiteY8" fmla="*/ 319591 h 446538"/>
                <a:gd name="connsiteX9" fmla="*/ 342862 w 605239"/>
                <a:gd name="connsiteY9" fmla="*/ 309955 h 446538"/>
                <a:gd name="connsiteX10" fmla="*/ 333210 w 605239"/>
                <a:gd name="connsiteY10" fmla="*/ 286762 h 446538"/>
                <a:gd name="connsiteX11" fmla="*/ 342862 w 605239"/>
                <a:gd name="connsiteY11" fmla="*/ 263458 h 446538"/>
                <a:gd name="connsiteX12" fmla="*/ 342862 w 605239"/>
                <a:gd name="connsiteY12" fmla="*/ 183123 h 446538"/>
                <a:gd name="connsiteX13" fmla="*/ 333210 w 605239"/>
                <a:gd name="connsiteY13" fmla="*/ 159818 h 446538"/>
                <a:gd name="connsiteX14" fmla="*/ 342862 w 605239"/>
                <a:gd name="connsiteY14" fmla="*/ 136513 h 446538"/>
                <a:gd name="connsiteX15" fmla="*/ 366207 w 605239"/>
                <a:gd name="connsiteY15" fmla="*/ 126877 h 446538"/>
                <a:gd name="connsiteX16" fmla="*/ 239032 w 605239"/>
                <a:gd name="connsiteY16" fmla="*/ 126877 h 446538"/>
                <a:gd name="connsiteX17" fmla="*/ 262377 w 605239"/>
                <a:gd name="connsiteY17" fmla="*/ 136514 h 446538"/>
                <a:gd name="connsiteX18" fmla="*/ 272029 w 605239"/>
                <a:gd name="connsiteY18" fmla="*/ 159823 h 446538"/>
                <a:gd name="connsiteX19" fmla="*/ 262377 w 605239"/>
                <a:gd name="connsiteY19" fmla="*/ 183131 h 446538"/>
                <a:gd name="connsiteX20" fmla="*/ 245766 w 605239"/>
                <a:gd name="connsiteY20" fmla="*/ 223249 h 446538"/>
                <a:gd name="connsiteX21" fmla="*/ 262377 w 605239"/>
                <a:gd name="connsiteY21" fmla="*/ 263478 h 446538"/>
                <a:gd name="connsiteX22" fmla="*/ 272029 w 605239"/>
                <a:gd name="connsiteY22" fmla="*/ 286786 h 446538"/>
                <a:gd name="connsiteX23" fmla="*/ 262377 w 605239"/>
                <a:gd name="connsiteY23" fmla="*/ 310095 h 446538"/>
                <a:gd name="connsiteX24" fmla="*/ 239032 w 605239"/>
                <a:gd name="connsiteY24" fmla="*/ 319732 h 446538"/>
                <a:gd name="connsiteX25" fmla="*/ 215687 w 605239"/>
                <a:gd name="connsiteY25" fmla="*/ 309983 h 446538"/>
                <a:gd name="connsiteX26" fmla="*/ 215687 w 605239"/>
                <a:gd name="connsiteY26" fmla="*/ 136514 h 446538"/>
                <a:gd name="connsiteX27" fmla="*/ 239032 w 605239"/>
                <a:gd name="connsiteY27" fmla="*/ 126877 h 446538"/>
                <a:gd name="connsiteX28" fmla="*/ 429704 w 605239"/>
                <a:gd name="connsiteY28" fmla="*/ 63438 h 446538"/>
                <a:gd name="connsiteX29" fmla="*/ 453040 w 605239"/>
                <a:gd name="connsiteY29" fmla="*/ 73074 h 446538"/>
                <a:gd name="connsiteX30" fmla="*/ 515197 w 605239"/>
                <a:gd name="connsiteY30" fmla="*/ 223213 h 446538"/>
                <a:gd name="connsiteX31" fmla="*/ 453040 w 605239"/>
                <a:gd name="connsiteY31" fmla="*/ 373463 h 446538"/>
                <a:gd name="connsiteX32" fmla="*/ 429704 w 605239"/>
                <a:gd name="connsiteY32" fmla="*/ 383099 h 446538"/>
                <a:gd name="connsiteX33" fmla="*/ 406367 w 605239"/>
                <a:gd name="connsiteY33" fmla="*/ 373463 h 446538"/>
                <a:gd name="connsiteX34" fmla="*/ 396718 w 605239"/>
                <a:gd name="connsiteY34" fmla="*/ 350158 h 446538"/>
                <a:gd name="connsiteX35" fmla="*/ 406367 w 605239"/>
                <a:gd name="connsiteY35" fmla="*/ 326853 h 446538"/>
                <a:gd name="connsiteX36" fmla="*/ 406367 w 605239"/>
                <a:gd name="connsiteY36" fmla="*/ 119572 h 446538"/>
                <a:gd name="connsiteX37" fmla="*/ 396718 w 605239"/>
                <a:gd name="connsiteY37" fmla="*/ 96379 h 446538"/>
                <a:gd name="connsiteX38" fmla="*/ 406367 w 605239"/>
                <a:gd name="connsiteY38" fmla="*/ 73074 h 446538"/>
                <a:gd name="connsiteX39" fmla="*/ 429704 w 605239"/>
                <a:gd name="connsiteY39" fmla="*/ 63438 h 446538"/>
                <a:gd name="connsiteX40" fmla="*/ 175500 w 605239"/>
                <a:gd name="connsiteY40" fmla="*/ 63438 h 446538"/>
                <a:gd name="connsiteX41" fmla="*/ 198835 w 605239"/>
                <a:gd name="connsiteY41" fmla="*/ 73074 h 446538"/>
                <a:gd name="connsiteX42" fmla="*/ 198835 w 605239"/>
                <a:gd name="connsiteY42" fmla="*/ 119684 h 446538"/>
                <a:gd name="connsiteX43" fmla="*/ 155755 w 605239"/>
                <a:gd name="connsiteY43" fmla="*/ 223213 h 446538"/>
                <a:gd name="connsiteX44" fmla="*/ 198835 w 605239"/>
                <a:gd name="connsiteY44" fmla="*/ 326853 h 446538"/>
                <a:gd name="connsiteX45" fmla="*/ 208484 w 605239"/>
                <a:gd name="connsiteY45" fmla="*/ 350158 h 446538"/>
                <a:gd name="connsiteX46" fmla="*/ 198835 w 605239"/>
                <a:gd name="connsiteY46" fmla="*/ 373463 h 446538"/>
                <a:gd name="connsiteX47" fmla="*/ 175500 w 605239"/>
                <a:gd name="connsiteY47" fmla="*/ 383099 h 446538"/>
                <a:gd name="connsiteX48" fmla="*/ 152165 w 605239"/>
                <a:gd name="connsiteY48" fmla="*/ 373463 h 446538"/>
                <a:gd name="connsiteX49" fmla="*/ 89900 w 605239"/>
                <a:gd name="connsiteY49" fmla="*/ 223213 h 446538"/>
                <a:gd name="connsiteX50" fmla="*/ 152165 w 605239"/>
                <a:gd name="connsiteY50" fmla="*/ 73074 h 446538"/>
                <a:gd name="connsiteX51" fmla="*/ 175500 w 605239"/>
                <a:gd name="connsiteY51" fmla="*/ 63438 h 446538"/>
                <a:gd name="connsiteX52" fmla="*/ 493254 w 605239"/>
                <a:gd name="connsiteY52" fmla="*/ 0 h 446538"/>
                <a:gd name="connsiteX53" fmla="*/ 516593 w 605239"/>
                <a:gd name="connsiteY53" fmla="*/ 9525 h 446538"/>
                <a:gd name="connsiteX54" fmla="*/ 605239 w 605239"/>
                <a:gd name="connsiteY54" fmla="*/ 223213 h 446538"/>
                <a:gd name="connsiteX55" fmla="*/ 516593 w 605239"/>
                <a:gd name="connsiteY55" fmla="*/ 436901 h 446538"/>
                <a:gd name="connsiteX56" fmla="*/ 493254 w 605239"/>
                <a:gd name="connsiteY56" fmla="*/ 446538 h 446538"/>
                <a:gd name="connsiteX57" fmla="*/ 469914 w 605239"/>
                <a:gd name="connsiteY57" fmla="*/ 436901 h 446538"/>
                <a:gd name="connsiteX58" fmla="*/ 460264 w 605239"/>
                <a:gd name="connsiteY58" fmla="*/ 413594 h 446538"/>
                <a:gd name="connsiteX59" fmla="*/ 469914 w 605239"/>
                <a:gd name="connsiteY59" fmla="*/ 390287 h 446538"/>
                <a:gd name="connsiteX60" fmla="*/ 539260 w 605239"/>
                <a:gd name="connsiteY60" fmla="*/ 223213 h 446538"/>
                <a:gd name="connsiteX61" fmla="*/ 469914 w 605239"/>
                <a:gd name="connsiteY61" fmla="*/ 56139 h 446538"/>
                <a:gd name="connsiteX62" fmla="*/ 469914 w 605239"/>
                <a:gd name="connsiteY62" fmla="*/ 9637 h 446538"/>
                <a:gd name="connsiteX63" fmla="*/ 493254 w 605239"/>
                <a:gd name="connsiteY63" fmla="*/ 0 h 446538"/>
                <a:gd name="connsiteX64" fmla="*/ 111985 w 605239"/>
                <a:gd name="connsiteY64" fmla="*/ 0 h 446538"/>
                <a:gd name="connsiteX65" fmla="*/ 135213 w 605239"/>
                <a:gd name="connsiteY65" fmla="*/ 9525 h 446538"/>
                <a:gd name="connsiteX66" fmla="*/ 135213 w 605239"/>
                <a:gd name="connsiteY66" fmla="*/ 56139 h 446538"/>
                <a:gd name="connsiteX67" fmla="*/ 65979 w 605239"/>
                <a:gd name="connsiteY67" fmla="*/ 223213 h 446538"/>
                <a:gd name="connsiteX68" fmla="*/ 135213 w 605239"/>
                <a:gd name="connsiteY68" fmla="*/ 390287 h 446538"/>
                <a:gd name="connsiteX69" fmla="*/ 144863 w 605239"/>
                <a:gd name="connsiteY69" fmla="*/ 413594 h 446538"/>
                <a:gd name="connsiteX70" fmla="*/ 135213 w 605239"/>
                <a:gd name="connsiteY70" fmla="*/ 436901 h 446538"/>
                <a:gd name="connsiteX71" fmla="*/ 111985 w 605239"/>
                <a:gd name="connsiteY71" fmla="*/ 446538 h 446538"/>
                <a:gd name="connsiteX72" fmla="*/ 88646 w 605239"/>
                <a:gd name="connsiteY72" fmla="*/ 436901 h 446538"/>
                <a:gd name="connsiteX73" fmla="*/ 0 w 605239"/>
                <a:gd name="connsiteY73" fmla="*/ 223213 h 446538"/>
                <a:gd name="connsiteX74" fmla="*/ 88646 w 605239"/>
                <a:gd name="connsiteY74" fmla="*/ 9637 h 446538"/>
                <a:gd name="connsiteX75" fmla="*/ 111985 w 605239"/>
                <a:gd name="connsiteY75" fmla="*/ 0 h 446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605239" h="446538">
                  <a:moveTo>
                    <a:pt x="302620" y="184881"/>
                  </a:moveTo>
                  <a:cubicBezTo>
                    <a:pt x="323840" y="184881"/>
                    <a:pt x="341043" y="202036"/>
                    <a:pt x="341043" y="223198"/>
                  </a:cubicBezTo>
                  <a:cubicBezTo>
                    <a:pt x="341043" y="244360"/>
                    <a:pt x="323840" y="261515"/>
                    <a:pt x="302620" y="261515"/>
                  </a:cubicBezTo>
                  <a:cubicBezTo>
                    <a:pt x="281400" y="261515"/>
                    <a:pt x="264197" y="244360"/>
                    <a:pt x="264197" y="223198"/>
                  </a:cubicBezTo>
                  <a:cubicBezTo>
                    <a:pt x="264197" y="202036"/>
                    <a:pt x="281400" y="184881"/>
                    <a:pt x="302620" y="184881"/>
                  </a:cubicBezTo>
                  <a:close/>
                  <a:moveTo>
                    <a:pt x="366207" y="126877"/>
                  </a:moveTo>
                  <a:cubicBezTo>
                    <a:pt x="374961" y="126877"/>
                    <a:pt x="383267" y="130350"/>
                    <a:pt x="389552" y="136513"/>
                  </a:cubicBezTo>
                  <a:cubicBezTo>
                    <a:pt x="437364" y="184355"/>
                    <a:pt x="437364" y="262113"/>
                    <a:pt x="389552" y="309955"/>
                  </a:cubicBezTo>
                  <a:cubicBezTo>
                    <a:pt x="383267" y="316230"/>
                    <a:pt x="374961" y="319591"/>
                    <a:pt x="366207" y="319591"/>
                  </a:cubicBezTo>
                  <a:cubicBezTo>
                    <a:pt x="357341" y="319591"/>
                    <a:pt x="349035" y="316230"/>
                    <a:pt x="342862" y="309955"/>
                  </a:cubicBezTo>
                  <a:cubicBezTo>
                    <a:pt x="336689" y="303793"/>
                    <a:pt x="333210" y="295502"/>
                    <a:pt x="333210" y="286762"/>
                  </a:cubicBezTo>
                  <a:cubicBezTo>
                    <a:pt x="333210" y="277911"/>
                    <a:pt x="336689" y="269732"/>
                    <a:pt x="342862" y="263458"/>
                  </a:cubicBezTo>
                  <a:cubicBezTo>
                    <a:pt x="365085" y="241273"/>
                    <a:pt x="365085" y="205195"/>
                    <a:pt x="342862" y="183123"/>
                  </a:cubicBezTo>
                  <a:cubicBezTo>
                    <a:pt x="336689" y="176848"/>
                    <a:pt x="333210" y="168557"/>
                    <a:pt x="333210" y="159818"/>
                  </a:cubicBezTo>
                  <a:cubicBezTo>
                    <a:pt x="333210" y="150966"/>
                    <a:pt x="336689" y="142787"/>
                    <a:pt x="342862" y="136513"/>
                  </a:cubicBezTo>
                  <a:cubicBezTo>
                    <a:pt x="349035" y="130350"/>
                    <a:pt x="357341" y="126877"/>
                    <a:pt x="366207" y="126877"/>
                  </a:cubicBezTo>
                  <a:close/>
                  <a:moveTo>
                    <a:pt x="239032" y="126877"/>
                  </a:moveTo>
                  <a:cubicBezTo>
                    <a:pt x="247898" y="126877"/>
                    <a:pt x="256092" y="130351"/>
                    <a:pt x="262377" y="136514"/>
                  </a:cubicBezTo>
                  <a:cubicBezTo>
                    <a:pt x="268662" y="142790"/>
                    <a:pt x="272029" y="150970"/>
                    <a:pt x="272029" y="159823"/>
                  </a:cubicBezTo>
                  <a:cubicBezTo>
                    <a:pt x="272029" y="168563"/>
                    <a:pt x="268662" y="176856"/>
                    <a:pt x="262377" y="183131"/>
                  </a:cubicBezTo>
                  <a:cubicBezTo>
                    <a:pt x="251602" y="193777"/>
                    <a:pt x="245766" y="208120"/>
                    <a:pt x="245766" y="223249"/>
                  </a:cubicBezTo>
                  <a:cubicBezTo>
                    <a:pt x="245766" y="238489"/>
                    <a:pt x="251602" y="252720"/>
                    <a:pt x="262377" y="263478"/>
                  </a:cubicBezTo>
                  <a:cubicBezTo>
                    <a:pt x="268662" y="269753"/>
                    <a:pt x="272029" y="277934"/>
                    <a:pt x="272029" y="286786"/>
                  </a:cubicBezTo>
                  <a:cubicBezTo>
                    <a:pt x="272029" y="295527"/>
                    <a:pt x="268550" y="303820"/>
                    <a:pt x="262377" y="310095"/>
                  </a:cubicBezTo>
                  <a:cubicBezTo>
                    <a:pt x="256204" y="316258"/>
                    <a:pt x="247898" y="319732"/>
                    <a:pt x="239032" y="319732"/>
                  </a:cubicBezTo>
                  <a:cubicBezTo>
                    <a:pt x="230278" y="319732"/>
                    <a:pt x="221972" y="316258"/>
                    <a:pt x="215687" y="309983"/>
                  </a:cubicBezTo>
                  <a:cubicBezTo>
                    <a:pt x="167875" y="262245"/>
                    <a:pt x="167875" y="184364"/>
                    <a:pt x="215687" y="136514"/>
                  </a:cubicBezTo>
                  <a:cubicBezTo>
                    <a:pt x="221972" y="130351"/>
                    <a:pt x="230278" y="126877"/>
                    <a:pt x="239032" y="126877"/>
                  </a:cubicBezTo>
                  <a:close/>
                  <a:moveTo>
                    <a:pt x="429704" y="63438"/>
                  </a:moveTo>
                  <a:cubicBezTo>
                    <a:pt x="438455" y="63438"/>
                    <a:pt x="446757" y="66799"/>
                    <a:pt x="453040" y="73074"/>
                  </a:cubicBezTo>
                  <a:cubicBezTo>
                    <a:pt x="493094" y="113073"/>
                    <a:pt x="515197" y="166406"/>
                    <a:pt x="515197" y="223213"/>
                  </a:cubicBezTo>
                  <a:cubicBezTo>
                    <a:pt x="515197" y="280019"/>
                    <a:pt x="493094" y="333352"/>
                    <a:pt x="453040" y="373463"/>
                  </a:cubicBezTo>
                  <a:cubicBezTo>
                    <a:pt x="446757" y="379626"/>
                    <a:pt x="438455" y="383099"/>
                    <a:pt x="429704" y="383099"/>
                  </a:cubicBezTo>
                  <a:cubicBezTo>
                    <a:pt x="420952" y="383099"/>
                    <a:pt x="412650" y="379626"/>
                    <a:pt x="406367" y="373463"/>
                  </a:cubicBezTo>
                  <a:cubicBezTo>
                    <a:pt x="400196" y="367189"/>
                    <a:pt x="396718" y="358898"/>
                    <a:pt x="396718" y="350158"/>
                  </a:cubicBezTo>
                  <a:cubicBezTo>
                    <a:pt x="396718" y="341307"/>
                    <a:pt x="400196" y="333015"/>
                    <a:pt x="406367" y="326853"/>
                  </a:cubicBezTo>
                  <a:cubicBezTo>
                    <a:pt x="463587" y="269711"/>
                    <a:pt x="463587" y="176714"/>
                    <a:pt x="406367" y="119572"/>
                  </a:cubicBezTo>
                  <a:cubicBezTo>
                    <a:pt x="400196" y="113409"/>
                    <a:pt x="396718" y="105118"/>
                    <a:pt x="396718" y="96379"/>
                  </a:cubicBezTo>
                  <a:cubicBezTo>
                    <a:pt x="396718" y="87527"/>
                    <a:pt x="400196" y="79236"/>
                    <a:pt x="406367" y="73074"/>
                  </a:cubicBezTo>
                  <a:cubicBezTo>
                    <a:pt x="412650" y="66799"/>
                    <a:pt x="420952" y="63438"/>
                    <a:pt x="429704" y="63438"/>
                  </a:cubicBezTo>
                  <a:close/>
                  <a:moveTo>
                    <a:pt x="175500" y="63438"/>
                  </a:moveTo>
                  <a:cubicBezTo>
                    <a:pt x="184251" y="63438"/>
                    <a:pt x="192553" y="66911"/>
                    <a:pt x="198835" y="73074"/>
                  </a:cubicBezTo>
                  <a:cubicBezTo>
                    <a:pt x="211625" y="85959"/>
                    <a:pt x="211625" y="106799"/>
                    <a:pt x="198835" y="119684"/>
                  </a:cubicBezTo>
                  <a:cubicBezTo>
                    <a:pt x="171125" y="147247"/>
                    <a:pt x="155755" y="184109"/>
                    <a:pt x="155755" y="223213"/>
                  </a:cubicBezTo>
                  <a:cubicBezTo>
                    <a:pt x="155755" y="262428"/>
                    <a:pt x="171125" y="299178"/>
                    <a:pt x="198835" y="326853"/>
                  </a:cubicBezTo>
                  <a:cubicBezTo>
                    <a:pt x="205006" y="333128"/>
                    <a:pt x="208484" y="341307"/>
                    <a:pt x="208484" y="350158"/>
                  </a:cubicBezTo>
                  <a:cubicBezTo>
                    <a:pt x="208484" y="358898"/>
                    <a:pt x="205006" y="367189"/>
                    <a:pt x="198835" y="373463"/>
                  </a:cubicBezTo>
                  <a:cubicBezTo>
                    <a:pt x="192553" y="379626"/>
                    <a:pt x="184251" y="383099"/>
                    <a:pt x="175500" y="383099"/>
                  </a:cubicBezTo>
                  <a:cubicBezTo>
                    <a:pt x="166637" y="383099"/>
                    <a:pt x="158335" y="379626"/>
                    <a:pt x="152165" y="373463"/>
                  </a:cubicBezTo>
                  <a:cubicBezTo>
                    <a:pt x="112001" y="333240"/>
                    <a:pt x="89900" y="280019"/>
                    <a:pt x="89900" y="223213"/>
                  </a:cubicBezTo>
                  <a:cubicBezTo>
                    <a:pt x="89900" y="166518"/>
                    <a:pt x="112001" y="113185"/>
                    <a:pt x="152165" y="73074"/>
                  </a:cubicBezTo>
                  <a:cubicBezTo>
                    <a:pt x="158447" y="66911"/>
                    <a:pt x="166637" y="63438"/>
                    <a:pt x="175500" y="63438"/>
                  </a:cubicBezTo>
                  <a:close/>
                  <a:moveTo>
                    <a:pt x="493254" y="0"/>
                  </a:moveTo>
                  <a:cubicBezTo>
                    <a:pt x="502118" y="0"/>
                    <a:pt x="510309" y="3362"/>
                    <a:pt x="516593" y="9525"/>
                  </a:cubicBezTo>
                  <a:cubicBezTo>
                    <a:pt x="573708" y="66672"/>
                    <a:pt x="605239" y="142534"/>
                    <a:pt x="605239" y="223213"/>
                  </a:cubicBezTo>
                  <a:cubicBezTo>
                    <a:pt x="605127" y="304004"/>
                    <a:pt x="573708" y="379866"/>
                    <a:pt x="516593" y="436901"/>
                  </a:cubicBezTo>
                  <a:cubicBezTo>
                    <a:pt x="510309" y="443064"/>
                    <a:pt x="502118" y="446538"/>
                    <a:pt x="493254" y="446538"/>
                  </a:cubicBezTo>
                  <a:cubicBezTo>
                    <a:pt x="484501" y="446538"/>
                    <a:pt x="476198" y="443064"/>
                    <a:pt x="469914" y="436901"/>
                  </a:cubicBezTo>
                  <a:cubicBezTo>
                    <a:pt x="463742" y="430626"/>
                    <a:pt x="460264" y="422334"/>
                    <a:pt x="460264" y="413594"/>
                  </a:cubicBezTo>
                  <a:cubicBezTo>
                    <a:pt x="460264" y="404854"/>
                    <a:pt x="463742" y="396562"/>
                    <a:pt x="469914" y="390287"/>
                  </a:cubicBezTo>
                  <a:cubicBezTo>
                    <a:pt x="514686" y="345689"/>
                    <a:pt x="539260" y="286412"/>
                    <a:pt x="539260" y="223213"/>
                  </a:cubicBezTo>
                  <a:cubicBezTo>
                    <a:pt x="539260" y="160126"/>
                    <a:pt x="514686" y="100737"/>
                    <a:pt x="469914" y="56139"/>
                  </a:cubicBezTo>
                  <a:cubicBezTo>
                    <a:pt x="457122" y="43365"/>
                    <a:pt x="457122" y="22411"/>
                    <a:pt x="469914" y="9637"/>
                  </a:cubicBezTo>
                  <a:cubicBezTo>
                    <a:pt x="476198" y="3362"/>
                    <a:pt x="484501" y="0"/>
                    <a:pt x="493254" y="0"/>
                  </a:cubicBezTo>
                  <a:close/>
                  <a:moveTo>
                    <a:pt x="111985" y="0"/>
                  </a:moveTo>
                  <a:cubicBezTo>
                    <a:pt x="120738" y="0"/>
                    <a:pt x="129041" y="3362"/>
                    <a:pt x="135213" y="9525"/>
                  </a:cubicBezTo>
                  <a:cubicBezTo>
                    <a:pt x="148117" y="22411"/>
                    <a:pt x="148117" y="43365"/>
                    <a:pt x="135213" y="56139"/>
                  </a:cubicBezTo>
                  <a:cubicBezTo>
                    <a:pt x="90553" y="100737"/>
                    <a:pt x="65979" y="160126"/>
                    <a:pt x="65979" y="223213"/>
                  </a:cubicBezTo>
                  <a:cubicBezTo>
                    <a:pt x="65979" y="286412"/>
                    <a:pt x="90553" y="345689"/>
                    <a:pt x="135213" y="390287"/>
                  </a:cubicBezTo>
                  <a:cubicBezTo>
                    <a:pt x="141497" y="396562"/>
                    <a:pt x="144863" y="404854"/>
                    <a:pt x="144863" y="413594"/>
                  </a:cubicBezTo>
                  <a:cubicBezTo>
                    <a:pt x="144863" y="422446"/>
                    <a:pt x="141497" y="430626"/>
                    <a:pt x="135213" y="436901"/>
                  </a:cubicBezTo>
                  <a:cubicBezTo>
                    <a:pt x="129041" y="443064"/>
                    <a:pt x="120738" y="446538"/>
                    <a:pt x="111985" y="446538"/>
                  </a:cubicBezTo>
                  <a:cubicBezTo>
                    <a:pt x="103121" y="446538"/>
                    <a:pt x="94930" y="443064"/>
                    <a:pt x="88646" y="436901"/>
                  </a:cubicBezTo>
                  <a:cubicBezTo>
                    <a:pt x="31531" y="379866"/>
                    <a:pt x="0" y="304004"/>
                    <a:pt x="0" y="223213"/>
                  </a:cubicBezTo>
                  <a:cubicBezTo>
                    <a:pt x="0" y="142534"/>
                    <a:pt x="31531" y="66672"/>
                    <a:pt x="88646" y="9637"/>
                  </a:cubicBezTo>
                  <a:cubicBezTo>
                    <a:pt x="94930" y="3362"/>
                    <a:pt x="103121" y="0"/>
                    <a:pt x="111985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latin typeface="+mj-lt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</p:grpSp>
      <p:sp>
        <p:nvSpPr>
          <p:cNvPr id="144" name="矩形 143"/>
          <p:cNvSpPr/>
          <p:nvPr/>
        </p:nvSpPr>
        <p:spPr>
          <a:xfrm>
            <a:off x="2357112" y="1313404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>
              <a:latin typeface="+mj-lt"/>
            </a:endParaRPr>
          </a:p>
        </p:txBody>
      </p:sp>
      <p:sp>
        <p:nvSpPr>
          <p:cNvPr id="340" name="矩形 339"/>
          <p:cNvSpPr/>
          <p:nvPr/>
        </p:nvSpPr>
        <p:spPr>
          <a:xfrm>
            <a:off x="717011" y="744219"/>
            <a:ext cx="4883114" cy="5486910"/>
          </a:xfrm>
          <a:prstGeom prst="rect">
            <a:avLst/>
          </a:prstGeom>
          <a:noFill/>
          <a:ln w="38100">
            <a:noFill/>
            <a:prstDash val="sysDash"/>
          </a:ln>
        </p:spPr>
        <p:style>
          <a:lnRef idx="2">
            <a:srgbClr val="40BAD2">
              <a:shade val="50000"/>
            </a:srgbClr>
          </a:lnRef>
          <a:fillRef idx="1">
            <a:srgbClr val="40BAD2"/>
          </a:fillRef>
          <a:effectRef idx="0">
            <a:srgbClr val="40BAD2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37F7622-48E8-8846-A8B0-8612414F8453}"/>
              </a:ext>
            </a:extLst>
          </p:cNvPr>
          <p:cNvSpPr txBox="1"/>
          <p:nvPr/>
        </p:nvSpPr>
        <p:spPr>
          <a:xfrm>
            <a:off x="634358" y="1008621"/>
            <a:ext cx="11219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12</a:t>
            </a:r>
            <a:r>
              <a:rPr lang="zh-CN" altLang="en-US" dirty="0"/>
              <a:t>个参数计算方法：</a:t>
            </a:r>
            <a:endParaRPr lang="en-US" altLang="zh-CN" dirty="0"/>
          </a:p>
          <a:p>
            <a:r>
              <a:rPr lang="zh-CN" altLang="en-US" dirty="0"/>
              <a:t>根据</a:t>
            </a:r>
            <a:r>
              <a:rPr lang="en-US" altLang="zh-CN" dirty="0"/>
              <a:t>P3, </a:t>
            </a:r>
            <a:r>
              <a:rPr lang="zh-CN" altLang="en-US" dirty="0"/>
              <a:t>测量值和实际值关系为：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527A3A7B-FEC6-87AA-A396-81E0A132A2C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2616" y="1659187"/>
            <a:ext cx="4216053" cy="494110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EA5626C5-0236-CD78-7DCB-E61B0CD91772}"/>
              </a:ext>
            </a:extLst>
          </p:cNvPr>
          <p:cNvSpPr txBox="1"/>
          <p:nvPr/>
        </p:nvSpPr>
        <p:spPr>
          <a:xfrm>
            <a:off x="5015883" y="1074411"/>
            <a:ext cx="7176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测量流程及计算方法：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4</a:t>
            </a:r>
            <a:r>
              <a:rPr lang="zh-CN" altLang="en-US" sz="1400" dirty="0"/>
              <a:t>） </a:t>
            </a:r>
            <a:r>
              <a:rPr lang="en-US" altLang="zh-CN" sz="1400" dirty="0"/>
              <a:t>2</a:t>
            </a:r>
            <a:r>
              <a:rPr lang="zh-CN" altLang="en-US" sz="1400" dirty="0"/>
              <a:t>端口开路，</a:t>
            </a:r>
            <a:r>
              <a:rPr lang="en-US" altLang="zh-CN" sz="1400" dirty="0"/>
              <a:t>1</a:t>
            </a:r>
            <a:r>
              <a:rPr lang="zh-CN" altLang="en-US" sz="1400" dirty="0"/>
              <a:t>端口接负载，此时</a:t>
            </a:r>
            <a:r>
              <a:rPr lang="en-US" altLang="zh-CN" sz="1400" dirty="0"/>
              <a:t>S22A=1</a:t>
            </a:r>
            <a:r>
              <a:rPr lang="zh-CN" altLang="en-US" sz="1400" dirty="0"/>
              <a:t>，</a:t>
            </a:r>
            <a:r>
              <a:rPr lang="en-US" altLang="zh-CN" sz="1400" dirty="0"/>
              <a:t>S11A=0</a:t>
            </a:r>
            <a:r>
              <a:rPr lang="zh-CN" altLang="en-US" sz="1400" dirty="0"/>
              <a:t>，</a:t>
            </a:r>
            <a:r>
              <a:rPr lang="en-US" altLang="zh-CN" sz="1400" dirty="0"/>
              <a:t> S12A=S21A=0</a:t>
            </a:r>
          </a:p>
          <a:p>
            <a:r>
              <a:rPr lang="zh-CN" altLang="en-US" sz="1400" dirty="0"/>
              <a:t>此时可计算</a:t>
            </a:r>
            <a:r>
              <a:rPr lang="en-US" altLang="zh-CN" sz="1400" dirty="0"/>
              <a:t>M4, M5</a:t>
            </a:r>
            <a:r>
              <a:rPr lang="zh-CN" altLang="en-US" sz="1400" dirty="0"/>
              <a:t>和</a:t>
            </a:r>
            <a:r>
              <a:rPr lang="en-US" altLang="zh-CN" sz="1400" dirty="0"/>
              <a:t>M8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7932F07-8EEA-B04E-5300-BE298322587E}"/>
              </a:ext>
            </a:extLst>
          </p:cNvPr>
          <p:cNvSpPr txBox="1"/>
          <p:nvPr/>
        </p:nvSpPr>
        <p:spPr>
          <a:xfrm>
            <a:off x="5121823" y="3766167"/>
            <a:ext cx="717611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测量流程及计算方法：</a:t>
            </a:r>
            <a:endParaRPr lang="en-US" altLang="zh-CN" sz="1400" dirty="0"/>
          </a:p>
          <a:p>
            <a:r>
              <a:rPr lang="zh-CN" altLang="en-US" sz="1400" dirty="0"/>
              <a:t>（</a:t>
            </a:r>
            <a:r>
              <a:rPr lang="en-US" altLang="zh-CN" sz="1400" dirty="0"/>
              <a:t>5</a:t>
            </a:r>
            <a:r>
              <a:rPr lang="zh-CN" altLang="en-US" sz="1400" dirty="0"/>
              <a:t>） </a:t>
            </a:r>
            <a:r>
              <a:rPr lang="en-US" altLang="zh-CN" sz="1400" dirty="0"/>
              <a:t>2</a:t>
            </a:r>
            <a:r>
              <a:rPr lang="zh-CN" altLang="en-US" sz="1400" dirty="0"/>
              <a:t>端口短路，</a:t>
            </a:r>
            <a:r>
              <a:rPr lang="en-US" altLang="zh-CN" sz="1400" dirty="0"/>
              <a:t>1</a:t>
            </a:r>
            <a:r>
              <a:rPr lang="zh-CN" altLang="en-US" sz="1400" dirty="0"/>
              <a:t>端口接负载，此时</a:t>
            </a:r>
            <a:r>
              <a:rPr lang="en-US" altLang="zh-CN" sz="1400" dirty="0"/>
              <a:t>S22A=-1</a:t>
            </a:r>
            <a:r>
              <a:rPr lang="zh-CN" altLang="en-US" sz="1400" dirty="0"/>
              <a:t>，</a:t>
            </a:r>
            <a:r>
              <a:rPr lang="en-US" altLang="zh-CN" sz="1400" dirty="0"/>
              <a:t>S11A=0</a:t>
            </a:r>
            <a:r>
              <a:rPr lang="zh-CN" altLang="en-US" sz="1400" dirty="0"/>
              <a:t>，</a:t>
            </a:r>
            <a:r>
              <a:rPr lang="en-US" altLang="zh-CN" sz="1400" dirty="0"/>
              <a:t> S12A=S21A=0</a:t>
            </a:r>
          </a:p>
          <a:p>
            <a:r>
              <a:rPr lang="zh-CN" altLang="en-US" sz="1400" dirty="0"/>
              <a:t>此时可计算</a:t>
            </a:r>
            <a:r>
              <a:rPr lang="en-US" altLang="zh-CN" sz="1400" dirty="0"/>
              <a:t>M2</a:t>
            </a:r>
          </a:p>
          <a:p>
            <a:endParaRPr lang="en-US" altLang="zh-CN" sz="1400" dirty="0"/>
          </a:p>
          <a:p>
            <a:endParaRPr lang="en-US" altLang="zh-CN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D6AAAD-2418-91DF-2DC3-2BF2753299E0}"/>
                  </a:ext>
                </a:extLst>
              </p:cNvPr>
              <p:cNvSpPr txBox="1"/>
              <p:nvPr/>
            </p:nvSpPr>
            <p:spPr>
              <a:xfrm>
                <a:off x="7376402" y="4752426"/>
                <a:ext cx="1766959" cy="4278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1+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𝑆𝑅</m:t>
                            </m:r>
                          </m:sub>
                        </m:sSub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4D6AAAD-2418-91DF-2DC3-2BF275329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402" y="4752426"/>
                <a:ext cx="1766959" cy="427874"/>
              </a:xfrm>
              <a:prstGeom prst="rect">
                <a:avLst/>
              </a:prstGeom>
              <a:blipFill>
                <a:blip r:embed="rId4"/>
                <a:stretch>
                  <a:fillRect l="-4483" r="-1379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6E1E8482-3A05-1DD9-BFDE-33C0844A7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1177" y="1718660"/>
            <a:ext cx="2915057" cy="109552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A6719B-368A-E881-76B7-3E103BE145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146" y="2470756"/>
            <a:ext cx="1857634" cy="571580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26B6B1A9-CDB6-8113-0700-DD2DFCB1B9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34718" y="3032750"/>
            <a:ext cx="1857634" cy="6287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1999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4c1d45e5-8396-446e-913a-565fac121ce0&quot;,&quot;Name&quot;:&quot;Carroll&quot;,&quot;Kind&quot;:&quot;Custom&quot;,&quot;OldGuidesSetting&quot;:{&quot;HeaderHeight&quot;:9.0,&quot;FooterHeight&quot;:5.0,&quot;SideMargin&quot;:3.5,&quot;TopMargin&quot;:0.0,&quot;BottomMargin&quot;:0.0,&quot;IntervalMargin&quot;:1.0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529497049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PICTURE" val="#VCG41155097035;"/>
  <p:tag name="ISLIDE.ICON" val="#379399;#146021;#110509;#169511;#180713;"/>
</p:tagLst>
</file>

<file path=ppt/theme/theme1.xml><?xml version="1.0" encoding="utf-8"?>
<a:theme xmlns:a="http://schemas.openxmlformats.org/drawingml/2006/main" name="GTS_PPT_16x9_template">
  <a:themeElements>
    <a:clrScheme name="浦银安盛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C8202A"/>
      </a:accent1>
      <a:accent2>
        <a:srgbClr val="064390"/>
      </a:accent2>
      <a:accent3>
        <a:srgbClr val="797979"/>
      </a:accent3>
      <a:accent4>
        <a:srgbClr val="047CD4"/>
      </a:accent4>
      <a:accent5>
        <a:srgbClr val="659BD4"/>
      </a:accent5>
      <a:accent6>
        <a:srgbClr val="A5A5A5"/>
      </a:accent6>
      <a:hlink>
        <a:srgbClr val="E50038"/>
      </a:hlink>
      <a:folHlink>
        <a:srgbClr val="BFBFBF"/>
      </a:folHlink>
    </a:clrScheme>
    <a:fontScheme name="rkrqb1dz">
      <a:majorFont>
        <a:latin typeface="Arial"/>
        <a:ea typeface="Microsoft YaHei"/>
        <a:cs typeface=""/>
      </a:majorFont>
      <a:minorFont>
        <a:latin typeface="Arial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175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C8202A"/>
    </a:accent1>
    <a:accent2>
      <a:srgbClr val="064390"/>
    </a:accent2>
    <a:accent3>
      <a:srgbClr val="797979"/>
    </a:accent3>
    <a:accent4>
      <a:srgbClr val="047CD4"/>
    </a:accent4>
    <a:accent5>
      <a:srgbClr val="659BD4"/>
    </a:accent5>
    <a:accent6>
      <a:srgbClr val="A5A5A5"/>
    </a:accent6>
    <a:hlink>
      <a:srgbClr val="E50038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Carroll_PPT（vx1576897900）</Template>
  <TotalTime>479</TotalTime>
  <Words>1054</Words>
  <Application>Microsoft Office PowerPoint</Application>
  <PresentationFormat>宽屏</PresentationFormat>
  <Paragraphs>154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Cambria Math</vt:lpstr>
      <vt:lpstr>Impact</vt:lpstr>
      <vt:lpstr>等线</vt:lpstr>
      <vt:lpstr>Arial</vt:lpstr>
      <vt:lpstr>GTS_PPT_16x9_template</vt:lpstr>
      <vt:lpstr>基于ODC200 的网分功能设计</vt:lpstr>
      <vt:lpstr>网分原理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网分基本校准与测试原理（&lt;6GHz)</vt:lpstr>
      <vt:lpstr>PowerPoint 演示文稿</vt:lpstr>
    </vt:vector>
  </TitlesOfParts>
  <Manager>Carroll_PPT（vx:1576897900）;</Manager>
  <Company>Carroll_PPT（vx:1576897900）;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>Carroll_PPT（vx:1576897900）;</dc:subject>
  <dc:creator>Carroll</dc:creator>
  <cp:keywords>Carroll_PPT（vx:1576897900）</cp:keywords>
  <dc:description>Carroll_PPT（vx:1576897900）;</dc:description>
  <cp:lastModifiedBy>Lenovo</cp:lastModifiedBy>
  <cp:revision>1127</cp:revision>
  <dcterms:created xsi:type="dcterms:W3CDTF">2021-02-05T05:43:00Z</dcterms:created>
  <dcterms:modified xsi:type="dcterms:W3CDTF">2022-11-26T07:08:39Z</dcterms:modified>
  <cp:category>Carroll_PPT（vx:1576897900）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8F8D1FB197814A92B5A6EF7D8044415C</vt:lpwstr>
  </property>
  <property fmtid="{D5CDD505-2E9C-101B-9397-08002B2CF9AE}" pid="3" name="KSOProductBuildVer">
    <vt:lpwstr>2052-11.1.0.11365</vt:lpwstr>
  </property>
</Properties>
</file>