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1BC94-C197-4CEC-8092-E2C1718358EA}" v="168" dt="2021-03-27T20:33:53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B52B-BC05-4E0E-9DC4-1A113AE0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B3905-19AF-4F3E-A17A-1B1F9003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6EAD3-823C-4B25-9BC6-A4CC086F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D7045-6497-460D-BA00-FA5EAF62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75FC0-CC66-4AAB-892A-A496CFD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6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B787B-CBB2-4288-9554-452D0AF1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D5B844-973D-4632-837F-2328F200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7FB62-601D-4B74-BFCB-5BB5DD7C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9A12E-A9BB-4673-940B-BB81400B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BAAD-7BFB-4445-9375-4B526D09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8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56DB7-E1B9-4113-918A-49FD0CFEC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69A458-7329-4DBB-8C0E-A85CF09A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9BFB8-666C-4971-ACA3-AEEB5D29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F6729-F7D5-4221-AE4D-3213CEB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2CADE-7011-4408-9C55-541D93E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1280-C8CC-403B-9B57-D9EC4773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53A90-7C2A-4254-ACE1-8FEA15E6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82084-31DC-4878-A357-B4F55E05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A0D09-8EDC-45A2-8774-BD7915E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42D1F-24DD-4F9C-99CB-1C438BE1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36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5ADD-1C8B-4149-A497-CB502BD3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7EAEB-7453-4612-A9C5-DD1DB7FFF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C0229-D7B7-4EA4-81A3-3D7406F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EB7E6-BCDD-4B21-911B-399BF756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F9574-FCE0-45E2-BAE4-EED3D885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B7C60-DDE0-4574-AA54-35028F71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97CB-7321-4408-9780-072643CD2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0987AD-E93E-4442-90A4-A528FAB9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42967-50EF-4DF7-8982-0F00A10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69FE40-F3C1-42FE-B1A3-DB4FC3FC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F655B-8B14-4F9F-9273-DE58714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6F6E-742E-4168-AD2C-8E856B98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5E55DA-BCAE-4B43-8AE5-6D3F62ED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29AAD2-9B3B-4CBF-AF1C-78D6C6D4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89A806-25A1-4E1A-B646-305A83E7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654C3B-ADBB-43DB-ACCE-E89EE493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75D73E-D864-4D16-8933-82F7BE46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C04559-9876-4C67-89EF-489C685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2F1D3-5CA6-40C1-A359-EBF89292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2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2CBC4-FE40-4111-B77D-EC6804E5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54FF00-37BD-4FC8-BAF1-94B0BED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A71D6E-2B4A-4A94-82C7-7BCA5F04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224CC3-1A0C-4435-8202-EBC73D5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2C59EA-99F8-432C-B96F-7DC6F1DB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7F7BEB-FF95-44B8-B134-21AB3D30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9F77E2-5C30-4338-B73A-37F782E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5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09AB-5732-46FF-B87E-5C8931C4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B1C4C-6AF6-43B9-957C-5CF679C3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668EBA-41D7-4B7A-8F4A-DBE136B7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CE5156-701F-499E-8C97-23A8BCD8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ACEB0-9818-4D45-8D88-46D526FD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F221B-F8AE-4354-A38E-BB36136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0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D1B87-B177-4528-8E7A-B5614D9F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58BB15-B068-4D1C-B560-8060406D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ABED51-B9D4-4968-9890-3587F17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8F01B-5AE6-4F28-960E-A31B5032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710E6-C2AF-4A6C-9B03-E51F9A23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467584-1051-42E9-9285-DE55AA70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5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ECBCB-C4B6-4296-B2AB-7D6BA37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580D3-5E37-4CA3-A979-FCDEE2E6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0F574-D093-40A6-8FE2-7F20154FF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9E7C-ABAC-4030-96C8-3C23211CA18B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C8435-A3EA-49E6-B18F-C5CD68A4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C87C1-5AFD-40D6-9DC9-7183341AF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1C0F-9934-45B4-AF3C-A8519B45D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4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F60C-2524-4EB4-8DDA-A5F14720FCB5}"/>
              </a:ext>
            </a:extLst>
          </p:cNvPr>
          <p:cNvSpPr/>
          <p:nvPr/>
        </p:nvSpPr>
        <p:spPr>
          <a:xfrm>
            <a:off x="1126371" y="602290"/>
            <a:ext cx="1921565" cy="662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Levantamento de requisitos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F3A2E8-E52F-4786-AE24-04A853A522A4}"/>
              </a:ext>
            </a:extLst>
          </p:cNvPr>
          <p:cNvSpPr/>
          <p:nvPr/>
        </p:nvSpPr>
        <p:spPr>
          <a:xfrm>
            <a:off x="1126371" y="1380361"/>
            <a:ext cx="1921565" cy="648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FFC000"/>
                </a:solidFill>
              </a:rPr>
              <a:t>Prototipagem de paginas</a:t>
            </a:r>
            <a:endParaRPr lang="pt-BR">
              <a:solidFill>
                <a:srgbClr val="FFC000"/>
              </a:solidFill>
              <a:cs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242800B-F9B4-4EAB-AAB2-BC35640C0107}"/>
              </a:ext>
            </a:extLst>
          </p:cNvPr>
          <p:cNvSpPr/>
          <p:nvPr/>
        </p:nvSpPr>
        <p:spPr>
          <a:xfrm>
            <a:off x="1126371" y="2118889"/>
            <a:ext cx="1921565" cy="78466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FFC000"/>
                </a:solidFill>
              </a:rPr>
              <a:t>Cadastros e botões endereçados</a:t>
            </a:r>
            <a:endParaRPr lang="pt-BR">
              <a:solidFill>
                <a:srgbClr val="FFC000"/>
              </a:solidFill>
              <a:cs typeface="Calibri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F04F63-16A1-4803-B837-2C37A7A64919}"/>
              </a:ext>
            </a:extLst>
          </p:cNvPr>
          <p:cNvSpPr/>
          <p:nvPr/>
        </p:nvSpPr>
        <p:spPr>
          <a:xfrm>
            <a:off x="7716690" y="2624288"/>
            <a:ext cx="1686039" cy="6626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6D6091-2420-4984-9CA8-FFD996A82F0B}"/>
              </a:ext>
            </a:extLst>
          </p:cNvPr>
          <p:cNvSpPr/>
          <p:nvPr/>
        </p:nvSpPr>
        <p:spPr>
          <a:xfrm>
            <a:off x="1126894" y="4137955"/>
            <a:ext cx="1921565" cy="662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00B0F0"/>
                </a:solidFill>
              </a:rPr>
              <a:t>Caixa de conteúdo visual/imagens</a:t>
            </a:r>
            <a:endParaRPr lang="pt-BR">
              <a:solidFill>
                <a:srgbClr val="00B0F0"/>
              </a:solidFill>
              <a:cs typeface="Calibri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E543A9-C51C-4672-BAE9-FD03A1D666C4}"/>
              </a:ext>
            </a:extLst>
          </p:cNvPr>
          <p:cNvSpPr/>
          <p:nvPr/>
        </p:nvSpPr>
        <p:spPr>
          <a:xfrm>
            <a:off x="7717213" y="1702816"/>
            <a:ext cx="1685516" cy="8160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Implementação de banco de dados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341BF4-0D8E-442C-A8C8-DBB25DCF30B2}"/>
              </a:ext>
            </a:extLst>
          </p:cNvPr>
          <p:cNvSpPr/>
          <p:nvPr/>
        </p:nvSpPr>
        <p:spPr>
          <a:xfrm>
            <a:off x="7731066" y="4470895"/>
            <a:ext cx="1686038" cy="7734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Configurações modificáveis(admin)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689040-6038-4809-AEB3-E488D52F5095}"/>
              </a:ext>
            </a:extLst>
          </p:cNvPr>
          <p:cNvSpPr txBox="1"/>
          <p:nvPr/>
        </p:nvSpPr>
        <p:spPr>
          <a:xfrm>
            <a:off x="1051023" y="167507"/>
            <a:ext cx="254321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u="sng"/>
              <a:t>Product Backlog</a:t>
            </a:r>
            <a:endParaRPr lang="pt-BR" sz="2000" b="1" u="sng">
              <a:cs typeface="Calibri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202FE1A-F1A7-480A-B920-B50AB537DE3E}"/>
              </a:ext>
            </a:extLst>
          </p:cNvPr>
          <p:cNvSpPr/>
          <p:nvPr/>
        </p:nvSpPr>
        <p:spPr>
          <a:xfrm>
            <a:off x="4399554" y="3677797"/>
            <a:ext cx="2160105" cy="1070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7030A0"/>
                </a:solidFill>
              </a:rPr>
              <a:t>Área de conteúdo expositivo, atrativo para </a:t>
            </a:r>
            <a:r>
              <a:rPr lang="pt-BR">
                <a:solidFill>
                  <a:srgbClr val="00B0F0"/>
                </a:solidFill>
              </a:rPr>
              <a:t>voluntários e projetos(ex:relatos)</a:t>
            </a:r>
            <a:endParaRPr lang="pt-BR">
              <a:solidFill>
                <a:srgbClr val="00B0F0"/>
              </a:solidFill>
              <a:cs typeface="Calibri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DAFA6C-664E-45FA-82A2-17DFFE387F54}"/>
              </a:ext>
            </a:extLst>
          </p:cNvPr>
          <p:cNvSpPr/>
          <p:nvPr/>
        </p:nvSpPr>
        <p:spPr>
          <a:xfrm>
            <a:off x="4384656" y="605841"/>
            <a:ext cx="2160105" cy="11740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7030A0"/>
                </a:solidFill>
              </a:rPr>
              <a:t>Área de relato do conteúdo</a:t>
            </a:r>
            <a:r>
              <a:rPr lang="pt-BR">
                <a:solidFill>
                  <a:srgbClr val="92D050"/>
                </a:solidFill>
              </a:rPr>
              <a:t> </a:t>
            </a:r>
            <a:r>
              <a:rPr lang="pt-BR">
                <a:solidFill>
                  <a:srgbClr val="00B0F0"/>
                </a:solidFill>
              </a:rPr>
              <a:t>sobre os participantes</a:t>
            </a:r>
            <a:endParaRPr lang="pt-BR">
              <a:solidFill>
                <a:srgbClr val="00B0F0"/>
              </a:solidFill>
              <a:cs typeface="Calibri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A80388F-665F-4C74-A6AC-CB9859A2F855}"/>
              </a:ext>
            </a:extLst>
          </p:cNvPr>
          <p:cNvSpPr/>
          <p:nvPr/>
        </p:nvSpPr>
        <p:spPr>
          <a:xfrm>
            <a:off x="1131712" y="4974162"/>
            <a:ext cx="1924056" cy="1163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7030A0"/>
                </a:solidFill>
              </a:rPr>
              <a:t>Área de conteúdo chamativo sobre a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>
                <a:solidFill>
                  <a:srgbClr val="00B0F0"/>
                </a:solidFill>
              </a:rPr>
              <a:t>importância e impacto de ongs</a:t>
            </a:r>
            <a:endParaRPr lang="pt-BR">
              <a:solidFill>
                <a:srgbClr val="00B0F0"/>
              </a:solidFill>
              <a:cs typeface="Calibri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F18A444-63C8-4D78-BD49-EB4F016887EA}"/>
              </a:ext>
            </a:extLst>
          </p:cNvPr>
          <p:cNvSpPr/>
          <p:nvPr/>
        </p:nvSpPr>
        <p:spPr>
          <a:xfrm>
            <a:off x="10637063" y="834954"/>
            <a:ext cx="821636" cy="557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Alta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7087654-B571-41E4-B629-13A14C6C2E94}"/>
              </a:ext>
            </a:extLst>
          </p:cNvPr>
          <p:cNvSpPr/>
          <p:nvPr/>
        </p:nvSpPr>
        <p:spPr>
          <a:xfrm>
            <a:off x="10647004" y="1491196"/>
            <a:ext cx="811695" cy="557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Média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5C51E0F-2802-4687-B3F6-97E6AFC9095F}"/>
              </a:ext>
            </a:extLst>
          </p:cNvPr>
          <p:cNvSpPr/>
          <p:nvPr/>
        </p:nvSpPr>
        <p:spPr>
          <a:xfrm>
            <a:off x="10647003" y="2147438"/>
            <a:ext cx="811695" cy="5572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Baixa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1C2E51-7167-4B31-B281-7C4B9A4FA48B}"/>
              </a:ext>
            </a:extLst>
          </p:cNvPr>
          <p:cNvSpPr txBox="1"/>
          <p:nvPr/>
        </p:nvSpPr>
        <p:spPr>
          <a:xfrm>
            <a:off x="10431659" y="457689"/>
            <a:ext cx="15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Prioridades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6A052DB-8628-41ED-802D-3C82C46E7D7A}"/>
              </a:ext>
            </a:extLst>
          </p:cNvPr>
          <p:cNvSpPr/>
          <p:nvPr/>
        </p:nvSpPr>
        <p:spPr>
          <a:xfrm>
            <a:off x="4384656" y="1891156"/>
            <a:ext cx="2160105" cy="16350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7030A0"/>
                </a:solidFill>
              </a:rPr>
              <a:t>Pagina ver mais: mais sobre a ong, explicação do nome,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pt-BR">
                <a:solidFill>
                  <a:srgbClr val="00B0F0"/>
                </a:solidFill>
              </a:rPr>
              <a:t>sobre eventos, objetivos</a:t>
            </a:r>
            <a:endParaRPr lang="pt-BR">
              <a:solidFill>
                <a:srgbClr val="00B0F0"/>
              </a:solidFill>
              <a:cs typeface="Calibri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A3C9D1-767A-4F6D-BFF0-F0B4B0E35B2B}"/>
              </a:ext>
            </a:extLst>
          </p:cNvPr>
          <p:cNvSpPr/>
          <p:nvPr/>
        </p:nvSpPr>
        <p:spPr>
          <a:xfrm>
            <a:off x="4370278" y="4903632"/>
            <a:ext cx="2188859" cy="12749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7030A0"/>
                </a:solidFill>
              </a:rPr>
              <a:t>Rodapé: telefone, endereço, facebook, Instagram</a:t>
            </a:r>
            <a:endParaRPr lang="pt-BR">
              <a:solidFill>
                <a:srgbClr val="7030A0"/>
              </a:solidFill>
              <a:cs typeface="Calibri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9D76F53-F5B4-43A2-97BC-8C9575E9DC84}"/>
              </a:ext>
            </a:extLst>
          </p:cNvPr>
          <p:cNvSpPr/>
          <p:nvPr/>
        </p:nvSpPr>
        <p:spPr>
          <a:xfrm>
            <a:off x="7720153" y="3380887"/>
            <a:ext cx="1696278" cy="9968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Finalização </a:t>
            </a:r>
            <a:r>
              <a:rPr lang="pt-BR" err="1">
                <a:solidFill>
                  <a:schemeClr val="tx1"/>
                </a:solidFill>
              </a:rPr>
              <a:t>html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css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js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B5C96D-423B-42A1-99E1-6A2B5314A84A}"/>
              </a:ext>
            </a:extLst>
          </p:cNvPr>
          <p:cNvSpPr/>
          <p:nvPr/>
        </p:nvSpPr>
        <p:spPr>
          <a:xfrm>
            <a:off x="10201423" y="3078223"/>
            <a:ext cx="1704154" cy="8646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Sujeito a alterações e correções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F1011-4D5E-4E9A-AADF-4B07277D349E}"/>
              </a:ext>
            </a:extLst>
          </p:cNvPr>
          <p:cNvSpPr/>
          <p:nvPr/>
        </p:nvSpPr>
        <p:spPr>
          <a:xfrm>
            <a:off x="1125879" y="3029833"/>
            <a:ext cx="1924996" cy="9771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7030A0"/>
                </a:solidFill>
                <a:cs typeface="Calibri"/>
              </a:rPr>
              <a:t>Documentação</a:t>
            </a:r>
            <a:r>
              <a:rPr lang="en-US">
                <a:solidFill>
                  <a:srgbClr val="7030A0"/>
                </a:solidFill>
                <a:cs typeface="Calibri"/>
              </a:rPr>
              <a:t> e </a:t>
            </a:r>
            <a:r>
              <a:rPr lang="en-US" err="1">
                <a:solidFill>
                  <a:srgbClr val="7030A0"/>
                </a:solidFill>
                <a:cs typeface="Calibri"/>
              </a:rPr>
              <a:t>conteúdo</a:t>
            </a:r>
            <a:r>
              <a:rPr lang="en-US">
                <a:solidFill>
                  <a:srgbClr val="7030A0"/>
                </a:solidFill>
                <a:cs typeface="Calibri"/>
              </a:rPr>
              <a:t> </a:t>
            </a:r>
            <a:r>
              <a:rPr lang="en-US" err="1">
                <a:solidFill>
                  <a:srgbClr val="7030A0"/>
                </a:solidFill>
                <a:cs typeface="Calibri"/>
              </a:rPr>
              <a:t>em</a:t>
            </a:r>
            <a:r>
              <a:rPr lang="en-US">
                <a:solidFill>
                  <a:srgbClr val="7030A0"/>
                </a:solidFill>
                <a:cs typeface="Calibri"/>
              </a:rPr>
              <a:t> </a:t>
            </a:r>
            <a:r>
              <a:rPr lang="en-US" err="1">
                <a:solidFill>
                  <a:srgbClr val="7030A0"/>
                </a:solidFill>
                <a:cs typeface="Calibri"/>
              </a:rPr>
              <a:t>texto</a:t>
            </a:r>
            <a:endParaRPr lang="en-US">
              <a:solidFill>
                <a:srgbClr val="7030A0"/>
              </a:solidFill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AB3E79-67A8-4D98-8844-86FE92F7EDEA}"/>
              </a:ext>
            </a:extLst>
          </p:cNvPr>
          <p:cNvSpPr/>
          <p:nvPr/>
        </p:nvSpPr>
        <p:spPr>
          <a:xfrm>
            <a:off x="7719855" y="556404"/>
            <a:ext cx="1696528" cy="10639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Ampliação</a:t>
            </a:r>
            <a:r>
              <a:rPr lang="en-US">
                <a:solidFill>
                  <a:schemeClr val="tx1"/>
                </a:solidFill>
                <a:cs typeface="Calibri"/>
              </a:rPr>
              <a:t> dos </a:t>
            </a:r>
            <a:r>
              <a:rPr lang="en-US" err="1">
                <a:solidFill>
                  <a:schemeClr val="tx1"/>
                </a:solidFill>
                <a:cs typeface="Calibri"/>
              </a:rPr>
              <a:t>códigos</a:t>
            </a:r>
            <a:r>
              <a:rPr lang="en-US">
                <a:solidFill>
                  <a:schemeClr val="tx1"/>
                </a:solidFill>
                <a:cs typeface="Calibri"/>
              </a:rPr>
              <a:t> do site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005C6-B296-453A-8A1B-D2ED6F395A8A}"/>
              </a:ext>
            </a:extLst>
          </p:cNvPr>
          <p:cNvSpPr/>
          <p:nvPr/>
        </p:nvSpPr>
        <p:spPr>
          <a:xfrm>
            <a:off x="7737893" y="5315310"/>
            <a:ext cx="1696528" cy="77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Manual do site</a:t>
            </a:r>
          </a:p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3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8262FABB-1852-4359-B44C-B1828CC436EB}"/>
              </a:ext>
            </a:extLst>
          </p:cNvPr>
          <p:cNvSpPr txBox="1"/>
          <p:nvPr/>
        </p:nvSpPr>
        <p:spPr>
          <a:xfrm>
            <a:off x="1551113" y="870901"/>
            <a:ext cx="174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Itens sprint 1</a:t>
            </a:r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31BE8066-741F-4C47-90D2-983254C36407}"/>
              </a:ext>
            </a:extLst>
          </p:cNvPr>
          <p:cNvSpPr/>
          <p:nvPr/>
        </p:nvSpPr>
        <p:spPr>
          <a:xfrm>
            <a:off x="1298899" y="1378667"/>
            <a:ext cx="1921565" cy="662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Levantamento de requisitos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E85F3CB5-DA37-45AF-9343-4BE61602FCAF}"/>
              </a:ext>
            </a:extLst>
          </p:cNvPr>
          <p:cNvSpPr/>
          <p:nvPr/>
        </p:nvSpPr>
        <p:spPr>
          <a:xfrm>
            <a:off x="1298899" y="2329267"/>
            <a:ext cx="1921565" cy="662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FFC000"/>
                </a:solidFill>
              </a:rPr>
              <a:t>Prototipagem de paginas</a:t>
            </a:r>
            <a:endParaRPr lang="pt-BR">
              <a:solidFill>
                <a:srgbClr val="FFC000"/>
              </a:solidFill>
              <a:cs typeface="Calibri"/>
            </a:endParaRPr>
          </a:p>
        </p:txBody>
      </p:sp>
      <p:sp>
        <p:nvSpPr>
          <p:cNvPr id="14" name="Retângulo 6">
            <a:extLst>
              <a:ext uri="{FF2B5EF4-FFF2-40B4-BE49-F238E27FC236}">
                <a16:creationId xmlns:a16="http://schemas.microsoft.com/office/drawing/2014/main" id="{AC0E85A4-EF85-4C20-9503-11574D7D2123}"/>
              </a:ext>
            </a:extLst>
          </p:cNvPr>
          <p:cNvSpPr/>
          <p:nvPr/>
        </p:nvSpPr>
        <p:spPr>
          <a:xfrm>
            <a:off x="1298899" y="3384096"/>
            <a:ext cx="1921565" cy="77028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FFC000"/>
                </a:solidFill>
              </a:rPr>
              <a:t>Cadastros e botões endereçados</a:t>
            </a:r>
            <a:endParaRPr lang="pt-BR">
              <a:solidFill>
                <a:srgbClr val="FFC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FE85C-22A1-4400-82F8-7ECCD87FC4BB}"/>
              </a:ext>
            </a:extLst>
          </p:cNvPr>
          <p:cNvSpPr/>
          <p:nvPr/>
        </p:nvSpPr>
        <p:spPr>
          <a:xfrm>
            <a:off x="1298407" y="4467569"/>
            <a:ext cx="1924996" cy="9771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cs typeface="Calibri"/>
              </a:rPr>
              <a:t>Documentação</a:t>
            </a:r>
            <a:r>
              <a:rPr lang="en-US" dirty="0">
                <a:solidFill>
                  <a:srgbClr val="7030A0"/>
                </a:solidFill>
                <a:cs typeface="Calibri"/>
              </a:rPr>
              <a:t> e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conteúdo</a:t>
            </a:r>
            <a:r>
              <a:rPr lang="en-US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em</a:t>
            </a:r>
            <a:r>
              <a:rPr lang="en-US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texto</a:t>
            </a:r>
            <a:endParaRPr lang="en-US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33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C7A58539FB7488C7690BD578C7B05" ma:contentTypeVersion="5" ma:contentTypeDescription="Create a new document." ma:contentTypeScope="" ma:versionID="5d9e35ab030f864556c10d2f43bb045d">
  <xsd:schema xmlns:xsd="http://www.w3.org/2001/XMLSchema" xmlns:xs="http://www.w3.org/2001/XMLSchema" xmlns:p="http://schemas.microsoft.com/office/2006/metadata/properties" xmlns:ns3="80a0db9e-20ce-4de3-bb68-f9c3707e40c3" xmlns:ns4="71c71ec2-0a04-4a5d-91dd-5f2eeb8a9df8" targetNamespace="http://schemas.microsoft.com/office/2006/metadata/properties" ma:root="true" ma:fieldsID="a50aa8d7b1b1adcd394435c3dd6418c1" ns3:_="" ns4:_="">
    <xsd:import namespace="80a0db9e-20ce-4de3-bb68-f9c3707e40c3"/>
    <xsd:import namespace="71c71ec2-0a04-4a5d-91dd-5f2eeb8a9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0db9e-20ce-4de3-bb68-f9c3707e4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71ec2-0a04-4a5d-91dd-5f2eeb8a9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D14AAA-88D4-427C-BDCB-CF0CD5D954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038B79-0027-4819-9887-B947A0FA0811}">
  <ds:schemaRefs>
    <ds:schemaRef ds:uri="71c71ec2-0a04-4a5d-91dd-5f2eeb8a9df8"/>
    <ds:schemaRef ds:uri="80a0db9e-20ce-4de3-bb68-f9c3707e40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87F0A3-8E90-44C6-8A3F-464F0D1D4C9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c71ec2-0a04-4a5d-91dd-5f2eeb8a9df8"/>
    <ds:schemaRef ds:uri="http://purl.org/dc/elements/1.1/"/>
    <ds:schemaRef ds:uri="http://schemas.microsoft.com/office/2006/documentManagement/types"/>
    <ds:schemaRef ds:uri="http://purl.org/dc/terms/"/>
    <ds:schemaRef ds:uri="80a0db9e-20ce-4de3-bb68-f9c3707e40c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27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MARIA SANTOS BARROSO</dc:creator>
  <cp:lastModifiedBy>JULIA MARIA SANTOS BARROSO</cp:lastModifiedBy>
  <cp:revision>2</cp:revision>
  <dcterms:created xsi:type="dcterms:W3CDTF">2021-03-17T16:55:24Z</dcterms:created>
  <dcterms:modified xsi:type="dcterms:W3CDTF">2021-03-28T01:10:14Z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0x010100DCCC7A58539FB7488C7690BD578C7B05</vt:lpwstr>
  </property>
</Properties>
</file>