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B648C-9CD4-4CC7-A521-856DA6EA0731}" v="5" dt="2021-05-16T02:18:12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YLKSON DINIZ PEREIRA" userId="a7be8690-f89e-456f-9d16-61092b172b1e" providerId="ADAL" clId="{14AB648C-9CD4-4CC7-A521-856DA6EA0731}"/>
    <pc:docChg chg="custSel addSld delSld modSld addMainMaster delMainMaster">
      <pc:chgData name="NEYLKSON DINIZ PEREIRA" userId="a7be8690-f89e-456f-9d16-61092b172b1e" providerId="ADAL" clId="{14AB648C-9CD4-4CC7-A521-856DA6EA0731}" dt="2021-05-16T02:18:33.740" v="8" actId="26606"/>
      <pc:docMkLst>
        <pc:docMk/>
      </pc:docMkLst>
      <pc:sldChg chg="addSp delSp modSp new mod setBg modClrScheme chgLayout">
        <pc:chgData name="NEYLKSON DINIZ PEREIRA" userId="a7be8690-f89e-456f-9d16-61092b172b1e" providerId="ADAL" clId="{14AB648C-9CD4-4CC7-A521-856DA6EA0731}" dt="2021-05-16T02:18:33.740" v="8" actId="26606"/>
        <pc:sldMkLst>
          <pc:docMk/>
          <pc:sldMk cId="2506096766" sldId="256"/>
        </pc:sldMkLst>
        <pc:spChg chg="del">
          <ac:chgData name="NEYLKSON DINIZ PEREIRA" userId="a7be8690-f89e-456f-9d16-61092b172b1e" providerId="ADAL" clId="{14AB648C-9CD4-4CC7-A521-856DA6EA0731}" dt="2021-05-16T02:18:22.162" v="6" actId="478"/>
          <ac:spMkLst>
            <pc:docMk/>
            <pc:sldMk cId="2506096766" sldId="256"/>
            <ac:spMk id="2" creationId="{41A5B11A-262D-4505-A978-DEE207B50806}"/>
          </ac:spMkLst>
        </pc:spChg>
        <pc:spChg chg="del">
          <ac:chgData name="NEYLKSON DINIZ PEREIRA" userId="a7be8690-f89e-456f-9d16-61092b172b1e" providerId="ADAL" clId="{14AB648C-9CD4-4CC7-A521-856DA6EA0731}" dt="2021-05-16T02:18:26.900" v="7" actId="478"/>
          <ac:spMkLst>
            <pc:docMk/>
            <pc:sldMk cId="2506096766" sldId="256"/>
            <ac:spMk id="3" creationId="{22C790F6-12AA-4752-8778-9E6C25A089CE}"/>
          </ac:spMkLst>
        </pc:spChg>
        <pc:spChg chg="add">
          <ac:chgData name="NEYLKSON DINIZ PEREIRA" userId="a7be8690-f89e-456f-9d16-61092b172b1e" providerId="ADAL" clId="{14AB648C-9CD4-4CC7-A521-856DA6EA0731}" dt="2021-05-16T02:18:33.740" v="8" actId="26606"/>
          <ac:spMkLst>
            <pc:docMk/>
            <pc:sldMk cId="2506096766" sldId="256"/>
            <ac:spMk id="9" creationId="{AE192E3E-68A9-4F36-936C-1C8D0B9EF132}"/>
          </ac:spMkLst>
        </pc:spChg>
        <pc:spChg chg="add">
          <ac:chgData name="NEYLKSON DINIZ PEREIRA" userId="a7be8690-f89e-456f-9d16-61092b172b1e" providerId="ADAL" clId="{14AB648C-9CD4-4CC7-A521-856DA6EA0731}" dt="2021-05-16T02:18:33.740" v="8" actId="26606"/>
          <ac:spMkLst>
            <pc:docMk/>
            <pc:sldMk cId="2506096766" sldId="256"/>
            <ac:spMk id="11" creationId="{6362EDFF-7BE1-4149-A745-FFD7211E6CE1}"/>
          </ac:spMkLst>
        </pc:spChg>
        <pc:picChg chg="add mod">
          <ac:chgData name="NEYLKSON DINIZ PEREIRA" userId="a7be8690-f89e-456f-9d16-61092b172b1e" providerId="ADAL" clId="{14AB648C-9CD4-4CC7-A521-856DA6EA0731}" dt="2021-05-16T02:18:33.740" v="8" actId="26606"/>
          <ac:picMkLst>
            <pc:docMk/>
            <pc:sldMk cId="2506096766" sldId="256"/>
            <ac:picMk id="4" creationId="{B59FFC49-A4AE-4A38-BCA0-19CD4270E788}"/>
          </ac:picMkLst>
        </pc:picChg>
      </pc:sldChg>
      <pc:sldChg chg="add del">
        <pc:chgData name="NEYLKSON DINIZ PEREIRA" userId="a7be8690-f89e-456f-9d16-61092b172b1e" providerId="ADAL" clId="{14AB648C-9CD4-4CC7-A521-856DA6EA0731}" dt="2021-05-16T02:18:06.777" v="4"/>
        <pc:sldMkLst>
          <pc:docMk/>
          <pc:sldMk cId="2853447554" sldId="260"/>
        </pc:sldMkLst>
      </pc:sldChg>
      <pc:sldChg chg="add del">
        <pc:chgData name="NEYLKSON DINIZ PEREIRA" userId="a7be8690-f89e-456f-9d16-61092b172b1e" providerId="ADAL" clId="{14AB648C-9CD4-4CC7-A521-856DA6EA0731}" dt="2021-05-16T02:18:06.438" v="3"/>
        <pc:sldMkLst>
          <pc:docMk/>
          <pc:sldMk cId="334220805" sldId="261"/>
        </pc:sldMkLst>
      </pc:sldChg>
      <pc:sldMasterChg chg="del delSldLayout">
        <pc:chgData name="NEYLKSON DINIZ PEREIRA" userId="a7be8690-f89e-456f-9d16-61092b172b1e" providerId="ADAL" clId="{14AB648C-9CD4-4CC7-A521-856DA6EA0731}" dt="2021-05-16T02:18:33.740" v="8" actId="26606"/>
        <pc:sldMasterMkLst>
          <pc:docMk/>
          <pc:sldMasterMk cId="2429393202" sldId="2147483648"/>
        </pc:sldMasterMkLst>
        <pc:sldLayoutChg chg="del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29393202" sldId="2147483648"/>
            <pc:sldLayoutMk cId="1901677196" sldId="2147483649"/>
          </pc:sldLayoutMkLst>
        </pc:sldLayoutChg>
        <pc:sldLayoutChg chg="del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29393202" sldId="2147483648"/>
            <pc:sldLayoutMk cId="3472997894" sldId="2147483650"/>
          </pc:sldLayoutMkLst>
        </pc:sldLayoutChg>
        <pc:sldLayoutChg chg="del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29393202" sldId="2147483648"/>
            <pc:sldLayoutMk cId="28722499" sldId="2147483651"/>
          </pc:sldLayoutMkLst>
        </pc:sldLayoutChg>
        <pc:sldLayoutChg chg="del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29393202" sldId="2147483648"/>
            <pc:sldLayoutMk cId="3782662813" sldId="2147483652"/>
          </pc:sldLayoutMkLst>
        </pc:sldLayoutChg>
        <pc:sldLayoutChg chg="del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29393202" sldId="2147483648"/>
            <pc:sldLayoutMk cId="1372939253" sldId="2147483653"/>
          </pc:sldLayoutMkLst>
        </pc:sldLayoutChg>
        <pc:sldLayoutChg chg="del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29393202" sldId="2147483648"/>
            <pc:sldLayoutMk cId="966474727" sldId="2147483654"/>
          </pc:sldLayoutMkLst>
        </pc:sldLayoutChg>
        <pc:sldLayoutChg chg="del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29393202" sldId="2147483648"/>
            <pc:sldLayoutMk cId="3693011346" sldId="2147483655"/>
          </pc:sldLayoutMkLst>
        </pc:sldLayoutChg>
        <pc:sldLayoutChg chg="del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29393202" sldId="2147483648"/>
            <pc:sldLayoutMk cId="564771300" sldId="2147483656"/>
          </pc:sldLayoutMkLst>
        </pc:sldLayoutChg>
        <pc:sldLayoutChg chg="del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29393202" sldId="2147483648"/>
            <pc:sldLayoutMk cId="3021755051" sldId="2147483657"/>
          </pc:sldLayoutMkLst>
        </pc:sldLayoutChg>
        <pc:sldLayoutChg chg="del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29393202" sldId="2147483648"/>
            <pc:sldLayoutMk cId="4172361479" sldId="2147483658"/>
          </pc:sldLayoutMkLst>
        </pc:sldLayoutChg>
        <pc:sldLayoutChg chg="del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29393202" sldId="2147483648"/>
            <pc:sldLayoutMk cId="2309740920" sldId="2147483659"/>
          </pc:sldLayoutMkLst>
        </pc:sldLayoutChg>
      </pc:sldMasterChg>
      <pc:sldMasterChg chg="add addSldLayout">
        <pc:chgData name="NEYLKSON DINIZ PEREIRA" userId="a7be8690-f89e-456f-9d16-61092b172b1e" providerId="ADAL" clId="{14AB648C-9CD4-4CC7-A521-856DA6EA0731}" dt="2021-05-16T02:18:33.740" v="8" actId="26606"/>
        <pc:sldMasterMkLst>
          <pc:docMk/>
          <pc:sldMasterMk cId="2436007590" sldId="2147483660"/>
        </pc:sldMasterMkLst>
        <pc:sldLayoutChg chg="add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36007590" sldId="2147483660"/>
            <pc:sldLayoutMk cId="244010575" sldId="2147483661"/>
          </pc:sldLayoutMkLst>
        </pc:sldLayoutChg>
        <pc:sldLayoutChg chg="add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36007590" sldId="2147483660"/>
            <pc:sldLayoutMk cId="979618446" sldId="2147483662"/>
          </pc:sldLayoutMkLst>
        </pc:sldLayoutChg>
        <pc:sldLayoutChg chg="add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36007590" sldId="2147483660"/>
            <pc:sldLayoutMk cId="2974415087" sldId="2147483663"/>
          </pc:sldLayoutMkLst>
        </pc:sldLayoutChg>
        <pc:sldLayoutChg chg="add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36007590" sldId="2147483660"/>
            <pc:sldLayoutMk cId="2129901221" sldId="2147483664"/>
          </pc:sldLayoutMkLst>
        </pc:sldLayoutChg>
        <pc:sldLayoutChg chg="add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36007590" sldId="2147483660"/>
            <pc:sldLayoutMk cId="4119422655" sldId="2147483665"/>
          </pc:sldLayoutMkLst>
        </pc:sldLayoutChg>
        <pc:sldLayoutChg chg="add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36007590" sldId="2147483660"/>
            <pc:sldLayoutMk cId="4159317324" sldId="2147483666"/>
          </pc:sldLayoutMkLst>
        </pc:sldLayoutChg>
        <pc:sldLayoutChg chg="add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36007590" sldId="2147483660"/>
            <pc:sldLayoutMk cId="3536428570" sldId="2147483667"/>
          </pc:sldLayoutMkLst>
        </pc:sldLayoutChg>
        <pc:sldLayoutChg chg="add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36007590" sldId="2147483660"/>
            <pc:sldLayoutMk cId="85319810" sldId="2147483668"/>
          </pc:sldLayoutMkLst>
        </pc:sldLayoutChg>
        <pc:sldLayoutChg chg="add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36007590" sldId="2147483660"/>
            <pc:sldLayoutMk cId="392590068" sldId="2147483669"/>
          </pc:sldLayoutMkLst>
        </pc:sldLayoutChg>
        <pc:sldLayoutChg chg="add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36007590" sldId="2147483660"/>
            <pc:sldLayoutMk cId="3367869691" sldId="2147483670"/>
          </pc:sldLayoutMkLst>
        </pc:sldLayoutChg>
        <pc:sldLayoutChg chg="add">
          <pc:chgData name="NEYLKSON DINIZ PEREIRA" userId="a7be8690-f89e-456f-9d16-61092b172b1e" providerId="ADAL" clId="{14AB648C-9CD4-4CC7-A521-856DA6EA0731}" dt="2021-05-16T02:18:33.740" v="8" actId="26606"/>
          <pc:sldLayoutMkLst>
            <pc:docMk/>
            <pc:sldMasterMk cId="2436007590" sldId="2147483660"/>
            <pc:sldLayoutMk cId="3942532295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6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3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1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2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2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0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9FFC49-A4AE-4A38-BCA0-19CD4270E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9676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 Next LT Pro Light</vt:lpstr>
      <vt:lpstr>BlocksVTI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NEYLKSON DINIZ PEREIRA</dc:creator>
  <cp:lastModifiedBy>NEYLKSON DINIZ PEREIRA</cp:lastModifiedBy>
  <cp:revision>1</cp:revision>
  <dcterms:created xsi:type="dcterms:W3CDTF">2021-05-16T02:17:38Z</dcterms:created>
  <dcterms:modified xsi:type="dcterms:W3CDTF">2021-05-16T02:19:05Z</dcterms:modified>
</cp:coreProperties>
</file>