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60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DC87851-4CAA-47C6-B800-312CF6E07619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8FCF-F1CC-46F3-ADE1-D88B50256EA1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981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7851-4CAA-47C6-B800-312CF6E07619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8FCF-F1CC-46F3-ADE1-D88B50256E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6781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7851-4CAA-47C6-B800-312CF6E07619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8FCF-F1CC-46F3-ADE1-D88B50256EA1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126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7851-4CAA-47C6-B800-312CF6E07619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8FCF-F1CC-46F3-ADE1-D88B50256E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8986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7851-4CAA-47C6-B800-312CF6E07619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8FCF-F1CC-46F3-ADE1-D88B50256EA1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938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7851-4CAA-47C6-B800-312CF6E07619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8FCF-F1CC-46F3-ADE1-D88B50256E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4648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7851-4CAA-47C6-B800-312CF6E07619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8FCF-F1CC-46F3-ADE1-D88B50256E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3011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7851-4CAA-47C6-B800-312CF6E07619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8FCF-F1CC-46F3-ADE1-D88B50256E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3712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7851-4CAA-47C6-B800-312CF6E07619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8FCF-F1CC-46F3-ADE1-D88B50256E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8440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7851-4CAA-47C6-B800-312CF6E07619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8FCF-F1CC-46F3-ADE1-D88B50256E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355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7851-4CAA-47C6-B800-312CF6E07619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8FCF-F1CC-46F3-ADE1-D88B50256EA1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4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DC87851-4CAA-47C6-B800-312CF6E07619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9558FCF-F1CC-46F3-ADE1-D88B50256EA1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19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2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 trans="1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>
                    <a:lumMod val="9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CARD 1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024127" y="2084832"/>
            <a:ext cx="9720073" cy="4023360"/>
          </a:xfrm>
        </p:spPr>
        <p:txBody>
          <a:bodyPr/>
          <a:lstStyle/>
          <a:p>
            <a:pPr lvl="0"/>
            <a:r>
              <a:rPr lang="pt-BR" sz="2300" dirty="0">
                <a:solidFill>
                  <a:schemeClr val="bg1"/>
                </a:solidFill>
              </a:rPr>
              <a:t>• Tela inicial;</a:t>
            </a:r>
          </a:p>
          <a:p>
            <a:pPr lvl="0"/>
            <a:r>
              <a:rPr lang="pt-BR" sz="2300" dirty="0">
                <a:solidFill>
                  <a:schemeClr val="bg1"/>
                </a:solidFill>
              </a:rPr>
              <a:t>• Cadastro e </a:t>
            </a:r>
            <a:r>
              <a:rPr lang="pt-BR" sz="2300" i="1" dirty="0">
                <a:solidFill>
                  <a:schemeClr val="bg1"/>
                </a:solidFill>
              </a:rPr>
              <a:t>login</a:t>
            </a:r>
            <a:r>
              <a:rPr lang="pt-BR" sz="2300" dirty="0">
                <a:solidFill>
                  <a:schemeClr val="bg1"/>
                </a:solidFill>
              </a:rPr>
              <a:t> na plataforma;</a:t>
            </a:r>
          </a:p>
          <a:p>
            <a:pPr lvl="0"/>
            <a:r>
              <a:rPr lang="pt-BR" sz="2300" dirty="0">
                <a:solidFill>
                  <a:schemeClr val="bg1"/>
                </a:solidFill>
              </a:rPr>
              <a:t>• Caminho do administrador até o cadastro dos materiais didáticos;</a:t>
            </a:r>
          </a:p>
          <a:p>
            <a:pPr lvl="0"/>
            <a:r>
              <a:rPr lang="pt-BR" sz="2300" dirty="0">
                <a:solidFill>
                  <a:schemeClr val="bg1"/>
                </a:solidFill>
              </a:rPr>
              <a:t>• Mostrar em detalhes, como será feito o </a:t>
            </a:r>
            <a:r>
              <a:rPr lang="pt-BR" sz="2300" i="1" dirty="0">
                <a:solidFill>
                  <a:schemeClr val="bg1"/>
                </a:solidFill>
              </a:rPr>
              <a:t>upload</a:t>
            </a:r>
            <a:r>
              <a:rPr lang="pt-BR" sz="2300" dirty="0">
                <a:solidFill>
                  <a:schemeClr val="bg1"/>
                </a:solidFill>
              </a:rPr>
              <a:t> dos materiais didáticos por parte do Administrador da plataforma;</a:t>
            </a:r>
          </a:p>
          <a:p>
            <a:pPr lvl="0"/>
            <a:r>
              <a:rPr lang="pt-BR" sz="2300" dirty="0">
                <a:solidFill>
                  <a:schemeClr val="bg1"/>
                </a:solidFill>
              </a:rPr>
              <a:t>• Vitrine dos materiais didáticos pelo público.</a:t>
            </a:r>
          </a:p>
          <a:p>
            <a:pPr marL="0" indent="0">
              <a:buNone/>
            </a:pPr>
            <a:endParaRPr lang="pt-BR" sz="2300" dirty="0">
              <a:solidFill>
                <a:schemeClr val="bg1"/>
              </a:solidFill>
            </a:endParaRPr>
          </a:p>
          <a:p>
            <a:r>
              <a:rPr lang="pt-BR" sz="2300" dirty="0">
                <a:solidFill>
                  <a:schemeClr val="bg1"/>
                </a:solidFill>
              </a:rPr>
              <a:t>(Demonstrar o cadastro de um material</a:t>
            </a:r>
            <a:r>
              <a:rPr lang="pt-BR" dirty="0">
                <a:solidFill>
                  <a:schemeClr val="bg1"/>
                </a:solidFill>
              </a:rPr>
              <a:t>).</a:t>
            </a:r>
          </a:p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C1CAAEF-835E-4024-8DE9-0C27804129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557" y="165479"/>
            <a:ext cx="3722211" cy="134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194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2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 trans="1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>
                    <a:lumMod val="9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CARD 2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sz="2300" dirty="0">
                <a:solidFill>
                  <a:schemeClr val="bg1"/>
                </a:solidFill>
              </a:rPr>
              <a:t>• Carrinho de compras: adicionar o produto ao carrinho;</a:t>
            </a:r>
          </a:p>
          <a:p>
            <a:pPr lvl="0">
              <a:lnSpc>
                <a:spcPct val="150000"/>
              </a:lnSpc>
            </a:pPr>
            <a:r>
              <a:rPr lang="pt-BR" sz="2300" dirty="0">
                <a:solidFill>
                  <a:schemeClr val="bg1"/>
                </a:solidFill>
              </a:rPr>
              <a:t>• Perfis do usuário e do administrador: editar informações;</a:t>
            </a:r>
          </a:p>
          <a:p>
            <a:pPr lvl="0">
              <a:lnSpc>
                <a:spcPct val="150000"/>
              </a:lnSpc>
            </a:pPr>
            <a:r>
              <a:rPr lang="pt-BR" sz="2300" dirty="0">
                <a:solidFill>
                  <a:schemeClr val="bg1"/>
                </a:solidFill>
              </a:rPr>
              <a:t>• Edição e exposição dos produtos: alteração ou acréscimo de materiais ao conteúdo didático;</a:t>
            </a:r>
          </a:p>
          <a:p>
            <a:pPr lvl="0">
              <a:lnSpc>
                <a:spcPct val="150000"/>
              </a:lnSpc>
            </a:pPr>
            <a:r>
              <a:rPr lang="pt-BR" sz="2300" dirty="0">
                <a:solidFill>
                  <a:schemeClr val="bg1"/>
                </a:solidFill>
              </a:rPr>
              <a:t>• Tela do produto e </a:t>
            </a:r>
            <a:r>
              <a:rPr lang="pt-BR" sz="2300" i="1" dirty="0">
                <a:solidFill>
                  <a:schemeClr val="bg1"/>
                </a:solidFill>
              </a:rPr>
              <a:t>download</a:t>
            </a:r>
            <a:r>
              <a:rPr lang="pt-BR" sz="2300" dirty="0">
                <a:solidFill>
                  <a:schemeClr val="bg1"/>
                </a:solidFill>
              </a:rPr>
              <a:t> pelo usuário.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B522344-F2BA-4788-B45C-B5880584FE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557" y="165479"/>
            <a:ext cx="3722211" cy="134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83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2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 trans="1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>
                    <a:lumMod val="9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CARD 3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sz="2300" dirty="0">
                <a:solidFill>
                  <a:schemeClr val="bg1"/>
                </a:solidFill>
              </a:rPr>
              <a:t>•Métodos de pagamento do usuário: Cadastro de cartões;</a:t>
            </a:r>
          </a:p>
          <a:p>
            <a:pPr>
              <a:lnSpc>
                <a:spcPct val="150000"/>
              </a:lnSpc>
            </a:pPr>
            <a:r>
              <a:rPr lang="pt-BR" sz="2300" dirty="0">
                <a:solidFill>
                  <a:schemeClr val="bg1"/>
                </a:solidFill>
              </a:rPr>
              <a:t>•Dados financeiros do administrador: Relatório das vendas; </a:t>
            </a:r>
          </a:p>
          <a:p>
            <a:pPr>
              <a:lnSpc>
                <a:spcPct val="150000"/>
              </a:lnSpc>
            </a:pPr>
            <a:r>
              <a:rPr lang="pt-BR" sz="2300" dirty="0">
                <a:solidFill>
                  <a:schemeClr val="bg1"/>
                </a:solidFill>
              </a:rPr>
              <a:t>•Desenvolvimento dos conteúdos didáticos;</a:t>
            </a:r>
          </a:p>
          <a:p>
            <a:pPr>
              <a:lnSpc>
                <a:spcPct val="150000"/>
              </a:lnSpc>
            </a:pPr>
            <a:r>
              <a:rPr lang="pt-BR" sz="2300" dirty="0">
                <a:solidFill>
                  <a:schemeClr val="bg1"/>
                </a:solidFill>
              </a:rPr>
              <a:t>•Game - Introdução: teste de conhecimento*.</a:t>
            </a:r>
          </a:p>
          <a:p>
            <a:pPr>
              <a:lnSpc>
                <a:spcPct val="150000"/>
              </a:lnSpc>
            </a:pPr>
            <a:r>
              <a:rPr lang="pt-BR" sz="2300" dirty="0">
                <a:solidFill>
                  <a:schemeClr val="bg1"/>
                </a:solidFill>
              </a:rPr>
              <a:t>       o	Jogo de perguntas e respostas*</a:t>
            </a:r>
          </a:p>
          <a:p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FDD4801-3D04-4079-AFDC-D4ECB920B1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557" y="165479"/>
            <a:ext cx="3722211" cy="134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608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2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 trans="1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>
                    <a:lumMod val="9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CARD 4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904858" y="1795669"/>
            <a:ext cx="9720073" cy="489685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300" dirty="0">
                <a:solidFill>
                  <a:schemeClr val="bg1"/>
                </a:solidFill>
              </a:rPr>
              <a:t>•Segurança do site;</a:t>
            </a:r>
          </a:p>
          <a:p>
            <a:pPr>
              <a:lnSpc>
                <a:spcPct val="150000"/>
              </a:lnSpc>
            </a:pPr>
            <a:r>
              <a:rPr lang="pt-BR" sz="2300" dirty="0">
                <a:solidFill>
                  <a:schemeClr val="bg1"/>
                </a:solidFill>
              </a:rPr>
              <a:t>•Ajustes e incrementos de detalhes extras:</a:t>
            </a:r>
          </a:p>
          <a:p>
            <a:pPr>
              <a:lnSpc>
                <a:spcPct val="100000"/>
              </a:lnSpc>
            </a:pPr>
            <a:r>
              <a:rPr lang="pt-BR" sz="2300" dirty="0">
                <a:solidFill>
                  <a:schemeClr val="bg1"/>
                </a:solidFill>
              </a:rPr>
              <a:t>        o Upload de vídeo</a:t>
            </a:r>
          </a:p>
          <a:p>
            <a:pPr>
              <a:lnSpc>
                <a:spcPct val="150000"/>
              </a:lnSpc>
            </a:pPr>
            <a:r>
              <a:rPr lang="pt-BR" sz="2300" dirty="0">
                <a:solidFill>
                  <a:schemeClr val="bg1"/>
                </a:solidFill>
              </a:rPr>
              <a:t>        o Avaliação dos usuários</a:t>
            </a:r>
          </a:p>
          <a:p>
            <a:pPr>
              <a:lnSpc>
                <a:spcPct val="150000"/>
              </a:lnSpc>
            </a:pPr>
            <a:r>
              <a:rPr lang="pt-BR" sz="2300" dirty="0">
                <a:solidFill>
                  <a:schemeClr val="bg1"/>
                </a:solidFill>
              </a:rPr>
              <a:t>        o Carteira (saldo no site)</a:t>
            </a:r>
          </a:p>
          <a:p>
            <a:pPr>
              <a:lnSpc>
                <a:spcPct val="150000"/>
              </a:lnSpc>
            </a:pPr>
            <a:r>
              <a:rPr lang="pt-BR" sz="2300" dirty="0">
                <a:solidFill>
                  <a:schemeClr val="bg1"/>
                </a:solidFill>
              </a:rPr>
              <a:t>•Game finalizado*</a:t>
            </a:r>
          </a:p>
          <a:p>
            <a:endParaRPr lang="pt-BR" sz="23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F3AB2FD-DAC9-422A-912B-B0FC6D0991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549" y="165479"/>
            <a:ext cx="3775220" cy="134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8966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7D127A4FB4EF4BA4CB47F0024D3F2F" ma:contentTypeVersion="8" ma:contentTypeDescription="Create a new document." ma:contentTypeScope="" ma:versionID="1a6ed1ac1007b7af3d987bca88886724">
  <xsd:schema xmlns:xsd="http://www.w3.org/2001/XMLSchema" xmlns:xs="http://www.w3.org/2001/XMLSchema" xmlns:p="http://schemas.microsoft.com/office/2006/metadata/properties" xmlns:ns3="e06217b9-3d53-4b42-853e-9973351df260" xmlns:ns4="7a1b3b1c-cc20-4d95-92ee-c626e61884ac" targetNamespace="http://schemas.microsoft.com/office/2006/metadata/properties" ma:root="true" ma:fieldsID="75f9cffbaf064226378d56e1037e0570" ns3:_="" ns4:_="">
    <xsd:import namespace="e06217b9-3d53-4b42-853e-9973351df260"/>
    <xsd:import namespace="7a1b3b1c-cc20-4d95-92ee-c626e61884a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217b9-3d53-4b42-853e-9973351df2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1b3b1c-cc20-4d95-92ee-c626e61884a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B2C1070-7083-47A8-8545-2AADFDCE1D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6217b9-3d53-4b42-853e-9973351df260"/>
    <ds:schemaRef ds:uri="7a1b3b1c-cc20-4d95-92ee-c626e61884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E0B7657-7CD8-41D3-895D-C76C4A99729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464CD7-53D1-40BB-A63C-6E609133BFD2}">
  <ds:schemaRefs>
    <ds:schemaRef ds:uri="http://purl.org/dc/terms/"/>
    <ds:schemaRef ds:uri="7a1b3b1c-cc20-4d95-92ee-c626e61884ac"/>
    <ds:schemaRef ds:uri="http://schemas.microsoft.com/office/2006/documentManagement/types"/>
    <ds:schemaRef ds:uri="e06217b9-3d53-4b42-853e-9973351df260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472</TotalTime>
  <Words>193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Open Sans Semibold</vt:lpstr>
      <vt:lpstr>Tw Cen MT</vt:lpstr>
      <vt:lpstr>Tw Cen MT Condensed</vt:lpstr>
      <vt:lpstr>Wingdings 3</vt:lpstr>
      <vt:lpstr>Integral</vt:lpstr>
      <vt:lpstr>CARD 1</vt:lpstr>
      <vt:lpstr>CARD 2</vt:lpstr>
      <vt:lpstr>CARD 3</vt:lpstr>
      <vt:lpstr>CARD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 1</dc:title>
  <dc:creator>Rogério Camargo</dc:creator>
  <cp:lastModifiedBy>LETICIA LOURENCO DE AMORIM RAPOSO</cp:lastModifiedBy>
  <cp:revision>14</cp:revision>
  <dcterms:created xsi:type="dcterms:W3CDTF">2020-10-16T14:56:39Z</dcterms:created>
  <dcterms:modified xsi:type="dcterms:W3CDTF">2020-10-16T23:03:04Z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0x010100E67D127A4FB4EF4BA4CB47F0024D3F2F</vt:lpwstr>
  </property>
</Properties>
</file>