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35" r:id="rId4"/>
    <p:sldId id="290" r:id="rId5"/>
    <p:sldId id="291" r:id="rId6"/>
    <p:sldId id="336" r:id="rId7"/>
    <p:sldId id="337" r:id="rId8"/>
    <p:sldId id="338" r:id="rId9"/>
    <p:sldId id="339" r:id="rId10"/>
    <p:sldId id="340" r:id="rId11"/>
    <p:sldId id="328" r:id="rId12"/>
    <p:sldId id="329" r:id="rId13"/>
    <p:sldId id="32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>
      <p:cViewPr varScale="1">
        <p:scale>
          <a:sx n="74" d="100"/>
          <a:sy n="74" d="100"/>
        </p:scale>
        <p:origin x="12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2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4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4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31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09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8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290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6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209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9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4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9DE9-F2AA-4AD2-BF5D-D8C2D1F0E4E2}" type="datetimeFigureOut">
              <a:rPr lang="pt-BR" smtClean="0"/>
              <a:pPr/>
              <a:t>18/04/2021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E0CB-ADA4-40CD-B25C-A48220622D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9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8"/>
          <p:cNvSpPr txBox="1">
            <a:spLocks/>
          </p:cNvSpPr>
          <p:nvPr/>
        </p:nvSpPr>
        <p:spPr>
          <a:xfrm>
            <a:off x="468313" y="1052513"/>
            <a:ext cx="8229600" cy="792162"/>
          </a:xfrm>
          <a:prstGeom prst="rect">
            <a:avLst/>
          </a:prstGeom>
        </p:spPr>
        <p:txBody>
          <a:bodyPr/>
          <a:lstStyle>
            <a:lvl1pPr algn="ctr">
              <a:defRPr lang="pt-BR" sz="3200" smtClean="0"/>
            </a:lvl1pPr>
          </a:lstStyle>
          <a:p>
            <a:pPr eaLnBrk="0" hangingPunct="0">
              <a:defRPr/>
            </a:pPr>
            <a:r>
              <a:rPr sz="2400" b="1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FATEC</a:t>
            </a:r>
            <a:r>
              <a:rPr sz="20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 – FACULDADE DE TECNOLOGIA DE </a:t>
            </a:r>
          </a:p>
          <a:p>
            <a:pPr eaLnBrk="0" hangingPunct="0">
              <a:defRPr/>
            </a:pPr>
            <a:r>
              <a:rPr sz="20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 SÃO JOSÉ DOS CAMPOS</a:t>
            </a:r>
            <a:br>
              <a:rPr sz="280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</a:br>
            <a:endParaRPr sz="2800" kern="0" dirty="0">
              <a:solidFill>
                <a:schemeClr val="bg1"/>
              </a:solidFill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9421" y="3098433"/>
            <a:ext cx="60051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450850" algn="ctr" eaLnBrk="0" hangingPunct="0">
              <a:defRPr/>
            </a:pPr>
            <a:r>
              <a:rPr lang="pt-B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Tecnologia em Banco de Dados</a:t>
            </a:r>
            <a:endParaRPr lang="pt-BR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450850" algn="ctr" eaLnBrk="0" hangingPunct="0">
              <a:defRPr/>
            </a:pPr>
            <a:r>
              <a:rPr lang="pt-B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- SPRINT 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>
            <a:off x="323528" y="1628800"/>
            <a:ext cx="8208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Instalar PostgreSQL;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Instalar Plugin </a:t>
            </a:r>
            <a:r>
              <a:rPr lang="pt-BR" sz="2800" dirty="0" err="1"/>
              <a:t>PostGis</a:t>
            </a:r>
            <a:r>
              <a:rPr lang="pt-BR" sz="2800" dirty="0"/>
              <a:t>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 modelo físico da base de dados georreferenciada;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Criar tabela de Parâmetro de extensões;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980728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SPRINT 3</a:t>
            </a:r>
          </a:p>
        </p:txBody>
      </p:sp>
      <p:pic>
        <p:nvPicPr>
          <p:cNvPr id="5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967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>
            <a:off x="323528" y="1628800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Criar tabela de Controle de Integração; 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Utilizar tabela de Parâmetro de extensões no fluxo de processamento dos arquivos; e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Atualizar tabela de Controle de Integração com o Status de “Integrado” ou “Falta </a:t>
            </a:r>
            <a:r>
              <a:rPr lang="pt-BR" sz="2800" dirty="0" err="1"/>
              <a:t>Shapefile</a:t>
            </a:r>
            <a:r>
              <a:rPr lang="pt-BR" sz="2800" dirty="0"/>
              <a:t>”.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980728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SPRINT 3</a:t>
            </a:r>
          </a:p>
        </p:txBody>
      </p:sp>
      <p:pic>
        <p:nvPicPr>
          <p:cNvPr id="5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251520" y="980728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967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07904" y="2132856"/>
            <a:ext cx="1505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4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FIM</a:t>
            </a:r>
          </a:p>
        </p:txBody>
      </p:sp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3463" t="22180" r="35825" b="20785"/>
          <a:stretch>
            <a:fillRect/>
          </a:stretch>
        </p:blipFill>
        <p:spPr bwMode="auto">
          <a:xfrm>
            <a:off x="3059832" y="2924944"/>
            <a:ext cx="2808312" cy="1296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3463" t="22180" r="35825" b="20785"/>
          <a:stretch>
            <a:fillRect/>
          </a:stretch>
        </p:blipFill>
        <p:spPr bwMode="auto">
          <a:xfrm>
            <a:off x="2987824" y="2420888"/>
            <a:ext cx="2808312" cy="1296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83568" y="836712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SPRINT 1</a:t>
            </a:r>
          </a:p>
        </p:txBody>
      </p:sp>
      <p:sp>
        <p:nvSpPr>
          <p:cNvPr id="6" name="Retângulo 5"/>
          <p:cNvSpPr/>
          <p:nvPr/>
        </p:nvSpPr>
        <p:spPr>
          <a:xfrm>
            <a:off x="251520" y="1124744"/>
            <a:ext cx="8748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Entendimento do Problema do Cliente;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Estudo sobre o CAR e sobre a estrutura dos </a:t>
            </a:r>
            <a:r>
              <a:rPr lang="pt-BR" sz="2800" dirty="0" err="1"/>
              <a:t>Shapefile</a:t>
            </a:r>
            <a:r>
              <a:rPr lang="pt-BR" sz="2800" dirty="0"/>
              <a:t>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Criação do Nome do Grupo e Logo;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Elaboração do </a:t>
            </a:r>
            <a:r>
              <a:rPr lang="pt-BR" sz="2800" dirty="0" err="1"/>
              <a:t>Product</a:t>
            </a:r>
            <a:r>
              <a:rPr lang="pt-BR" sz="2800" dirty="0"/>
              <a:t> Backlog;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Elaboração das </a:t>
            </a:r>
            <a:r>
              <a:rPr lang="pt-BR" sz="2800" dirty="0" err="1"/>
              <a:t>Users</a:t>
            </a:r>
            <a:r>
              <a:rPr lang="pt-BR" sz="2800" dirty="0"/>
              <a:t> Stories;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Construção do </a:t>
            </a:r>
            <a:r>
              <a:rPr lang="pt-BR" sz="2800" dirty="0" err="1"/>
              <a:t>Wireframe</a:t>
            </a:r>
            <a:r>
              <a:rPr lang="pt-BR" sz="2800" dirty="0"/>
              <a:t>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Elaboração dos Cards;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Construção/Formatação do README; 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Elaboração da Apresentação.</a:t>
            </a: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179512" y="83671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51520" y="1556792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Função de criação de estrutura de diretórios;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Fluxo de arquivos;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Trabalhar os arquivos .ZIP;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Criar Log;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Criar Protótipo 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Elaborar modelo Conceitual de dados;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sz="2800" dirty="0"/>
              <a:t>Elaborar modelo Lógico de dados.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800" dirty="0"/>
          </a:p>
        </p:txBody>
      </p:sp>
      <p:pic>
        <p:nvPicPr>
          <p:cNvPr id="11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tângulo 11"/>
          <p:cNvSpPr/>
          <p:nvPr/>
        </p:nvSpPr>
        <p:spPr>
          <a:xfrm>
            <a:off x="683568" y="836712"/>
            <a:ext cx="2246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SPRINT 2</a:t>
            </a:r>
          </a:p>
        </p:txBody>
      </p:sp>
      <p:pic>
        <p:nvPicPr>
          <p:cNvPr id="1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179512" y="83671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67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179512" y="83671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AD8E0DB-8BE2-445F-9983-92B9EF352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432285"/>
            <a:ext cx="5505450" cy="43529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C809345-E0B6-4CE3-AB1D-13E6762AC24A}"/>
              </a:ext>
            </a:extLst>
          </p:cNvPr>
          <p:cNvSpPr/>
          <p:nvPr/>
        </p:nvSpPr>
        <p:spPr>
          <a:xfrm>
            <a:off x="683568" y="836712"/>
            <a:ext cx="27671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pt-BR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193514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179512" y="83671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C809345-E0B6-4CE3-AB1D-13E6762AC24A}"/>
              </a:ext>
            </a:extLst>
          </p:cNvPr>
          <p:cNvSpPr/>
          <p:nvPr/>
        </p:nvSpPr>
        <p:spPr>
          <a:xfrm>
            <a:off x="683568" y="836712"/>
            <a:ext cx="50978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Estrutura de diretórios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84AA82-E680-43CE-8E9D-DB5A6EA0B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2348880"/>
            <a:ext cx="62769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179512" y="83671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C809345-E0B6-4CE3-AB1D-13E6762AC24A}"/>
              </a:ext>
            </a:extLst>
          </p:cNvPr>
          <p:cNvSpPr/>
          <p:nvPr/>
        </p:nvSpPr>
        <p:spPr>
          <a:xfrm>
            <a:off x="683568" y="836712"/>
            <a:ext cx="63273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FLUXO DE FUNCIONAMENTO</a:t>
            </a:r>
            <a:endParaRPr kumimoji="0" lang="pt-B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6EE625-1779-4A32-B3E4-C2208DF39B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09"/>
          <a:stretch/>
        </p:blipFill>
        <p:spPr>
          <a:xfrm>
            <a:off x="63791" y="2168337"/>
            <a:ext cx="3752162" cy="1133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6210DE-CFE9-4695-BD64-857B517DC3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14"/>
          <a:stretch/>
        </p:blipFill>
        <p:spPr>
          <a:xfrm>
            <a:off x="63791" y="4027230"/>
            <a:ext cx="3888284" cy="12858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D8D603-FF2E-4813-972A-A356C73C4A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4" b="8264"/>
          <a:stretch/>
        </p:blipFill>
        <p:spPr>
          <a:xfrm>
            <a:off x="5066799" y="1757657"/>
            <a:ext cx="3888284" cy="4246592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70904694-4DEF-4AE4-80FB-6445DAEB5471}"/>
              </a:ext>
            </a:extLst>
          </p:cNvPr>
          <p:cNvSpPr/>
          <p:nvPr/>
        </p:nvSpPr>
        <p:spPr>
          <a:xfrm>
            <a:off x="1717628" y="1630835"/>
            <a:ext cx="432048" cy="3785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DF782C97-CB8E-4D44-906C-3C48DB9D82C5}"/>
              </a:ext>
            </a:extLst>
          </p:cNvPr>
          <p:cNvSpPr/>
          <p:nvPr/>
        </p:nvSpPr>
        <p:spPr>
          <a:xfrm>
            <a:off x="1723848" y="3489728"/>
            <a:ext cx="432048" cy="3785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A8F1BD-2400-41E6-A4A0-00FCACA3ED3A}"/>
              </a:ext>
            </a:extLst>
          </p:cNvPr>
          <p:cNvSpPr txBox="1"/>
          <p:nvPr/>
        </p:nvSpPr>
        <p:spPr>
          <a:xfrm>
            <a:off x="2267744" y="3486042"/>
            <a:ext cx="140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Processando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DB4CC6-843E-4580-90B4-AC1B1DA8A1CC}"/>
              </a:ext>
            </a:extLst>
          </p:cNvPr>
          <p:cNvSpPr txBox="1"/>
          <p:nvPr/>
        </p:nvSpPr>
        <p:spPr>
          <a:xfrm>
            <a:off x="2309571" y="1620962"/>
            <a:ext cx="136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Processar</a:t>
            </a: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EE4B1C81-51F0-4ADA-A52C-E2EDB68F900B}"/>
              </a:ext>
            </a:extLst>
          </p:cNvPr>
          <p:cNvSpPr/>
          <p:nvPr/>
        </p:nvSpPr>
        <p:spPr>
          <a:xfrm rot="16200000">
            <a:off x="4369803" y="4480875"/>
            <a:ext cx="432048" cy="3785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402241-1EB0-4E14-A0DB-5931800C0903}"/>
              </a:ext>
            </a:extLst>
          </p:cNvPr>
          <p:cNvSpPr txBox="1"/>
          <p:nvPr/>
        </p:nvSpPr>
        <p:spPr>
          <a:xfrm>
            <a:off x="6304021" y="1388325"/>
            <a:ext cx="199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Descompactando</a:t>
            </a:r>
          </a:p>
        </p:txBody>
      </p:sp>
    </p:spTree>
    <p:extLst>
      <p:ext uri="{BB962C8B-B14F-4D97-AF65-F5344CB8AC3E}">
        <p14:creationId xmlns:p14="http://schemas.microsoft.com/office/powerpoint/2010/main" val="228294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3" cstate="print"/>
          <a:srcRect l="45276" t="25349" r="46850" b="42966"/>
          <a:stretch>
            <a:fillRect/>
          </a:stretch>
        </p:blipFill>
        <p:spPr bwMode="auto">
          <a:xfrm>
            <a:off x="179512" y="836712"/>
            <a:ext cx="576064" cy="576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C809345-E0B6-4CE3-AB1D-13E6762AC24A}"/>
              </a:ext>
            </a:extLst>
          </p:cNvPr>
          <p:cNvSpPr/>
          <p:nvPr/>
        </p:nvSpPr>
        <p:spPr>
          <a:xfrm>
            <a:off x="683568" y="836712"/>
            <a:ext cx="30957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BACKUP/LOG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A8F1BD-2400-41E6-A4A0-00FCACA3ED3A}"/>
              </a:ext>
            </a:extLst>
          </p:cNvPr>
          <p:cNvSpPr txBox="1"/>
          <p:nvPr/>
        </p:nvSpPr>
        <p:spPr>
          <a:xfrm>
            <a:off x="2031939" y="2879628"/>
            <a:ext cx="64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LOG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DB4CC6-843E-4580-90B4-AC1B1DA8A1CC}"/>
              </a:ext>
            </a:extLst>
          </p:cNvPr>
          <p:cNvSpPr txBox="1"/>
          <p:nvPr/>
        </p:nvSpPr>
        <p:spPr>
          <a:xfrm>
            <a:off x="1847310" y="1339580"/>
            <a:ext cx="9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Backup</a:t>
            </a: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EE4B1C81-51F0-4ADA-A52C-E2EDB68F900B}"/>
              </a:ext>
            </a:extLst>
          </p:cNvPr>
          <p:cNvSpPr/>
          <p:nvPr/>
        </p:nvSpPr>
        <p:spPr>
          <a:xfrm rot="16200000">
            <a:off x="4198890" y="3896889"/>
            <a:ext cx="432048" cy="3785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402241-1EB0-4E14-A0DB-5931800C0903}"/>
              </a:ext>
            </a:extLst>
          </p:cNvPr>
          <p:cNvSpPr txBox="1"/>
          <p:nvPr/>
        </p:nvSpPr>
        <p:spPr>
          <a:xfrm>
            <a:off x="6364783" y="1376100"/>
            <a:ext cx="144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Arquivo 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06FFB7-7CC0-4BD7-AE26-2EA7ECCC7E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24"/>
          <a:stretch/>
        </p:blipFill>
        <p:spPr>
          <a:xfrm>
            <a:off x="31439" y="1745432"/>
            <a:ext cx="4464496" cy="11239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791908C-2F5C-47A2-862B-932BAE86EA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61"/>
          <a:stretch/>
        </p:blipFill>
        <p:spPr>
          <a:xfrm>
            <a:off x="31439" y="3557544"/>
            <a:ext cx="4000999" cy="10572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4A86B0B-9E6D-4C92-AB82-4BF8796A52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01" b="7854"/>
          <a:stretch/>
        </p:blipFill>
        <p:spPr>
          <a:xfrm>
            <a:off x="4834882" y="1708912"/>
            <a:ext cx="4117361" cy="40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9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gitlab.com/junio.sendreto/projeto_pi3/-/raw/master/Imagens%20PI/logo.jpg"/>
          <p:cNvPicPr>
            <a:picLocks noChangeAspect="1" noChangeArrowheads="1"/>
          </p:cNvPicPr>
          <p:nvPr/>
        </p:nvPicPr>
        <p:blipFill>
          <a:blip r:embed="rId5" cstate="print"/>
          <a:srcRect l="36613" t="57035" r="37400" b="20785"/>
          <a:stretch>
            <a:fillRect/>
          </a:stretch>
        </p:blipFill>
        <p:spPr bwMode="auto">
          <a:xfrm>
            <a:off x="6767736" y="0"/>
            <a:ext cx="2376264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Sprint 2 vídeo">
            <a:hlinkClick r:id="" action="ppaction://media"/>
            <a:extLst>
              <a:ext uri="{FF2B5EF4-FFF2-40B4-BE49-F238E27FC236}">
                <a16:creationId xmlns:a16="http://schemas.microsoft.com/office/drawing/2014/main" id="{5DFF4067-5145-4194-AFA9-7639B518CD0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692696"/>
            <a:ext cx="9144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UALIZAÇÃO_PPT_ENGSOFT_II" id="{35C3883B-D33D-4901-AE03-EA3EF233CF6F}" vid="{D09B5A93-426C-4403-B8C0-6DF0F8E60F88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UALIZAÇÃO_PPT_ENGSOFT_II" id="{35C3883B-D33D-4901-AE03-EA3EF233CF6F}" vid="{D09B5A93-426C-4403-B8C0-6DF0F8E60F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199</Words>
  <Application>Microsoft Office PowerPoint</Application>
  <PresentationFormat>Apresentação na tela (4:3)</PresentationFormat>
  <Paragraphs>49</Paragraphs>
  <Slides>12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 Luiz Sendreto dos Santos</dc:creator>
  <cp:lastModifiedBy>JUNIO LUIZ SENDRETO DOS SANTOS</cp:lastModifiedBy>
  <cp:revision>108</cp:revision>
  <dcterms:created xsi:type="dcterms:W3CDTF">2021-02-21T20:26:09Z</dcterms:created>
  <dcterms:modified xsi:type="dcterms:W3CDTF">2021-04-18T19:44:21Z</dcterms:modified>
</cp:coreProperties>
</file>