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5" r:id="rId4"/>
    <p:sldId id="328" r:id="rId5"/>
    <p:sldId id="329" r:id="rId6"/>
    <p:sldId id="336" r:id="rId7"/>
    <p:sldId id="337" r:id="rId8"/>
    <p:sldId id="338" r:id="rId9"/>
    <p:sldId id="32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2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0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8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9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09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/>
          <p:cNvSpPr txBox="1">
            <a:spLocks/>
          </p:cNvSpPr>
          <p:nvPr/>
        </p:nvSpPr>
        <p:spPr>
          <a:xfrm>
            <a:off x="468313" y="1052513"/>
            <a:ext cx="8229600" cy="792162"/>
          </a:xfrm>
          <a:prstGeom prst="rect">
            <a:avLst/>
          </a:prstGeom>
        </p:spPr>
        <p:txBody>
          <a:bodyPr/>
          <a:lstStyle>
            <a:lvl1pPr algn="ctr">
              <a:defRPr lang="pt-BR" sz="3200" smtClean="0"/>
            </a:lvl1pPr>
          </a:lstStyle>
          <a:p>
            <a:pPr eaLnBrk="0" hangingPunct="0">
              <a:defRPr/>
            </a:pPr>
            <a:r>
              <a:rPr sz="2400" b="1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FATEC</a:t>
            </a: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– FACULDADE DE TECNOLOGIA DE </a:t>
            </a:r>
          </a:p>
          <a:p>
            <a:pPr eaLnBrk="0" hangingPunct="0">
              <a:defRPr/>
            </a:pP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SÃO JOSÉ DOS CAMPOS</a:t>
            </a:r>
            <a:br>
              <a:rPr sz="28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</a:br>
            <a:endParaRPr sz="2800" kern="0" dirty="0">
              <a:solidFill>
                <a:schemeClr val="bg1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9421" y="3098433"/>
            <a:ext cx="6005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em Banco de Dados</a:t>
            </a:r>
            <a:endParaRPr lang="pt-BR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- SPRINT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2987824" y="2420888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467544" y="2420888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Dados IBGE dos munícipios automático;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Integração dos </a:t>
            </a:r>
            <a:r>
              <a:rPr lang="pt-BR" sz="2800" dirty="0" err="1"/>
              <a:t>Shapefile</a:t>
            </a:r>
            <a:r>
              <a:rPr lang="pt-BR" sz="2800" dirty="0"/>
              <a:t>; 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View</a:t>
            </a:r>
            <a:r>
              <a:rPr lang="pt-BR" sz="2800" dirty="0"/>
              <a:t> de cada tema por município automático.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899592" y="1033201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4</a:t>
            </a: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9112" y="756107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684F20C0-E4BD-47A5-8BF8-9051F561E4AF}"/>
              </a:ext>
            </a:extLst>
          </p:cNvPr>
          <p:cNvSpPr/>
          <p:nvPr/>
        </p:nvSpPr>
        <p:spPr>
          <a:xfrm>
            <a:off x="835176" y="803876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dos municípios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7A507F-57C9-411C-B19F-0BCF0D3BE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364065"/>
            <a:ext cx="3590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8253FB6-B78B-4C77-ABB1-10B6C68EAD25}"/>
              </a:ext>
            </a:extLst>
          </p:cNvPr>
          <p:cNvSpPr/>
          <p:nvPr/>
        </p:nvSpPr>
        <p:spPr>
          <a:xfrm>
            <a:off x="827584" y="1037927"/>
            <a:ext cx="575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Backup dos Arquivos integrados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F5D071-9611-4BAB-B178-C97DDF3A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556791"/>
            <a:ext cx="7048500" cy="44862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D08B8F7-FF2E-43F8-995D-719F0CEB042A}"/>
              </a:ext>
            </a:extLst>
          </p:cNvPr>
          <p:cNvSpPr/>
          <p:nvPr/>
        </p:nvSpPr>
        <p:spPr>
          <a:xfrm>
            <a:off x="1047750" y="1556791"/>
            <a:ext cx="6116538" cy="36004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A36921-CDDE-40E6-B64A-D2893A23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0091"/>
            <a:ext cx="9144000" cy="1477818"/>
          </a:xfrm>
          <a:prstGeom prst="rect">
            <a:avLst/>
          </a:prstGeom>
        </p:spPr>
      </p:pic>
      <p:pic>
        <p:nvPicPr>
          <p:cNvPr id="6" name="Picture 2" descr="https://gitlab.com/junio.sendreto/projeto_pi3/-/raw/master/Imagens%20PI/logo.jpg">
            <a:extLst>
              <a:ext uri="{FF2B5EF4-FFF2-40B4-BE49-F238E27FC236}">
                <a16:creationId xmlns:a16="http://schemas.microsoft.com/office/drawing/2014/main" id="{0AF8D7ED-DEAB-4E10-93C1-ADF12BF8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8ADAA52-1DB9-4357-B2E5-519BCC90FB1F}"/>
              </a:ext>
            </a:extLst>
          </p:cNvPr>
          <p:cNvSpPr/>
          <p:nvPr/>
        </p:nvSpPr>
        <p:spPr>
          <a:xfrm>
            <a:off x="827584" y="1037927"/>
            <a:ext cx="800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 de arquivo integrado/não integrado</a:t>
            </a:r>
          </a:p>
        </p:txBody>
      </p:sp>
    </p:spTree>
    <p:extLst>
      <p:ext uri="{BB962C8B-B14F-4D97-AF65-F5344CB8AC3E}">
        <p14:creationId xmlns:p14="http://schemas.microsoft.com/office/powerpoint/2010/main" val="8690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>
            <a:extLst>
              <a:ext uri="{FF2B5EF4-FFF2-40B4-BE49-F238E27FC236}">
                <a16:creationId xmlns:a16="http://schemas.microsoft.com/office/drawing/2014/main" id="{30F62C98-A83D-481F-9D9B-7B10FA0A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BBAC069-9091-449D-89A0-B3943C3058F0}"/>
              </a:ext>
            </a:extLst>
          </p:cNvPr>
          <p:cNvSpPr/>
          <p:nvPr/>
        </p:nvSpPr>
        <p:spPr>
          <a:xfrm>
            <a:off x="827584" y="1037927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0938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2132856"/>
            <a:ext cx="1505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4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FIM</a:t>
            </a:r>
          </a:p>
        </p:txBody>
      </p:sp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3059832" y="2924944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58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 Luiz Sendreto dos Santos</dc:creator>
  <cp:lastModifiedBy>JUNIO LUIZ SENDRETO DOS SANTOS</cp:lastModifiedBy>
  <cp:revision>119</cp:revision>
  <dcterms:created xsi:type="dcterms:W3CDTF">2021-02-21T20:26:09Z</dcterms:created>
  <dcterms:modified xsi:type="dcterms:W3CDTF">2021-06-07T02:57:07Z</dcterms:modified>
</cp:coreProperties>
</file>