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60" r:id="rId4"/>
    <p:sldId id="261" r:id="rId5"/>
    <p:sldId id="264" r:id="rId6"/>
    <p:sldId id="262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3B4C"/>
    <a:srgbClr val="B1E0ED"/>
    <a:srgbClr val="3660A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EC5ED-DA16-493E-852C-08D53486CBF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1E26326A-EB92-4CAD-BA63-32BB41BD621D}">
      <dgm:prSet phldrT="[Texto]"/>
      <dgm:spPr/>
      <dgm:t>
        <a:bodyPr/>
        <a:lstStyle/>
        <a:p>
          <a:endParaRPr lang="pt-BR" dirty="0"/>
        </a:p>
      </dgm:t>
    </dgm:pt>
    <dgm:pt modelId="{750F1A02-FA9E-4C2A-BBFC-35F031882C4B}" type="parTrans" cxnId="{73DB0C28-6110-4062-B937-876F02530C6D}">
      <dgm:prSet/>
      <dgm:spPr/>
      <dgm:t>
        <a:bodyPr/>
        <a:lstStyle/>
        <a:p>
          <a:endParaRPr lang="pt-BR"/>
        </a:p>
      </dgm:t>
    </dgm:pt>
    <dgm:pt modelId="{917278CF-903E-4E77-B6CF-0EBB3BBCCFBB}" type="sibTrans" cxnId="{73DB0C28-6110-4062-B937-876F02530C6D}">
      <dgm:prSet/>
      <dgm:spPr/>
      <dgm:t>
        <a:bodyPr/>
        <a:lstStyle/>
        <a:p>
          <a:endParaRPr lang="pt-BR"/>
        </a:p>
      </dgm:t>
    </dgm:pt>
    <dgm:pt modelId="{749F1CA8-971B-4461-91E7-381B7C579739}">
      <dgm:prSet phldrT="[Texto]"/>
      <dgm:spPr/>
      <dgm:t>
        <a:bodyPr/>
        <a:lstStyle/>
        <a:p>
          <a:endParaRPr lang="pt-BR" dirty="0"/>
        </a:p>
      </dgm:t>
    </dgm:pt>
    <dgm:pt modelId="{B4161E13-CF71-498E-BDB4-4648F1490B04}" type="sibTrans" cxnId="{EE591BF2-CBB2-4C32-841C-4C990D478E08}">
      <dgm:prSet/>
      <dgm:spPr/>
      <dgm:t>
        <a:bodyPr/>
        <a:lstStyle/>
        <a:p>
          <a:endParaRPr lang="pt-BR"/>
        </a:p>
      </dgm:t>
    </dgm:pt>
    <dgm:pt modelId="{3075D67A-AC6A-4390-BEB9-102765829EA0}" type="parTrans" cxnId="{EE591BF2-CBB2-4C32-841C-4C990D478E08}">
      <dgm:prSet/>
      <dgm:spPr/>
      <dgm:t>
        <a:bodyPr/>
        <a:lstStyle/>
        <a:p>
          <a:endParaRPr lang="pt-BR"/>
        </a:p>
      </dgm:t>
    </dgm:pt>
    <dgm:pt modelId="{F0CB05F2-B886-413D-B3D6-9DD86B719535}">
      <dgm:prSet/>
      <dgm:spPr/>
      <dgm:t>
        <a:bodyPr/>
        <a:lstStyle/>
        <a:p>
          <a:endParaRPr lang="pt-BR"/>
        </a:p>
      </dgm:t>
    </dgm:pt>
    <dgm:pt modelId="{60FFCA5D-1724-4C8B-80DC-1598641A6447}" type="sibTrans" cxnId="{35185893-6582-48D3-A9EC-A2937D12F5B9}">
      <dgm:prSet/>
      <dgm:spPr/>
      <dgm:t>
        <a:bodyPr/>
        <a:lstStyle/>
        <a:p>
          <a:endParaRPr lang="pt-BR"/>
        </a:p>
      </dgm:t>
    </dgm:pt>
    <dgm:pt modelId="{5177E63D-E555-450E-85C7-A45828CC7A7F}" type="parTrans" cxnId="{35185893-6582-48D3-A9EC-A2937D12F5B9}">
      <dgm:prSet/>
      <dgm:spPr/>
      <dgm:t>
        <a:bodyPr/>
        <a:lstStyle/>
        <a:p>
          <a:endParaRPr lang="pt-BR"/>
        </a:p>
      </dgm:t>
    </dgm:pt>
    <dgm:pt modelId="{1472F55A-CB24-4C33-B03F-770A05E88852}">
      <dgm:prSet/>
      <dgm:spPr/>
      <dgm:t>
        <a:bodyPr/>
        <a:lstStyle/>
        <a:p>
          <a:endParaRPr lang="pt-BR"/>
        </a:p>
      </dgm:t>
    </dgm:pt>
    <dgm:pt modelId="{A2CFD9A7-099C-463C-B06B-D5FC06A83EAE}" type="parTrans" cxnId="{FE03F00E-F5E4-4BE5-8BD5-6F5024BE3A1A}">
      <dgm:prSet/>
      <dgm:spPr/>
      <dgm:t>
        <a:bodyPr/>
        <a:lstStyle/>
        <a:p>
          <a:endParaRPr lang="pt-BR"/>
        </a:p>
      </dgm:t>
    </dgm:pt>
    <dgm:pt modelId="{E4E878ED-3D0A-404F-ACFB-7E007E6B69FF}" type="sibTrans" cxnId="{FE03F00E-F5E4-4BE5-8BD5-6F5024BE3A1A}">
      <dgm:prSet/>
      <dgm:spPr/>
      <dgm:t>
        <a:bodyPr/>
        <a:lstStyle/>
        <a:p>
          <a:endParaRPr lang="pt-BR"/>
        </a:p>
      </dgm:t>
    </dgm:pt>
    <dgm:pt modelId="{F546F5FA-662F-4D48-91C5-F244055FCC1E}" type="pres">
      <dgm:prSet presAssocID="{B82EC5ED-DA16-493E-852C-08D53486CBF9}" presName="linear" presStyleCnt="0">
        <dgm:presLayoutVars>
          <dgm:animLvl val="lvl"/>
          <dgm:resizeHandles val="exact"/>
        </dgm:presLayoutVars>
      </dgm:prSet>
      <dgm:spPr/>
    </dgm:pt>
    <dgm:pt modelId="{5E334B42-A36F-451E-A753-B89E1D13FC36}" type="pres">
      <dgm:prSet presAssocID="{1E26326A-EB92-4CAD-BA63-32BB41BD621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122D74-1DD8-441D-B3D0-8FE6C91F3CB2}" type="pres">
      <dgm:prSet presAssocID="{917278CF-903E-4E77-B6CF-0EBB3BBCCFBB}" presName="spacer" presStyleCnt="0"/>
      <dgm:spPr/>
    </dgm:pt>
    <dgm:pt modelId="{DE95F1B8-5562-4497-B1D5-484A04FE2457}" type="pres">
      <dgm:prSet presAssocID="{749F1CA8-971B-4461-91E7-381B7C57973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2A7BAE-8ACA-41DC-A1C4-E7D57DE9EE95}" type="pres">
      <dgm:prSet presAssocID="{B4161E13-CF71-498E-BDB4-4648F1490B04}" presName="spacer" presStyleCnt="0"/>
      <dgm:spPr/>
    </dgm:pt>
    <dgm:pt modelId="{12E59804-5261-4B67-A5D8-632673D7BB3F}" type="pres">
      <dgm:prSet presAssocID="{F0CB05F2-B886-413D-B3D6-9DD86B71953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6ACFBF-7962-4214-B7AF-CAAA225DF19F}" type="pres">
      <dgm:prSet presAssocID="{60FFCA5D-1724-4C8B-80DC-1598641A6447}" presName="spacer" presStyleCnt="0"/>
      <dgm:spPr/>
    </dgm:pt>
    <dgm:pt modelId="{3CFDD02A-31A9-42E6-84B6-DF555EDEA7EB}" type="pres">
      <dgm:prSet presAssocID="{1472F55A-CB24-4C33-B03F-770A05E8885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E03F00E-F5E4-4BE5-8BD5-6F5024BE3A1A}" srcId="{B82EC5ED-DA16-493E-852C-08D53486CBF9}" destId="{1472F55A-CB24-4C33-B03F-770A05E88852}" srcOrd="3" destOrd="0" parTransId="{A2CFD9A7-099C-463C-B06B-D5FC06A83EAE}" sibTransId="{E4E878ED-3D0A-404F-ACFB-7E007E6B69FF}"/>
    <dgm:cxn modelId="{A8476B23-1D35-4878-88CD-8910914C6C93}" type="presOf" srcId="{749F1CA8-971B-4461-91E7-381B7C579739}" destId="{DE95F1B8-5562-4497-B1D5-484A04FE2457}" srcOrd="0" destOrd="0" presId="urn:microsoft.com/office/officeart/2005/8/layout/vList2"/>
    <dgm:cxn modelId="{73DB0C28-6110-4062-B937-876F02530C6D}" srcId="{B82EC5ED-DA16-493E-852C-08D53486CBF9}" destId="{1E26326A-EB92-4CAD-BA63-32BB41BD621D}" srcOrd="0" destOrd="0" parTransId="{750F1A02-FA9E-4C2A-BBFC-35F031882C4B}" sibTransId="{917278CF-903E-4E77-B6CF-0EBB3BBCCFBB}"/>
    <dgm:cxn modelId="{77D0123A-4A6C-415F-A850-C1D3396F4938}" type="presOf" srcId="{1472F55A-CB24-4C33-B03F-770A05E88852}" destId="{3CFDD02A-31A9-42E6-84B6-DF555EDEA7EB}" srcOrd="0" destOrd="0" presId="urn:microsoft.com/office/officeart/2005/8/layout/vList2"/>
    <dgm:cxn modelId="{35185893-6582-48D3-A9EC-A2937D12F5B9}" srcId="{B82EC5ED-DA16-493E-852C-08D53486CBF9}" destId="{F0CB05F2-B886-413D-B3D6-9DD86B719535}" srcOrd="2" destOrd="0" parTransId="{5177E63D-E555-450E-85C7-A45828CC7A7F}" sibTransId="{60FFCA5D-1724-4C8B-80DC-1598641A6447}"/>
    <dgm:cxn modelId="{6C3E92AF-0473-4DA0-A934-9651AD9AEF15}" type="presOf" srcId="{F0CB05F2-B886-413D-B3D6-9DD86B719535}" destId="{12E59804-5261-4B67-A5D8-632673D7BB3F}" srcOrd="0" destOrd="0" presId="urn:microsoft.com/office/officeart/2005/8/layout/vList2"/>
    <dgm:cxn modelId="{6ABFCCB5-038B-4562-8A37-5E668FA13CEF}" type="presOf" srcId="{1E26326A-EB92-4CAD-BA63-32BB41BD621D}" destId="{5E334B42-A36F-451E-A753-B89E1D13FC36}" srcOrd="0" destOrd="0" presId="urn:microsoft.com/office/officeart/2005/8/layout/vList2"/>
    <dgm:cxn modelId="{EE591BF2-CBB2-4C32-841C-4C990D478E08}" srcId="{B82EC5ED-DA16-493E-852C-08D53486CBF9}" destId="{749F1CA8-971B-4461-91E7-381B7C579739}" srcOrd="1" destOrd="0" parTransId="{3075D67A-AC6A-4390-BEB9-102765829EA0}" sibTransId="{B4161E13-CF71-498E-BDB4-4648F1490B04}"/>
    <dgm:cxn modelId="{E81940FC-BF7A-432E-AA8C-694B399819C8}" type="presOf" srcId="{B82EC5ED-DA16-493E-852C-08D53486CBF9}" destId="{F546F5FA-662F-4D48-91C5-F244055FCC1E}" srcOrd="0" destOrd="0" presId="urn:microsoft.com/office/officeart/2005/8/layout/vList2"/>
    <dgm:cxn modelId="{D508230D-34EE-469E-B5B7-7B80D19FD36E}" type="presParOf" srcId="{F546F5FA-662F-4D48-91C5-F244055FCC1E}" destId="{5E334B42-A36F-451E-A753-B89E1D13FC36}" srcOrd="0" destOrd="0" presId="urn:microsoft.com/office/officeart/2005/8/layout/vList2"/>
    <dgm:cxn modelId="{2F95ED1F-2F46-4FEE-A9B8-B7E2331E91DF}" type="presParOf" srcId="{F546F5FA-662F-4D48-91C5-F244055FCC1E}" destId="{4C122D74-1DD8-441D-B3D0-8FE6C91F3CB2}" srcOrd="1" destOrd="0" presId="urn:microsoft.com/office/officeart/2005/8/layout/vList2"/>
    <dgm:cxn modelId="{6B12F54D-C38C-4784-B868-176B7A98A76A}" type="presParOf" srcId="{F546F5FA-662F-4D48-91C5-F244055FCC1E}" destId="{DE95F1B8-5562-4497-B1D5-484A04FE2457}" srcOrd="2" destOrd="0" presId="urn:microsoft.com/office/officeart/2005/8/layout/vList2"/>
    <dgm:cxn modelId="{6B8F51EE-EB91-40FB-ACB2-696C005B15BF}" type="presParOf" srcId="{F546F5FA-662F-4D48-91C5-F244055FCC1E}" destId="{542A7BAE-8ACA-41DC-A1C4-E7D57DE9EE95}" srcOrd="3" destOrd="0" presId="urn:microsoft.com/office/officeart/2005/8/layout/vList2"/>
    <dgm:cxn modelId="{8639B95D-F0A1-49F7-976A-F2926B209280}" type="presParOf" srcId="{F546F5FA-662F-4D48-91C5-F244055FCC1E}" destId="{12E59804-5261-4B67-A5D8-632673D7BB3F}" srcOrd="4" destOrd="0" presId="urn:microsoft.com/office/officeart/2005/8/layout/vList2"/>
    <dgm:cxn modelId="{D80678E4-3E84-4B8E-92D2-3A9A2C79A3A6}" type="presParOf" srcId="{F546F5FA-662F-4D48-91C5-F244055FCC1E}" destId="{BD6ACFBF-7962-4214-B7AF-CAAA225DF19F}" srcOrd="5" destOrd="0" presId="urn:microsoft.com/office/officeart/2005/8/layout/vList2"/>
    <dgm:cxn modelId="{711E0D4D-69A6-4B99-8250-8A7240A7C187}" type="presParOf" srcId="{F546F5FA-662F-4D48-91C5-F244055FCC1E}" destId="{3CFDD02A-31A9-42E6-84B6-DF555EDEA7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34B42-A36F-451E-A753-B89E1D13FC36}">
      <dsp:nvSpPr>
        <dsp:cNvPr id="0" name=""/>
        <dsp:cNvSpPr/>
      </dsp:nvSpPr>
      <dsp:spPr>
        <a:xfrm>
          <a:off x="0" y="11188"/>
          <a:ext cx="6923741" cy="1048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600" kern="1200" dirty="0"/>
        </a:p>
      </dsp:txBody>
      <dsp:txXfrm>
        <a:off x="51175" y="62363"/>
        <a:ext cx="6821391" cy="945970"/>
      </dsp:txXfrm>
    </dsp:sp>
    <dsp:sp modelId="{DE95F1B8-5562-4497-B1D5-484A04FE2457}">
      <dsp:nvSpPr>
        <dsp:cNvPr id="0" name=""/>
        <dsp:cNvSpPr/>
      </dsp:nvSpPr>
      <dsp:spPr>
        <a:xfrm>
          <a:off x="0" y="1220788"/>
          <a:ext cx="6923741" cy="1048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600" kern="1200" dirty="0"/>
        </a:p>
      </dsp:txBody>
      <dsp:txXfrm>
        <a:off x="51175" y="1271963"/>
        <a:ext cx="6821391" cy="945970"/>
      </dsp:txXfrm>
    </dsp:sp>
    <dsp:sp modelId="{12E59804-5261-4B67-A5D8-632673D7BB3F}">
      <dsp:nvSpPr>
        <dsp:cNvPr id="0" name=""/>
        <dsp:cNvSpPr/>
      </dsp:nvSpPr>
      <dsp:spPr>
        <a:xfrm>
          <a:off x="0" y="2430388"/>
          <a:ext cx="6923741" cy="1048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600" kern="1200"/>
        </a:p>
      </dsp:txBody>
      <dsp:txXfrm>
        <a:off x="51175" y="2481563"/>
        <a:ext cx="6821391" cy="945970"/>
      </dsp:txXfrm>
    </dsp:sp>
    <dsp:sp modelId="{3CFDD02A-31A9-42E6-84B6-DF555EDEA7EB}">
      <dsp:nvSpPr>
        <dsp:cNvPr id="0" name=""/>
        <dsp:cNvSpPr/>
      </dsp:nvSpPr>
      <dsp:spPr>
        <a:xfrm>
          <a:off x="0" y="3639989"/>
          <a:ext cx="6923741" cy="1048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600" kern="1200"/>
        </a:p>
      </dsp:txBody>
      <dsp:txXfrm>
        <a:off x="51175" y="3691164"/>
        <a:ext cx="6821391" cy="945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0B9BB-A188-4ECC-9BC7-B1E0B715B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2A6E2-0D17-472D-84E3-8F7FA37E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90A55-9705-4238-8A68-505AE81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BAE04-010D-427B-A9B8-DE7772EE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86400-8454-437A-8A7A-89AE48A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FD44A-5C5B-455B-84EE-F6AA8666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6F4D73-10BB-4B6E-B126-DCE61AA3E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BC0181-9BBB-4706-BBA9-7E48F5DC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B6483-15D5-48C4-857E-82B208C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CEB44-CB2F-4584-882D-7475F5C2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1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E7F461-5BCA-452D-AB75-6FB08DA1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FCECA3-C95B-493A-89DB-BC40A2664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1B726F-7841-4979-B13C-1C2C4D3D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57A3D-7692-408C-BDB4-7F642DA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140EA-EA15-43E0-9F44-8D3AEB6F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D4BBE-7504-4DD1-9211-C3B89AF4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66CDA-2D97-43F0-B16D-E28685CD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2CFCE-C598-4B9D-9B83-14CD3732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24690-E7A7-4474-A28F-07A036F9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00A1F-EE2B-443C-94E4-168371DC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16778-DCBE-4931-A239-EC10CC71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87C1F-CFDA-4106-8577-93F8EBC1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F8DF8-516E-4B7C-80F0-5A611361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DECD6-56CC-4AA6-85DC-26036EA5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95654E-3992-43FA-9160-8AD91B7F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62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8A908-F013-473D-9355-5DA240E9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E65CC-4DF2-4188-93E9-645FF77E1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DE0B9-AA6D-441A-9031-696A1C2A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2FAF7E-9042-4C85-A2A1-D4EC3742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330CD4-696D-45E0-8EE0-EFFE6990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0DF05-08DB-4F48-A72B-2A8DA064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0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91509-3771-43B2-BC16-A5563241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A62D90-F571-479F-827F-0F8DF1A6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89BD4-E01A-417A-B96A-2E5DB228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95A0CA-4D4F-47A9-86DA-9311B2224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756FE9-6514-475D-945C-6369E1DA2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4B5D92-258A-4315-9F6B-37B359A5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9B12F8-77B1-452A-B213-063D4D28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C99D90-FAB3-40E9-80F6-777225F2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5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828D6-ADA0-471B-9FDE-7A9172DC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038549-8B55-4235-A812-337B5656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AD26A-45C1-42B5-9CB5-B767FD01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907F9E-82EA-4872-AA25-632E318C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537681-EE08-4660-A5A8-2A9BE639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A36793-B0EA-400A-B6AD-FE0FA2D3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8A5A1-0518-4B2F-92D3-0C13E023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19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95210-BD9D-47EA-BA4B-59302D68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81965-5BC8-4184-BC00-518E5A5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090857-A5F3-4E40-BD2B-CDE1E42D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9E07A4-287E-40ED-B986-4B2A879E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5EDF3-1964-402C-939C-10B711B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0AE729-F8D6-4DB4-B27B-8414F685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83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DEC0C-D7ED-410E-A2C4-30FCD34C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3FBFBE-3B47-435A-8956-007358574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03013-C3FE-4885-921D-28A9AAD5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DFB956-FE5F-4772-985A-B95FCCF4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EA7021-1ECF-4667-8B3E-8FF41A7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6CA717-5224-40BE-AB2A-2E8A6EFB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8C7F56-5B94-4E44-A9FC-33D8A584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D85EC-3EE5-40B1-961D-ECA12DF5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8BAEE6-16DE-4F3E-9064-53D0650C2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8219-CB4A-4D6F-8184-B20BCBA65B7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15049D-BBCE-499B-95FF-7650E995A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FA47F-C5D1-41F5-B630-9C2EE081C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9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316"/>
            <a:ext cx="12192000" cy="7204363"/>
          </a:xfrm>
        </p:spPr>
      </p:pic>
      <p:sp>
        <p:nvSpPr>
          <p:cNvPr id="5" name="Retângulo 4"/>
          <p:cNvSpPr/>
          <p:nvPr/>
        </p:nvSpPr>
        <p:spPr>
          <a:xfrm>
            <a:off x="5036312" y="2111188"/>
            <a:ext cx="6622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Projeto integrador</a:t>
            </a:r>
            <a:endParaRPr lang="pt-BR" sz="5400" dirty="0"/>
          </a:p>
        </p:txBody>
      </p:sp>
      <p:sp>
        <p:nvSpPr>
          <p:cNvPr id="6" name="Retângulo 5"/>
          <p:cNvSpPr/>
          <p:nvPr/>
        </p:nvSpPr>
        <p:spPr>
          <a:xfrm>
            <a:off x="6927904" y="3284677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Entrega 2/ Sprint 1</a:t>
            </a:r>
          </a:p>
        </p:txBody>
      </p:sp>
      <p:pic>
        <p:nvPicPr>
          <p:cNvPr id="7" name="Imagem 6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238F61F0-D132-45C4-875C-CE341C1B4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333" y1="54286" x2="32333" y2="54286"/>
                        <a14:foregroundMark x1="15333" y1="40952" x2="14333" y2="60000"/>
                        <a14:foregroundMark x1="42667" y1="42857" x2="41667" y2="53333"/>
                        <a14:foregroundMark x1="61167" y1="45714" x2="61167" y2="54286"/>
                        <a14:foregroundMark x1="75500" y1="46667" x2="75500" y2="60000"/>
                        <a14:foregroundMark x1="60167" y1="26032" x2="60167" y2="26032"/>
                        <a14:foregroundMark x1="85500" y1="33333" x2="85500" y2="33333"/>
                        <a14:foregroundMark x1="87000" y1="32381" x2="87000" y2="38095"/>
                        <a14:foregroundMark x1="14833" y1="76190" x2="14833" y2="76190"/>
                        <a14:foregroundMark x1="40667" y1="85397" x2="41667" y2="86349"/>
                        <a14:foregroundMark x1="36333" y1="13651" x2="37333" y2="1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311"/>
          <a:stretch/>
        </p:blipFill>
        <p:spPr>
          <a:xfrm>
            <a:off x="9799983" y="5457825"/>
            <a:ext cx="2392017" cy="1400175"/>
          </a:xfrm>
          <a:prstGeom prst="rect">
            <a:avLst/>
          </a:prstGeom>
        </p:spPr>
      </p:pic>
      <p:pic>
        <p:nvPicPr>
          <p:cNvPr id="8" name="Imagem 7" descr="Uma imagem contendo Logotipo&#10;&#10;Descrição gerada automaticamente">
            <a:extLst>
              <a:ext uri="{FF2B5EF4-FFF2-40B4-BE49-F238E27FC236}">
                <a16:creationId xmlns:a16="http://schemas.microsoft.com/office/drawing/2014/main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314952" y="3634844"/>
            <a:ext cx="662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Jornada dos motoristas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528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15" y="-1816334"/>
            <a:ext cx="10515600" cy="2852737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equipe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 txBox="1">
            <a:spLocks/>
          </p:cNvSpPr>
          <p:nvPr/>
        </p:nvSpPr>
        <p:spPr>
          <a:xfrm>
            <a:off x="124609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Quem somos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37C2D1-BD46-48A6-A296-185B9F11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8" y="1512965"/>
            <a:ext cx="1421768" cy="18956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2E4A55D-09A6-43B9-A834-9CD74F490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5" y="1553307"/>
            <a:ext cx="1392123" cy="18956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2648898-3F67-442E-8078-6A0D8EB4C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845" y="1585945"/>
            <a:ext cx="1392123" cy="1911098"/>
          </a:xfrm>
          <a:prstGeom prst="rect">
            <a:avLst/>
          </a:prstGeom>
        </p:spPr>
      </p:pic>
      <p:pic>
        <p:nvPicPr>
          <p:cNvPr id="13" name="Espaço Reservado para Conteúdo 5" descr="Mulher com óculos de grau&#10;&#10;Descrição gerada automaticamente">
            <a:extLst>
              <a:ext uri="{FF2B5EF4-FFF2-40B4-BE49-F238E27FC236}">
                <a16:creationId xmlns:a16="http://schemas.microsoft.com/office/drawing/2014/main" id="{4A793E65-78FE-4617-A5A0-A876F83033F9}"/>
              </a:ext>
            </a:extLst>
          </p:cNvPr>
          <p:cNvPicPr>
            <a:picLocks noGrp="1"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1" y="4060472"/>
            <a:ext cx="1392123" cy="188366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5B29C0A-59FE-4EFB-8ABE-84938D0F8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529" y="4081355"/>
            <a:ext cx="1401623" cy="1895691"/>
          </a:xfrm>
          <a:prstGeom prst="rect">
            <a:avLst/>
          </a:prstGeom>
        </p:spPr>
      </p:pic>
      <p:pic>
        <p:nvPicPr>
          <p:cNvPr id="15" name="Espaço Reservado para Conteúdo 7" descr="Mulher com óculos de grau&#10;&#10;Descrição gerada automaticamente">
            <a:extLst>
              <a:ext uri="{FF2B5EF4-FFF2-40B4-BE49-F238E27FC236}">
                <a16:creationId xmlns:a16="http://schemas.microsoft.com/office/drawing/2014/main" id="{C98DDBB7-CFBE-4400-AD6E-B0F26220E541}"/>
              </a:ext>
            </a:extLst>
          </p:cNvPr>
          <p:cNvPicPr>
            <a:picLocks noGrp="1"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27" y="4122630"/>
            <a:ext cx="1333746" cy="1866928"/>
          </a:xfrm>
          <a:prstGeom prst="rect">
            <a:avLst/>
          </a:prstGeom>
        </p:spPr>
      </p:pic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536014" y="3392676"/>
            <a:ext cx="2866091" cy="39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Rafael Furtado – </a:t>
            </a:r>
            <a:r>
              <a:rPr lang="pt-BR" sz="1600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Scrum</a:t>
            </a:r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Master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567391" y="5938653"/>
            <a:ext cx="2866091" cy="399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 Clara Godoy – </a:t>
            </a:r>
            <a:r>
              <a:rPr lang="pt-BR" sz="1600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</a:t>
            </a:r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Team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4171202" y="3424053"/>
            <a:ext cx="2866091" cy="399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Anna Yamada – </a:t>
            </a:r>
            <a:r>
              <a:rPr lang="pt-BR" sz="1600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</a:t>
            </a:r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Team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4198096" y="5965547"/>
            <a:ext cx="2866091" cy="399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Giovanni Alves – </a:t>
            </a:r>
            <a:r>
              <a:rPr lang="pt-BR" sz="1600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</a:t>
            </a:r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Team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8232214" y="3450947"/>
            <a:ext cx="2866091" cy="39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Bárbara </a:t>
            </a:r>
            <a:r>
              <a:rPr lang="pt-BR" sz="1600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</a:t>
            </a:r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pt-BR" sz="1600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</a:t>
            </a:r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600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Owner</a:t>
            </a:r>
            <a:endParaRPr lang="pt-BR" sz="16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8326344" y="5965547"/>
            <a:ext cx="2866091" cy="399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 Carolina Lima – </a:t>
            </a:r>
            <a:r>
              <a:rPr lang="pt-BR" sz="1600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</a:t>
            </a:r>
            <a:r>
              <a:rPr lang="pt-BR" sz="1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35743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261" y="-1840285"/>
            <a:ext cx="10515600" cy="2852737"/>
          </a:xfrm>
        </p:spPr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Segunda entrega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6285" y="891523"/>
            <a:ext cx="10515600" cy="1500187"/>
          </a:xfrm>
        </p:spPr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iremos entregar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662186305"/>
              </p:ext>
            </p:extLst>
          </p:nvPr>
        </p:nvGraphicFramePr>
        <p:xfrm>
          <a:off x="2032000" y="1438835"/>
          <a:ext cx="6923741" cy="4699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2221379" y="2052452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2154143" y="1743169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CRUD das filiais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2154142" y="2993746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CRUD dos veículos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2172072" y="4168122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CRUD viagens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2163107" y="535781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Envio e leitura de avisos</a:t>
            </a:r>
          </a:p>
        </p:txBody>
      </p:sp>
    </p:spTree>
    <p:extLst>
      <p:ext uri="{BB962C8B-B14F-4D97-AF65-F5344CB8AC3E}">
        <p14:creationId xmlns:p14="http://schemas.microsoft.com/office/powerpoint/2010/main" val="80662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nto dobrado 14"/>
          <p:cNvSpPr/>
          <p:nvPr/>
        </p:nvSpPr>
        <p:spPr>
          <a:xfrm>
            <a:off x="6042211" y="1792942"/>
            <a:ext cx="4356847" cy="426271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498" y="-1853733"/>
            <a:ext cx="10515600" cy="2852737"/>
          </a:xfrm>
        </p:spPr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Motivo da segunda entrega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497" y="878075"/>
            <a:ext cx="10515600" cy="1500187"/>
          </a:xfrm>
        </p:spPr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o sistema deve fazer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  <p:sp>
        <p:nvSpPr>
          <p:cNvPr id="9" name="Canto dobrado 8"/>
          <p:cNvSpPr/>
          <p:nvPr/>
        </p:nvSpPr>
        <p:spPr>
          <a:xfrm>
            <a:off x="753035" y="1801906"/>
            <a:ext cx="4356847" cy="426271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793377" y="2380129"/>
            <a:ext cx="4074458" cy="2554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Como na última entrega realizamos o início do perfil do administrador onde ele já poderia registrar motoristas, optamos para a segunda entrega a finalização desse perfil, pois é a partir dele em que as primeiras entidades do sistema podem ser cadastradas.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6136341" y="2398058"/>
            <a:ext cx="4217895" cy="315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perfil do administrador poderá cadastrar todas as entidades que envolvem o sistema, funcionários, motoristas, veículos, filiais, </a:t>
            </a:r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etc</a:t>
            </a:r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bem como alterar os dados delas e excluí-las.</a:t>
            </a:r>
          </a:p>
        </p:txBody>
      </p:sp>
    </p:spTree>
    <p:extLst>
      <p:ext uri="{BB962C8B-B14F-4D97-AF65-F5344CB8AC3E}">
        <p14:creationId xmlns:p14="http://schemas.microsoft.com/office/powerpoint/2010/main" val="198567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603" y="-1813391"/>
            <a:ext cx="10515600" cy="2852737"/>
          </a:xfrm>
        </p:spPr>
        <p:txBody>
          <a:bodyPr/>
          <a:lstStyle/>
          <a:p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RoadTracker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6285" y="837734"/>
            <a:ext cx="10515600" cy="1500187"/>
          </a:xfrm>
        </p:spPr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nosso sistema até agora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2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602" y="-1907522"/>
            <a:ext cx="10515600" cy="2852737"/>
          </a:xfrm>
        </p:spPr>
        <p:txBody>
          <a:bodyPr/>
          <a:lstStyle/>
          <a:p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Burndown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506" y="288646"/>
            <a:ext cx="9144000" cy="2387600"/>
          </a:xfrm>
        </p:spPr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Obrigada pela atenção!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506" y="2862450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equipe RGBA³ agradece.</a:t>
            </a:r>
          </a:p>
          <a:p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github.com/Syank/PI-JornadaDeMotoristas</a:t>
            </a:r>
          </a:p>
        </p:txBody>
      </p:sp>
    </p:spTree>
    <p:extLst>
      <p:ext uri="{BB962C8B-B14F-4D97-AF65-F5344CB8AC3E}">
        <p14:creationId xmlns:p14="http://schemas.microsoft.com/office/powerpoint/2010/main" val="3747809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175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Tema do Office</vt:lpstr>
      <vt:lpstr>Apresentação do PowerPoint</vt:lpstr>
      <vt:lpstr>A equipe</vt:lpstr>
      <vt:lpstr>Segunda entrega</vt:lpstr>
      <vt:lpstr>Motivo da segunda entrega</vt:lpstr>
      <vt:lpstr>RoadTracker</vt:lpstr>
      <vt:lpstr>Burndown</vt:lpstr>
      <vt:lpstr>Obrigada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Bárbara Port</dc:creator>
  <cp:lastModifiedBy>Rafael Furtado</cp:lastModifiedBy>
  <cp:revision>26</cp:revision>
  <dcterms:created xsi:type="dcterms:W3CDTF">2020-10-07T14:28:50Z</dcterms:created>
  <dcterms:modified xsi:type="dcterms:W3CDTF">2020-10-15T19:10:32Z</dcterms:modified>
</cp:coreProperties>
</file>