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4C"/>
    <a:srgbClr val="B1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B9BB-A188-4ECC-9BC7-B1E0B715B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2A6E2-0D17-472D-84E3-8F7FA37E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90A55-9705-4238-8A68-505AE81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BAE04-010D-427B-A9B8-DE7772EE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86400-8454-437A-8A7A-89AE48A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FD44A-5C5B-455B-84EE-F6AA866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6F4D73-10BB-4B6E-B126-DCE61AA3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C0181-9BBB-4706-BBA9-7E48F5DC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B6483-15D5-48C4-857E-82B208C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CEB44-CB2F-4584-882D-7475F5C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1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E7F461-5BCA-452D-AB75-6FB08DA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CECA3-C95B-493A-89DB-BC40A266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B726F-7841-4979-B13C-1C2C4D3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57A3D-7692-408C-BDB4-7F642DA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140EA-EA15-43E0-9F44-8D3AEB6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D4BBE-7504-4DD1-9211-C3B89AF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6CDA-2D97-43F0-B16D-E28685CD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2CFCE-C598-4B9D-9B83-14CD373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24690-E7A7-4474-A28F-07A036F9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00A1F-EE2B-443C-94E4-168371DC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6778-DCBE-4931-A239-EC10CC71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87C1F-CFDA-4106-8577-93F8EBC1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F8DF8-516E-4B7C-80F0-5A611361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DECD6-56CC-4AA6-85DC-26036EA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5654E-3992-43FA-9160-8AD91B7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8A908-F013-473D-9355-5DA240E9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E65CC-4DF2-4188-93E9-645FF77E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DE0B9-AA6D-441A-9031-696A1C2A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FAF7E-9042-4C85-A2A1-D4EC374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30CD4-696D-45E0-8EE0-EFFE6990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0DF05-08DB-4F48-A72B-2A8DA06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1509-3771-43B2-BC16-A5563241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62D90-F571-479F-827F-0F8DF1A6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89BD4-E01A-417A-B96A-2E5DB228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95A0CA-4D4F-47A9-86DA-9311B222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756FE9-6514-475D-945C-6369E1DA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4B5D92-258A-4315-9F6B-37B359A5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9B12F8-77B1-452A-B213-063D4D2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C99D90-FAB3-40E9-80F6-777225F2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828D6-ADA0-471B-9FDE-7A9172DC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038549-8B55-4235-A812-337B5656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AD26A-45C1-42B5-9CB5-B767FD0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07F9E-82EA-4872-AA25-632E318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537681-EE08-4660-A5A8-2A9BE63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A36793-B0EA-400A-B6AD-FE0FA2D3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8A5A1-0518-4B2F-92D3-0C13E02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5210-BD9D-47EA-BA4B-59302D68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81965-5BC8-4184-BC00-518E5A5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90857-A5F3-4E40-BD2B-CDE1E42D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E07A4-287E-40ED-B986-4B2A879E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5EDF3-1964-402C-939C-10B711B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AE729-F8D6-4DB4-B27B-8414F685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EC0C-D7ED-410E-A2C4-30FCD34C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3FBFBE-3B47-435A-8956-00735857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03013-C3FE-4885-921D-28A9AAD5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DFB956-FE5F-4772-985A-B95FCCF4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EA7021-1ECF-4667-8B3E-8FF41A7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CA717-5224-40BE-AB2A-2E8A6EF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8C7F56-5B94-4E44-A9FC-33D8A584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D85EC-3EE5-40B1-961D-ECA12DF5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BAEE6-16DE-4F3E-9064-53D0650C2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219-CB4A-4D6F-8184-B20BCBA65B7F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5049D-BBCE-499B-95FF-7650E995A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FA47F-C5D1-41F5-B630-9C2EE081C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692B1-5B6F-457C-ACBE-2524263B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Entrega 2</a:t>
            </a: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2060713" cy="1655762"/>
          </a:xfrm>
          <a:prstGeom prst="rect">
            <a:avLst/>
          </a:prstGeom>
        </p:spPr>
      </p:pic>
      <p:pic>
        <p:nvPicPr>
          <p:cNvPr id="11" name="Imagem 10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238F61F0-D132-45C4-875C-CE341C1B4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333" y1="54286" x2="32333" y2="54286"/>
                        <a14:foregroundMark x1="15333" y1="40952" x2="14333" y2="60000"/>
                        <a14:foregroundMark x1="42667" y1="42857" x2="41667" y2="53333"/>
                        <a14:foregroundMark x1="61167" y1="45714" x2="61167" y2="54286"/>
                        <a14:foregroundMark x1="75500" y1="46667" x2="75500" y2="60000"/>
                        <a14:foregroundMark x1="60167" y1="26032" x2="60167" y2="26032"/>
                        <a14:foregroundMark x1="85500" y1="33333" x2="85500" y2="33333"/>
                        <a14:foregroundMark x1="87000" y1="32381" x2="87000" y2="38095"/>
                        <a14:foregroundMark x1="14833" y1="76190" x2="14833" y2="76190"/>
                        <a14:foregroundMark x1="40667" y1="85397" x2="41667" y2="86349"/>
                        <a14:foregroundMark x1="36333" y1="13651" x2="37333" y2="1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11"/>
          <a:stretch/>
        </p:blipFill>
        <p:spPr>
          <a:xfrm>
            <a:off x="9799983" y="5457825"/>
            <a:ext cx="2392017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Tecnologias utilizadas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nós utilizamos para realizar 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75969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Obrigada pela atenção!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 RGBA³ agradece.</a:t>
            </a:r>
          </a:p>
        </p:txBody>
      </p:sp>
    </p:spTree>
    <p:extLst>
      <p:ext uri="{BB962C8B-B14F-4D97-AF65-F5344CB8AC3E}">
        <p14:creationId xmlns:p14="http://schemas.microsoft.com/office/powerpoint/2010/main" val="37478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692B1-5B6F-457C-ACBE-2524263B2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Quem somos nós</a:t>
            </a:r>
          </a:p>
        </p:txBody>
      </p:sp>
    </p:spTree>
    <p:extLst>
      <p:ext uri="{BB962C8B-B14F-4D97-AF65-F5344CB8AC3E}">
        <p14:creationId xmlns:p14="http://schemas.microsoft.com/office/powerpoint/2010/main" val="33574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RGBA³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0B9951-5113-4388-B321-8398ED42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3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Apresentação do 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desafio</a:t>
            </a:r>
          </a:p>
        </p:txBody>
      </p:sp>
    </p:spTree>
    <p:extLst>
      <p:ext uri="{BB962C8B-B14F-4D97-AF65-F5344CB8AC3E}">
        <p14:creationId xmlns:p14="http://schemas.microsoft.com/office/powerpoint/2010/main" val="262896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Backlog do 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o sistema deve fazer</a:t>
            </a:r>
          </a:p>
        </p:txBody>
      </p:sp>
    </p:spTree>
    <p:extLst>
      <p:ext uri="{BB962C8B-B14F-4D97-AF65-F5344CB8AC3E}">
        <p14:creationId xmlns:p14="http://schemas.microsoft.com/office/powerpoint/2010/main" val="198567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sistema</a:t>
            </a:r>
          </a:p>
        </p:txBody>
      </p:sp>
    </p:spTree>
    <p:extLst>
      <p:ext uri="{BB962C8B-B14F-4D97-AF65-F5344CB8AC3E}">
        <p14:creationId xmlns:p14="http://schemas.microsoft.com/office/powerpoint/2010/main" val="324572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Primeira entrega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iremos entregar</a:t>
            </a:r>
          </a:p>
        </p:txBody>
      </p:sp>
    </p:spTree>
    <p:extLst>
      <p:ext uri="{BB962C8B-B14F-4D97-AF65-F5344CB8AC3E}">
        <p14:creationId xmlns:p14="http://schemas.microsoft.com/office/powerpoint/2010/main" val="80662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Disposição dos dados no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78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Exemplificação de uso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Como o nosso sistema está até o momento</a:t>
            </a:r>
          </a:p>
        </p:txBody>
      </p:sp>
    </p:spTree>
    <p:extLst>
      <p:ext uri="{BB962C8B-B14F-4D97-AF65-F5344CB8AC3E}">
        <p14:creationId xmlns:p14="http://schemas.microsoft.com/office/powerpoint/2010/main" val="2166363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Tema do Office</vt:lpstr>
      <vt:lpstr>Projeto integrador</vt:lpstr>
      <vt:lpstr>A equipe</vt:lpstr>
      <vt:lpstr>RGBA³</vt:lpstr>
      <vt:lpstr>Apresentação do problema</vt:lpstr>
      <vt:lpstr>Backlog do produto</vt:lpstr>
      <vt:lpstr>RoadTracker</vt:lpstr>
      <vt:lpstr>Primeira entrega</vt:lpstr>
      <vt:lpstr>Banco de dados</vt:lpstr>
      <vt:lpstr>Exemplificação de uso</vt:lpstr>
      <vt:lpstr>Tecnologias utilizadas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Bárbara Port</dc:creator>
  <cp:lastModifiedBy>Bárbara Port</cp:lastModifiedBy>
  <cp:revision>2</cp:revision>
  <dcterms:created xsi:type="dcterms:W3CDTF">2020-10-07T14:28:50Z</dcterms:created>
  <dcterms:modified xsi:type="dcterms:W3CDTF">2020-10-07T14:55:05Z</dcterms:modified>
</cp:coreProperties>
</file>