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266" r:id="rId22"/>
  </p:sldIdLst>
  <p:sldSz cx="9144000" cy="5143500" type="screen16x9"/>
  <p:notesSz cx="6858000" cy="9144000"/>
  <p:embeddedFontLst>
    <p:embeddedFont>
      <p:font typeface="Arvo" panose="020B0604020202020204" charset="0"/>
      <p:regular r:id="rId24"/>
      <p:bold r:id="rId25"/>
      <p:italic r:id="rId26"/>
      <p:boldItalic r:id="rId27"/>
    </p:embeddedFont>
    <p:embeddedFont>
      <p:font typeface="Roboto Condensed" panose="020B0604020202020204" charset="0"/>
      <p:regular r:id="rId28"/>
      <p:bold r:id="rId29"/>
      <p:italic r:id="rId30"/>
      <p:boldItalic r:id="rId31"/>
    </p:embeddedFont>
    <p:embeddedFont>
      <p:font typeface="Roboto Condensed Light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0430EE-73DF-45EC-A813-92B9013AEAD4}">
  <a:tblStyle styleId="{EC0430EE-73DF-45EC-A813-92B9013AEA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649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51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110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064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288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60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084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260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493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89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742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38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27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032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762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91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SISTEMA DE RECRUTAMENTO</a:t>
            </a:r>
            <a:br>
              <a:rPr lang="pt-BR" dirty="0"/>
            </a:br>
            <a:r>
              <a:rPr lang="pt-BR" dirty="0"/>
              <a:t>GSW – SPRINT 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C173E3-710D-46C3-BFD1-A926B8E7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447675"/>
            <a:ext cx="53435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CEE3D0C-3078-4E1C-A7A6-6560C20E7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624" y="0"/>
            <a:ext cx="51527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3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3E1332-9C35-4DF4-B7CF-1713D7E7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954" y="0"/>
            <a:ext cx="51160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0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B4BFD1F-15EB-4388-AC5F-E7DA74D8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142875"/>
            <a:ext cx="53244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6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3E200F-E412-4593-A1D2-8D5C2E7B3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161925"/>
            <a:ext cx="53149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7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FD00E15-3D74-4B41-AEC2-7566F1BA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2" y="376237"/>
            <a:ext cx="54006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3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92718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Técnicas e Ferramentas Aplicáveis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23647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Técnicas e Ferramentas Aplicáveis</a:t>
            </a:r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pt-BR" dirty="0"/>
              <a:t>A previsão é que seja utilizado o Java, por sua grande gama de ferramentas que auxiliarão no desenvolvimento</a:t>
            </a:r>
            <a:endParaRPr dirty="0"/>
          </a:p>
        </p:txBody>
      </p:sp>
      <p:pic>
        <p:nvPicPr>
          <p:cNvPr id="302" name="Google Shape;302;p20" descr="18.jpg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653" r="42096"/>
          <a:stretch/>
        </p:blipFill>
        <p:spPr>
          <a:xfrm>
            <a:off x="5036882" y="1187425"/>
            <a:ext cx="3532960" cy="3563500"/>
          </a:xfrm>
          <a:prstGeom prst="diamond">
            <a:avLst/>
          </a:prstGeom>
          <a:noFill/>
          <a:ln>
            <a:noFill/>
          </a:ln>
          <a:effectLst>
            <a:glow rad="127000">
              <a:schemeClr val="tx1">
                <a:alpha val="93000"/>
              </a:schemeClr>
            </a:glow>
          </a:effectLst>
        </p:spPr>
      </p:pic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AF184C-EF7A-412E-8B2B-EF5E67DFC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078" y="1517210"/>
            <a:ext cx="2641668" cy="264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92718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BPMN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 dirty="0"/>
              <a:t>Modelagem de Processo de Negócio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4190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B80576-383E-43E5-8BB3-C013B27CBAC1}"/>
              </a:ext>
            </a:extLst>
          </p:cNvPr>
          <p:cNvSpPr/>
          <p:nvPr/>
        </p:nvSpPr>
        <p:spPr>
          <a:xfrm>
            <a:off x="382772" y="1275907"/>
            <a:ext cx="574158" cy="4890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9141B8-4D4F-4AE0-B0A5-B107FD3B5A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821"/>
          <a:stretch/>
        </p:blipFill>
        <p:spPr>
          <a:xfrm>
            <a:off x="795951" y="1313777"/>
            <a:ext cx="8348049" cy="30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8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accent5"/>
                </a:solidFill>
              </a:rPr>
              <a:t>EQUIPE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FATEC SJC – Engenharia de Software II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/>
              <a:t>Ângelo Lima, Gabriel Azevedo, Isabella Rosa, Larissa </a:t>
            </a:r>
            <a:r>
              <a:rPr lang="pt-BR" sz="2000" dirty="0" err="1"/>
              <a:t>Miho</a:t>
            </a:r>
            <a:r>
              <a:rPr lang="pt-BR" sz="2000" dirty="0"/>
              <a:t>, Maria Eduarda Oliveira </a:t>
            </a:r>
            <a:endParaRPr sz="2000" b="1" dirty="0"/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B80576-383E-43E5-8BB3-C013B27CBAC1}"/>
              </a:ext>
            </a:extLst>
          </p:cNvPr>
          <p:cNvSpPr/>
          <p:nvPr/>
        </p:nvSpPr>
        <p:spPr>
          <a:xfrm>
            <a:off x="382772" y="1275907"/>
            <a:ext cx="574158" cy="4890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9141B8-4D4F-4AE0-B0A5-B107FD3B5A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57" t="-1163" r="-11536" b="1163"/>
          <a:stretch/>
        </p:blipFill>
        <p:spPr>
          <a:xfrm>
            <a:off x="9142" y="1281878"/>
            <a:ext cx="8348049" cy="30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99792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Contatos:</a:t>
            </a:r>
            <a:br>
              <a:rPr lang="pt-BR" dirty="0"/>
            </a:br>
            <a:r>
              <a:rPr lang="pt-BR" b="0" dirty="0"/>
              <a:t>angelo.victor2001@hotmail.com</a:t>
            </a:r>
            <a:br>
              <a:rPr lang="pt-BR" b="0" dirty="0"/>
            </a:br>
            <a:r>
              <a:rPr lang="pt-BR" b="0" dirty="0"/>
              <a:t>azevedoedit@gmail.com</a:t>
            </a:r>
            <a:br>
              <a:rPr lang="pt-BR" b="0" dirty="0"/>
            </a:br>
            <a:r>
              <a:rPr lang="pt-BR" b="0" dirty="0"/>
              <a:t>bsegundo2001@gmail.com</a:t>
            </a:r>
            <a:br>
              <a:rPr lang="pt-BR" b="0" dirty="0"/>
            </a:br>
            <a:r>
              <a:rPr lang="pt-BR" b="0" dirty="0"/>
              <a:t>mihojp123@gmail.com</a:t>
            </a:r>
            <a:br>
              <a:rPr lang="pt-BR" b="0" dirty="0"/>
            </a:br>
            <a:r>
              <a:rPr lang="pt-BR" b="0" dirty="0"/>
              <a:t>duda.oliveira.1503@gmail.com</a:t>
            </a:r>
            <a:endParaRPr dirty="0"/>
          </a:p>
        </p:txBody>
      </p:sp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DEFINIÇÃO DE STAKEHOLDERS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240739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FF9800"/>
                </a:solidFill>
              </a:rPr>
              <a:t>Scrum Master</a:t>
            </a:r>
            <a:endParaRPr sz="24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/>
              <a:t>Isabella Rosa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2400" dirty="0"/>
          </a:p>
        </p:txBody>
      </p:sp>
      <p:sp>
        <p:nvSpPr>
          <p:cNvPr id="26" name="Google Shape;193;p12">
            <a:extLst>
              <a:ext uri="{FF2B5EF4-FFF2-40B4-BE49-F238E27FC236}">
                <a16:creationId xmlns:a16="http://schemas.microsoft.com/office/drawing/2014/main" id="{5CBE2082-DEAF-4016-97AA-DDFD3B667B5F}"/>
              </a:ext>
            </a:extLst>
          </p:cNvPr>
          <p:cNvSpPr txBox="1">
            <a:spLocks/>
          </p:cNvSpPr>
          <p:nvPr/>
        </p:nvSpPr>
        <p:spPr>
          <a:xfrm>
            <a:off x="814275" y="2880600"/>
            <a:ext cx="2407390" cy="17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FF9800"/>
                </a:solidFill>
              </a:rPr>
              <a:t>PEO</a:t>
            </a:r>
            <a:endParaRPr lang="pt-BR" sz="2400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/>
              <a:t>Gabriel Azevedo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pt-BR" sz="2400" dirty="0"/>
          </a:p>
          <a:p>
            <a:pPr marL="0" indent="0">
              <a:spcAft>
                <a:spcPts val="1000"/>
              </a:spcAft>
              <a:buFont typeface="Roboto Condensed Light"/>
              <a:buNone/>
            </a:pPr>
            <a:endParaRPr lang="pt-BR" sz="2400" dirty="0"/>
          </a:p>
        </p:txBody>
      </p:sp>
      <p:sp>
        <p:nvSpPr>
          <p:cNvPr id="27" name="Google Shape;193;p12">
            <a:extLst>
              <a:ext uri="{FF2B5EF4-FFF2-40B4-BE49-F238E27FC236}">
                <a16:creationId xmlns:a16="http://schemas.microsoft.com/office/drawing/2014/main" id="{4FC35370-31F4-434A-86C5-DF3F435C682D}"/>
              </a:ext>
            </a:extLst>
          </p:cNvPr>
          <p:cNvSpPr txBox="1">
            <a:spLocks/>
          </p:cNvSpPr>
          <p:nvPr/>
        </p:nvSpPr>
        <p:spPr>
          <a:xfrm>
            <a:off x="3180619" y="1744425"/>
            <a:ext cx="5784111" cy="17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 err="1">
                <a:solidFill>
                  <a:srgbClr val="FF9800"/>
                </a:solidFill>
              </a:rPr>
              <a:t>Dev’s</a:t>
            </a:r>
            <a:endParaRPr lang="pt-BR" sz="2400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/>
              <a:t>Ângelo Lima, Larissa </a:t>
            </a:r>
            <a:r>
              <a:rPr lang="pt-BR" sz="2400" dirty="0" err="1"/>
              <a:t>Miho</a:t>
            </a:r>
            <a:r>
              <a:rPr lang="pt-BR" sz="2400" dirty="0"/>
              <a:t>, Maria Eduarda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pt-BR" sz="2400" dirty="0"/>
          </a:p>
          <a:p>
            <a:pPr marL="0" indent="0">
              <a:spcAft>
                <a:spcPts val="1000"/>
              </a:spcAft>
              <a:buFont typeface="Roboto Condensed Light"/>
              <a:buNone/>
            </a:pPr>
            <a:endParaRPr lang="pt-BR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92718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Plano de Desenvolvimento de Software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 dirty="0"/>
              <a:t>Backlog Inicial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D535A37-296C-48AE-8326-6F9F4312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1580042"/>
            <a:ext cx="2371725" cy="20002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F7E268F-DA21-4216-891A-17FAB6B4B7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1869"/>
          <a:stretch/>
        </p:blipFill>
        <p:spPr>
          <a:xfrm>
            <a:off x="3471862" y="1580042"/>
            <a:ext cx="2352675" cy="20002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D34CDB6-9D7F-4875-AFC6-C1EBA80EA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537" y="1590675"/>
            <a:ext cx="23241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8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AF1CAE-8F53-488E-8592-0ACFF2CF5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33337"/>
            <a:ext cx="54483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9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101F82D-A6A5-4A39-B3F3-8CEAD0899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588" y="0"/>
            <a:ext cx="50028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4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95779B-8A4F-4943-946A-9280BC257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57150"/>
            <a:ext cx="54387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2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CD888D1-864F-49AE-8675-B5CCF9D83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466725"/>
            <a:ext cx="54292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5321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112</Words>
  <Application>Microsoft Office PowerPoint</Application>
  <PresentationFormat>Apresentação na tela (16:9)</PresentationFormat>
  <Paragraphs>44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Roboto Condensed Light</vt:lpstr>
      <vt:lpstr>Arvo</vt:lpstr>
      <vt:lpstr>Arial</vt:lpstr>
      <vt:lpstr>Roboto Condensed</vt:lpstr>
      <vt:lpstr>Salerio template</vt:lpstr>
      <vt:lpstr>SISTEMA DE RECRUTAMENTO GSW – SPRINT 0</vt:lpstr>
      <vt:lpstr>EQUIPE</vt:lpstr>
      <vt:lpstr>DEFINIÇÃO DE STAKEHOLDERS</vt:lpstr>
      <vt:lpstr>Plano de Desenvolvimento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Técnicas e Ferramentas Aplicáveis</vt:lpstr>
      <vt:lpstr>Técnicas e Ferramentas Aplicáveis</vt:lpstr>
      <vt:lpstr>BPMN</vt:lpstr>
      <vt:lpstr>Apresentação do PowerPoint</vt:lpstr>
      <vt:lpstr>Apresentação do PowerPoint</vt:lpstr>
      <vt:lpstr>Contatos: angelo.victor2001@hotmail.com azevedoedit@gmail.com bsegundo2001@gmail.com mihojp123@gmail.com duda.oliveira.1503@gmail.com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RECRUTAMENTO GSW – SPRINT 0</dc:title>
  <dc:creator>Isabella Peixoto</dc:creator>
  <cp:lastModifiedBy>ISABELLA ROSA PEIXOTO SEGUNDO</cp:lastModifiedBy>
  <cp:revision>24</cp:revision>
  <dcterms:modified xsi:type="dcterms:W3CDTF">2020-03-20T00:14:51Z</dcterms:modified>
</cp:coreProperties>
</file>