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324" r:id="rId2"/>
    <p:sldId id="326" r:id="rId3"/>
    <p:sldId id="328" r:id="rId4"/>
    <p:sldId id="330" r:id="rId5"/>
    <p:sldId id="331" r:id="rId6"/>
    <p:sldId id="333" r:id="rId7"/>
    <p:sldId id="335" r:id="rId8"/>
    <p:sldId id="337" r:id="rId9"/>
    <p:sldId id="338" r:id="rId10"/>
    <p:sldId id="339" r:id="rId11"/>
    <p:sldId id="342" r:id="rId12"/>
    <p:sldId id="343" r:id="rId13"/>
    <p:sldId id="344" r:id="rId14"/>
    <p:sldId id="345" r:id="rId15"/>
    <p:sldId id="346" r:id="rId16"/>
    <p:sldId id="347" r:id="rId17"/>
  </p:sldIdLst>
  <p:sldSz cx="9144000" cy="5143500" type="screen16x9"/>
  <p:notesSz cx="7099300" cy="10234613"/>
  <p:embeddedFontLst>
    <p:embeddedFont>
      <p:font typeface="Barlow Semi Condensed" panose="020B0604020202020204" charset="0"/>
      <p:regular r:id="rId19"/>
      <p:bold r:id="rId20"/>
      <p:italic r:id="rId21"/>
      <p:boldItalic r:id="rId22"/>
    </p:embeddedFont>
    <p:embeddedFont>
      <p:font typeface="Barlow Semi Condensed Medium" panose="020B0604020202020204" charset="0"/>
      <p:regular r:id="rId23"/>
      <p:bold r:id="rId24"/>
      <p:italic r:id="rId25"/>
      <p:boldItalic r:id="rId26"/>
    </p:embeddedFont>
    <p:embeddedFont>
      <p:font typeface="Fjall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01116D-6FEC-4089-AFC9-C06DA633248C}">
  <a:tblStyle styleId="{0C01116D-6FEC-4089-AFC9-C06DA63324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>
        <p:scale>
          <a:sx n="100" d="100"/>
          <a:sy n="100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32" tIns="99032" rIns="99032" bIns="99032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>
          <a:extLst>
            <a:ext uri="{FF2B5EF4-FFF2-40B4-BE49-F238E27FC236}">
              <a16:creationId xmlns:a16="http://schemas.microsoft.com/office/drawing/2014/main" id="{41A75756-0FEC-C3EC-7C96-98956A72B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>
            <a:extLst>
              <a:ext uri="{FF2B5EF4-FFF2-40B4-BE49-F238E27FC236}">
                <a16:creationId xmlns:a16="http://schemas.microsoft.com/office/drawing/2014/main" id="{A511FCB1-BF5A-81FC-AAD7-B959E182D8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>
            <a:extLst>
              <a:ext uri="{FF2B5EF4-FFF2-40B4-BE49-F238E27FC236}">
                <a16:creationId xmlns:a16="http://schemas.microsoft.com/office/drawing/2014/main" id="{ADAD7600-A2C6-AD99-293D-C1A9C08C6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703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646BFF5F-F378-B1F9-9291-122316C08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9362CDBB-B822-A987-D5AA-9BCB8DC662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77C0C6B4-9088-022D-D2F0-B770019594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080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DC71DB7B-7299-A44D-64F7-8360A84BD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93CE67AC-B1C7-FFF2-1885-B4AC46EC4E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2B1DA958-A318-AF38-26DB-57FADBE469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727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6AFE2A6E-9123-DF41-7097-3917E44D4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5F31810C-3520-08DF-56D6-160858BCA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D761727D-C9A8-1136-2614-E955FD6B0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202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FB99EBF6-341B-894A-CB18-78A48F719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78B4123F-8931-8599-DEDC-C022C934A0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521ED7DC-5635-8B37-1053-0B0C8A8FB8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641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CD55649E-5B8D-BC59-BE2F-624A5C8F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50C75CAA-20CF-BD59-D66A-162559645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CFD5339B-EAB0-B4F7-716E-BE2B2AAC7A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023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D8EE2425-4E0E-D048-6DF2-C35AD9F76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EE090B14-EB58-D358-28AF-A725BAD0F0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B169E45C-5501-F05F-1033-C2719D6AB0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545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24678B07-FFB0-3F0B-6DB5-8A80950AF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460F9862-D187-FC15-BD08-0AED5F12DA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31066BBF-7E73-0279-107D-51BF7DB082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69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>
          <a:extLst>
            <a:ext uri="{FF2B5EF4-FFF2-40B4-BE49-F238E27FC236}">
              <a16:creationId xmlns:a16="http://schemas.microsoft.com/office/drawing/2014/main" id="{E61182AB-FF03-FD1D-D3AF-CDF0EAEA5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>
            <a:extLst>
              <a:ext uri="{FF2B5EF4-FFF2-40B4-BE49-F238E27FC236}">
                <a16:creationId xmlns:a16="http://schemas.microsoft.com/office/drawing/2014/main" id="{393B0914-FAEA-8661-1A2D-BFE4866287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>
            <a:extLst>
              <a:ext uri="{FF2B5EF4-FFF2-40B4-BE49-F238E27FC236}">
                <a16:creationId xmlns:a16="http://schemas.microsoft.com/office/drawing/2014/main" id="{6CAE3F7B-623E-7BAE-AD6F-A7C7D7299B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38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63F2121E-0DF8-12AE-C3D1-80524748A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54460DB5-6295-3DD3-D5A9-5C0532820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2047B70D-382B-6BED-453C-076CE57075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23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D8C7D75A-E167-4C8C-7A27-34AA73FAC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B278C851-1D71-A6EA-4816-32628FB99B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F362CA4A-4FE0-677E-6DF2-825CE00195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161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>
          <a:extLst>
            <a:ext uri="{FF2B5EF4-FFF2-40B4-BE49-F238E27FC236}">
              <a16:creationId xmlns:a16="http://schemas.microsoft.com/office/drawing/2014/main" id="{FD22EEB6-E692-656E-A888-B73DBD30E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>
            <a:extLst>
              <a:ext uri="{FF2B5EF4-FFF2-40B4-BE49-F238E27FC236}">
                <a16:creationId xmlns:a16="http://schemas.microsoft.com/office/drawing/2014/main" id="{4986133B-3ED0-398C-DABF-4C47F66DBB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>
            <a:extLst>
              <a:ext uri="{FF2B5EF4-FFF2-40B4-BE49-F238E27FC236}">
                <a16:creationId xmlns:a16="http://schemas.microsoft.com/office/drawing/2014/main" id="{975B7ADD-83A2-8338-F6C4-9AFAF8D632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82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0FE791CC-5532-72F8-8A9E-B30987CE9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30BBD7A7-B3A4-1D22-91DD-F8D60E99E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F30EFD44-5A93-5AEA-9AEF-B439F5866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429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B5A230C4-C766-7F48-DABB-A5CBBEAF1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815427A8-0492-7DA5-2705-CE60A259D8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D15F2AF3-AE45-A198-0293-5D56C45DE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162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51023B8D-8BC6-276A-6FA1-D06333F13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CBCCAEFA-AF65-A956-F1EB-57924DFD3B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DD7E8851-A6E8-4231-A17C-C00DAD34D8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722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A02A8E6C-31B2-83B3-2C50-EC617365A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2477A97A-BF91-011B-D59B-E00ED54AF7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CE0CD69C-BC38-763E-2D47-22C85E1506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54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59" r:id="rId4"/>
    <p:sldLayoutId id="2147483661" r:id="rId5"/>
    <p:sldLayoutId id="2147483664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>
          <a:extLst>
            <a:ext uri="{FF2B5EF4-FFF2-40B4-BE49-F238E27FC236}">
              <a16:creationId xmlns:a16="http://schemas.microsoft.com/office/drawing/2014/main" id="{5EBA3503-FE90-2264-D75F-10274C4C7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84;p35">
            <a:extLst>
              <a:ext uri="{FF2B5EF4-FFF2-40B4-BE49-F238E27FC236}">
                <a16:creationId xmlns:a16="http://schemas.microsoft.com/office/drawing/2014/main" id="{7C4401AA-89DD-03C0-1793-64450E3E1704}"/>
              </a:ext>
            </a:extLst>
          </p:cNvPr>
          <p:cNvSpPr txBox="1">
            <a:spLocks/>
          </p:cNvSpPr>
          <p:nvPr/>
        </p:nvSpPr>
        <p:spPr>
          <a:xfrm>
            <a:off x="2777963" y="1338155"/>
            <a:ext cx="3588074" cy="90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-US" sz="5000" dirty="0"/>
              <a:t>TalentBridge</a:t>
            </a:r>
          </a:p>
        </p:txBody>
      </p:sp>
      <p:sp>
        <p:nvSpPr>
          <p:cNvPr id="9" name="Google Shape;1885;p35">
            <a:extLst>
              <a:ext uri="{FF2B5EF4-FFF2-40B4-BE49-F238E27FC236}">
                <a16:creationId xmlns:a16="http://schemas.microsoft.com/office/drawing/2014/main" id="{0966D8B9-A3C9-4D78-EB94-CABE169305A0}"/>
              </a:ext>
            </a:extLst>
          </p:cNvPr>
          <p:cNvSpPr txBox="1">
            <a:spLocks/>
          </p:cNvSpPr>
          <p:nvPr/>
        </p:nvSpPr>
        <p:spPr>
          <a:xfrm>
            <a:off x="2880840" y="4467670"/>
            <a:ext cx="3382320" cy="441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</a:rPr>
              <a:t>By Anas Asimi and JohnIan Ong’ayi</a:t>
            </a:r>
          </a:p>
        </p:txBody>
      </p:sp>
      <p:sp>
        <p:nvSpPr>
          <p:cNvPr id="10" name="Google Shape;1885;p35">
            <a:extLst>
              <a:ext uri="{FF2B5EF4-FFF2-40B4-BE49-F238E27FC236}">
                <a16:creationId xmlns:a16="http://schemas.microsoft.com/office/drawing/2014/main" id="{C00334D0-15DE-7462-4310-7245D853E8AF}"/>
              </a:ext>
            </a:extLst>
          </p:cNvPr>
          <p:cNvSpPr txBox="1">
            <a:spLocks/>
          </p:cNvSpPr>
          <p:nvPr/>
        </p:nvSpPr>
        <p:spPr>
          <a:xfrm>
            <a:off x="2880840" y="2130200"/>
            <a:ext cx="3382320" cy="441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Demo video for the API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789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5950967D-0AB9-C53E-2C24-34BA125E3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30D4FE41-7AC9-3C44-DBF9-AC115D3C7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/</a:t>
            </a:r>
            <a:r>
              <a:rPr lang="en-US" sz="4700" dirty="0"/>
              <a:t>companies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C6662585-B573-DDA1-9F4D-FC51C82F0AD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E2C1B068-B148-520D-EC60-FE6EBBAB2F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Fetch Company By ID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6546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94F07384-85FF-D04B-F608-7F70A2C25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822E0726-7064-2578-2727-6579B0FE6C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/</a:t>
            </a:r>
            <a:r>
              <a:rPr lang="en-US" sz="4700" dirty="0"/>
              <a:t>jobs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E2402E4C-FEF9-12F7-7378-2EF7AC78E2B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C5F14D4B-36BF-B9BA-1D6F-CB91E8E737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Jobs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2604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DFA333B8-BCC1-4A58-0439-6A9A417DE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FDC8DFDE-2226-F9C0-33DB-A702C7003A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/</a:t>
            </a:r>
            <a:r>
              <a:rPr lang="en-US" sz="4700" dirty="0"/>
              <a:t>jobs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45F83F7B-DF1F-8C45-A8C3-D3FF8F79956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B12A562A-4771-1F39-3A68-8FD31AA8E2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Fetch All Jobs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4174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84B44E2A-BC5E-6633-9940-A2DF05C72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89A29A0A-33DA-0C5B-719E-49FACD2D6C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/</a:t>
            </a:r>
            <a:r>
              <a:rPr lang="en-US" sz="4700" dirty="0"/>
              <a:t>jobs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2801E38B-ADC3-3C87-8321-70C8F050569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82D05A16-BDA1-C212-E3C9-42C708265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Fetch Job By ID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9961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9604F57F-C1B1-656D-0163-65123AD7F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C9A4D6F5-105A-5484-CEF9-FE788174F2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/</a:t>
            </a:r>
            <a:r>
              <a:rPr lang="en-US" sz="4700" dirty="0"/>
              <a:t>applications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A961BD41-7838-A028-2816-A1A638CC861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A10D802D-1F0B-C933-BBA8-9C64C87E0F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Send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/>
              <a:t>Applications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2697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9516E1C4-95FC-F069-CCEE-E264D8661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23B05B2A-3186-86FF-1431-E000A9AC8F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/</a:t>
            </a:r>
            <a:r>
              <a:rPr lang="en-US" sz="4700" dirty="0"/>
              <a:t>applications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31704EFC-6BBF-5FDA-D3C0-C6282116109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80B31AB6-2B9B-3D7F-A9C7-58280366B6F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/>
              <a:t>Applications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8231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960DB422-55AE-5E0B-469A-C464B08A4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23F530D9-A065-7702-2D59-10EEB33A82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/</a:t>
            </a:r>
            <a:r>
              <a:rPr lang="en-US" sz="4700" dirty="0"/>
              <a:t>applications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E8FFAFF6-ECC6-7157-7B9D-77C6B6090D8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937D2945-C28B-8770-ADE9-811F3F6A40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Handling Applications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3050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>
          <a:extLst>
            <a:ext uri="{FF2B5EF4-FFF2-40B4-BE49-F238E27FC236}">
              <a16:creationId xmlns:a16="http://schemas.microsoft.com/office/drawing/2014/main" id="{8CB9DCE2-C77A-7600-AAE3-A04E4332D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>
            <a:extLst>
              <a:ext uri="{FF2B5EF4-FFF2-40B4-BE49-F238E27FC236}">
                <a16:creationId xmlns:a16="http://schemas.microsoft.com/office/drawing/2014/main" id="{D595841D-9A64-B022-D4E4-76A1FB5839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1016" y="4526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is TalentBridge?</a:t>
            </a:r>
          </a:p>
        </p:txBody>
      </p:sp>
      <p:sp>
        <p:nvSpPr>
          <p:cNvPr id="3214" name="Google Shape;3214;p57">
            <a:extLst>
              <a:ext uri="{FF2B5EF4-FFF2-40B4-BE49-F238E27FC236}">
                <a16:creationId xmlns:a16="http://schemas.microsoft.com/office/drawing/2014/main" id="{29214EE3-39A3-0275-D74F-D6EA92A935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13460" y="1477385"/>
            <a:ext cx="7117080" cy="2188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bg2"/>
                </a:solidFill>
                <a:sym typeface="Barlow Semi Condensed"/>
              </a:rPr>
              <a:t>The </a:t>
            </a:r>
            <a:r>
              <a:rPr lang="en-US" sz="1800" dirty="0">
                <a:solidFill>
                  <a:schemeClr val="accent1"/>
                </a:solidFill>
                <a:latin typeface="Barlow Semi Condensed" panose="020B0604020202020204" charset="0"/>
              </a:rPr>
              <a:t>TalentBridge</a:t>
            </a:r>
            <a:r>
              <a:rPr lang="en-US" sz="1800" dirty="0">
                <a:solidFill>
                  <a:schemeClr val="bg2"/>
                </a:solidFill>
                <a:sym typeface="Barlow Semi Condensed"/>
              </a:rPr>
              <a:t> API provides endpoints to manage job postings, retrieve job information, handle job applications, and support user interactions such as applying to jobs, and tracking application status.</a:t>
            </a:r>
          </a:p>
        </p:txBody>
      </p:sp>
    </p:spTree>
    <p:extLst>
      <p:ext uri="{BB962C8B-B14F-4D97-AF65-F5344CB8AC3E}">
        <p14:creationId xmlns:p14="http://schemas.microsoft.com/office/powerpoint/2010/main" val="142352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3" grpId="0"/>
      <p:bldP spid="32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76B982F7-BC3B-55F2-38D8-9DB15AE0A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7D12762B-A912-7712-506F-09FAD0F0B7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71ACE29D-A7E6-3D70-42A9-D565F5860AF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87376" y="2571750"/>
            <a:ext cx="19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Node.js</a:t>
            </a:r>
            <a:endParaRPr sz="1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8" name="Google Shape;2228;p41">
            <a:extLst>
              <a:ext uri="{FF2B5EF4-FFF2-40B4-BE49-F238E27FC236}">
                <a16:creationId xmlns:a16="http://schemas.microsoft.com/office/drawing/2014/main" id="{15591BD9-4EF8-7578-9E38-4065CF26E22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411426" y="2571750"/>
            <a:ext cx="1947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000" dirty="0"/>
              <a:t>MongoDB  &gt;= 7.x</a:t>
            </a:r>
            <a:endParaRPr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D7BEB5-6991-0DBC-C4E1-270E5AF45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15" y="1657350"/>
            <a:ext cx="1490322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CDCA92-C116-3FD8-41BE-6481C2301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728" y="1748790"/>
            <a:ext cx="270099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9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B7B894C5-6FE5-971C-E726-6C59C3BFE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30A10CDB-895F-E8F7-DB7F-5C28CC688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FEA07006-FAEA-4B19-9ECB-38A2115285D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09928" y="230428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Clone the repository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8" name="Google Shape;2228;p41">
            <a:extLst>
              <a:ext uri="{FF2B5EF4-FFF2-40B4-BE49-F238E27FC236}">
                <a16:creationId xmlns:a16="http://schemas.microsoft.com/office/drawing/2014/main" id="{B698B81D-5936-D8F9-D2D4-F4BA2D0831E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468112" y="230428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Install dependencies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0" name="Google Shape;2230;p41">
            <a:extLst>
              <a:ext uri="{FF2B5EF4-FFF2-40B4-BE49-F238E27FC236}">
                <a16:creationId xmlns:a16="http://schemas.microsoft.com/office/drawing/2014/main" id="{2F09D49B-DD48-3DA6-B699-1DC5A7354D6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2825496" y="395935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Setup environment variables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2" name="Google Shape;2232;p41">
            <a:extLst>
              <a:ext uri="{FF2B5EF4-FFF2-40B4-BE49-F238E27FC236}">
                <a16:creationId xmlns:a16="http://schemas.microsoft.com/office/drawing/2014/main" id="{0BF729E1-0DDE-5C57-97E9-FC4FE6C06AF6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6464808" y="395935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Start  the server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DBDBD6F3-4774-7517-DCC5-F990FA1C4A48}"/>
              </a:ext>
            </a:extLst>
          </p:cNvPr>
          <p:cNvSpPr txBox="1"/>
          <p:nvPr/>
        </p:nvSpPr>
        <p:spPr>
          <a:xfrm>
            <a:off x="512064" y="206654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A03548E0-E9B5-E600-0A51-672BD6F04B4F}"/>
              </a:ext>
            </a:extLst>
          </p:cNvPr>
          <p:cNvSpPr txBox="1"/>
          <p:nvPr/>
        </p:nvSpPr>
        <p:spPr>
          <a:xfrm>
            <a:off x="1623369" y="372160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D26E7342-4979-A125-9C8E-66A8D608D008}"/>
              </a:ext>
            </a:extLst>
          </p:cNvPr>
          <p:cNvSpPr txBox="1"/>
          <p:nvPr/>
        </p:nvSpPr>
        <p:spPr>
          <a:xfrm>
            <a:off x="5263298" y="372160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D3483F48-AA31-C41B-3FFA-3DA727878F01}"/>
              </a:ext>
            </a:extLst>
          </p:cNvPr>
          <p:cNvSpPr txBox="1"/>
          <p:nvPr/>
        </p:nvSpPr>
        <p:spPr>
          <a:xfrm>
            <a:off x="4268116" y="206654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357810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>
          <a:extLst>
            <a:ext uri="{FF2B5EF4-FFF2-40B4-BE49-F238E27FC236}">
              <a16:creationId xmlns:a16="http://schemas.microsoft.com/office/drawing/2014/main" id="{E094E498-014F-A70E-5B6A-8E6D4BF08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05;p63">
            <a:extLst>
              <a:ext uri="{FF2B5EF4-FFF2-40B4-BE49-F238E27FC236}">
                <a16:creationId xmlns:a16="http://schemas.microsoft.com/office/drawing/2014/main" id="{13D4437E-5288-2899-EEC8-83BAE61340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4290" y="1972710"/>
            <a:ext cx="567997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API Showcase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184399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CF187159-95D0-7265-CC05-6CFEE7339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E230D677-B985-D19D-38B7-E0F5419028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/users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6BD6A3B0-6ABC-61A9-B657-DF762516482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BB1966F5-40D7-B4B5-E511-C03766A4ED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Sign Up Users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8254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7517F55B-6321-B414-A4A1-5FE998787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F538037F-EB07-0ACB-625B-E5BDEBB156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/users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39BC2080-CB08-834A-05B3-C9EEC88FEBB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10D57734-F60D-D27C-B39B-3B6824573D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 in Users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5724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0359F3F0-5A50-5EC8-0D61-4900AD6F1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BAE20392-7379-0A75-62D1-C1DF3170F2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/</a:t>
            </a:r>
            <a:r>
              <a:rPr lang="en-US" sz="4700" dirty="0"/>
              <a:t>companies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C8D2CD41-8FD6-F584-E314-104574736AB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52398ED2-052A-37A7-01D7-668F36ED14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Companies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9106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330B1707-FB14-6016-548F-1A32ACB6A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85D0FCDA-442D-70E4-4D23-F4A71F9B56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/</a:t>
            </a:r>
            <a:r>
              <a:rPr lang="en-US" sz="4700" dirty="0"/>
              <a:t>companies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4948C339-3BA5-C7EC-A3C0-A2F152F1514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1939C2D7-918C-C52C-2BB7-6052FE58CB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Fetch All Companies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5538486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139</Words>
  <Application>Microsoft Office PowerPoint</Application>
  <PresentationFormat>On-screen Show (16:9)</PresentationFormat>
  <Paragraphs>51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Barlow Semi Condensed</vt:lpstr>
      <vt:lpstr>Arial</vt:lpstr>
      <vt:lpstr>Barlow Semi Condensed Medium</vt:lpstr>
      <vt:lpstr>Fjalla One</vt:lpstr>
      <vt:lpstr>Technology Consulting by Slidesgo</vt:lpstr>
      <vt:lpstr>PowerPoint Presentation</vt:lpstr>
      <vt:lpstr>What is TalentBridge?</vt:lpstr>
      <vt:lpstr>Requirements</vt:lpstr>
      <vt:lpstr>Setup</vt:lpstr>
      <vt:lpstr>API Showcase</vt:lpstr>
      <vt:lpstr>/users</vt:lpstr>
      <vt:lpstr>/users</vt:lpstr>
      <vt:lpstr>/companies</vt:lpstr>
      <vt:lpstr>/companies</vt:lpstr>
      <vt:lpstr>/companies</vt:lpstr>
      <vt:lpstr>/jobs</vt:lpstr>
      <vt:lpstr>/jobs</vt:lpstr>
      <vt:lpstr>/jobs</vt:lpstr>
      <vt:lpstr>/applications</vt:lpstr>
      <vt:lpstr>/applications</vt:lpstr>
      <vt:lpstr>/applications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Anas Asimi</dc:creator>
  <cp:lastModifiedBy>anas</cp:lastModifiedBy>
  <cp:revision>9</cp:revision>
  <cp:lastPrinted>2024-10-31T08:59:03Z</cp:lastPrinted>
  <dcterms:modified xsi:type="dcterms:W3CDTF">2024-11-01T21:23:53Z</dcterms:modified>
</cp:coreProperties>
</file>