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4"/>
    <p:restoredTop sz="94658"/>
  </p:normalViewPr>
  <p:slideViewPr>
    <p:cSldViewPr snapToGrid="0">
      <p:cViewPr varScale="1">
        <p:scale>
          <a:sx n="116" d="100"/>
          <a:sy n="116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0B39-B5C6-4932-89A3-D6B79CD989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59FA1-39E9-895F-18F3-05ADBB9F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BC62-5A74-B33F-F9DB-C43D48EE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B9E19-8D5A-EE44-0EEC-99536C984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BEAF2-7EE8-600A-A72A-F8407AF3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0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05903-837E-2A36-2A16-68D50E1B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04456-5D3E-0A5A-629B-DE070B1BF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D648-868D-12E0-D47F-53417FB0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CB181-5DD2-FED6-C59B-1B3B4687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BD42A-5101-C86B-54BC-7C33B23E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71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9D9F0B-DEE5-52CE-8A42-53BAFB9E87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528F13-077E-D5F5-99BA-3FF2620C5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56F-0819-D84D-0714-FFD66867D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4CA6-A5FE-8CC2-54CE-EC1F3A5D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D6D0-79CA-B902-C58E-1243397D9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71A83-0EA3-BD35-C1C0-1ABBC761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037AD-2B36-4F24-4CFF-0D3811C3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FE20-6EAF-1165-58F1-E5417587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825F-C9CA-8383-F514-CD9F9374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4E50-3013-D12E-DAD5-62A38E5B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56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C6DA0-68FF-41E8-F3EB-3940BA8FC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40AB8-FE60-834D-8D52-9162E6DA0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D66C3-4586-283D-C985-5B199295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BD39-D6F4-64CC-02E7-674A3B2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CA4DD-1705-ADB7-3242-DA79C414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75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136-A86D-E3A3-22EE-FB7A5595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6C1C-7E04-E27C-7521-6AE2AFEDC5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248DE-586D-5D27-F2BC-3B5839EDF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5454B-3F91-BA9A-6096-1B1A575B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0A39-7C64-4D40-E880-F55485A7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A1A5F-B4F1-4330-2D74-4EED0E7AE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61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4E91C-4CD9-366A-B48D-6FBD5943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08B73-C432-235C-8A0C-56C0C7111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BC838-BF0D-46F2-25A2-87D674BDE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C8E9-6B13-6823-D661-69523DA6A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470C4-444B-0956-C6E3-A69B732A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FECD2-9F06-BACE-277F-5F196A775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14CA0-3F37-94A8-5D68-6957D8CF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8B750-B378-D428-536A-59017FFD7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5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0265-8F30-C40B-62E0-FF011E1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633C6-891B-3207-7F2F-7EE3F52B2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9DC6C-7AD4-39BE-47A0-72039491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9F74-85EC-87DD-6ADE-804ABE62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1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47CF0C-E44F-4B11-B771-821561376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8868F-008B-3504-7380-174BCB7C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69B17-A91B-569A-C9E8-3A1E9F75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50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0916F-23DB-4DAF-CEEE-86FA4B81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442E-D5B0-F4A6-100E-8B16816C0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46150-D93F-9E33-5963-EAEDD990C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11782-EE96-A97A-E950-1A45C5DB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61A5A-23E0-4378-7B86-0F5D7E0C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E59A1-2E23-35E0-D2A8-FB388EE9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8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FD9C-F256-0559-871B-EE2BF4718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3130F-C591-56B5-3080-B7028D684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0D2EA-056E-3511-7BFF-F82D98C19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55B12-47CB-567E-2536-C419324C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F0B2EC-402F-38DA-5F86-D959C4FA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5C476-1F42-A11A-44F9-1741CB03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3B491-DDE3-170B-BED2-C49A97F3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1808D-9A41-6DE7-D238-0CAF21CDD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A729-E8E3-DD2E-31E4-3BAC00CBE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1F378-4375-1B4D-B774-A7E8315994CD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5A5F-ADBE-FD64-CF30-8E5BA9139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2513-9B5F-4751-C3DE-6DCDE404C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AE9E7-5646-B54E-A4E2-08E5C543F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9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4D890AB-1494-D579-1C06-1D369E9F82B8}"/>
              </a:ext>
            </a:extLst>
          </p:cNvPr>
          <p:cNvSpPr/>
          <p:nvPr/>
        </p:nvSpPr>
        <p:spPr>
          <a:xfrm>
            <a:off x="2236424" y="2016087"/>
            <a:ext cx="1850834" cy="14569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Placed</a:t>
            </a:r>
          </a:p>
        </p:txBody>
      </p:sp>
      <p:sp>
        <p:nvSpPr>
          <p:cNvPr id="7" name="Terminator 6">
            <a:extLst>
              <a:ext uri="{FF2B5EF4-FFF2-40B4-BE49-F238E27FC236}">
                <a16:creationId xmlns:a16="http://schemas.microsoft.com/office/drawing/2014/main" id="{57B0F8ED-7ADC-DAC0-B475-BF36402F875F}"/>
              </a:ext>
            </a:extLst>
          </p:cNvPr>
          <p:cNvSpPr/>
          <p:nvPr/>
        </p:nvSpPr>
        <p:spPr>
          <a:xfrm>
            <a:off x="7844010" y="2392037"/>
            <a:ext cx="1938968" cy="70508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3B1812-3743-6E6B-2128-147612D83FBF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>
            <a:off x="4087258" y="2744578"/>
            <a:ext cx="1120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AB52A6-EFBB-88E9-3239-D2370B106C48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 flipV="1">
            <a:off x="7168310" y="2744577"/>
            <a:ext cx="675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Decision 12">
            <a:extLst>
              <a:ext uri="{FF2B5EF4-FFF2-40B4-BE49-F238E27FC236}">
                <a16:creationId xmlns:a16="http://schemas.microsoft.com/office/drawing/2014/main" id="{F42135D3-69CF-AE86-7436-4FC9657B884A}"/>
              </a:ext>
            </a:extLst>
          </p:cNvPr>
          <p:cNvSpPr/>
          <p:nvPr/>
        </p:nvSpPr>
        <p:spPr>
          <a:xfrm>
            <a:off x="5207308" y="2166192"/>
            <a:ext cx="1961002" cy="115677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&gt; 500?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D158D7-47DD-F811-76D0-C0635B07519A}"/>
              </a:ext>
            </a:extLst>
          </p:cNvPr>
          <p:cNvSpPr txBox="1"/>
          <p:nvPr/>
        </p:nvSpPr>
        <p:spPr>
          <a:xfrm>
            <a:off x="7201361" y="2838087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8" name="Manual Input 17">
            <a:extLst>
              <a:ext uri="{FF2B5EF4-FFF2-40B4-BE49-F238E27FC236}">
                <a16:creationId xmlns:a16="http://schemas.microsoft.com/office/drawing/2014/main" id="{7CE4EEDF-0B0B-8A19-4A5B-38CD5EE15205}"/>
              </a:ext>
            </a:extLst>
          </p:cNvPr>
          <p:cNvSpPr/>
          <p:nvPr/>
        </p:nvSpPr>
        <p:spPr>
          <a:xfrm>
            <a:off x="5519450" y="1021948"/>
            <a:ext cx="1377108" cy="683046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Manager:</a:t>
            </a:r>
          </a:p>
          <a:p>
            <a:pPr algn="ctr"/>
            <a:r>
              <a:rPr lang="en-US" dirty="0"/>
              <a:t>Approved?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CF5209-F6EB-42AC-7356-ACCA2EACE97D}"/>
              </a:ext>
            </a:extLst>
          </p:cNvPr>
          <p:cNvCxnSpPr>
            <a:cxnSpLocks/>
            <a:stCxn id="13" idx="0"/>
            <a:endCxn id="18" idx="2"/>
          </p:cNvCxnSpPr>
          <p:nvPr/>
        </p:nvCxnSpPr>
        <p:spPr>
          <a:xfrm flipV="1">
            <a:off x="6187809" y="1704994"/>
            <a:ext cx="20195" cy="461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A61A7F31-47D9-0634-EBFA-F0F998830406}"/>
              </a:ext>
            </a:extLst>
          </p:cNvPr>
          <p:cNvCxnSpPr>
            <a:stCxn id="18" idx="3"/>
            <a:endCxn id="7" idx="0"/>
          </p:cNvCxnSpPr>
          <p:nvPr/>
        </p:nvCxnSpPr>
        <p:spPr>
          <a:xfrm>
            <a:off x="6896558" y="1363471"/>
            <a:ext cx="1916936" cy="102856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D632C8-BB58-5E7D-6095-6E96FF678BF8}"/>
              </a:ext>
            </a:extLst>
          </p:cNvPr>
          <p:cNvSpPr txBox="1"/>
          <p:nvPr/>
        </p:nvSpPr>
        <p:spPr>
          <a:xfrm>
            <a:off x="5546992" y="1770694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96887D-02D6-D4F0-7D71-96C569DA6F96}"/>
              </a:ext>
            </a:extLst>
          </p:cNvPr>
          <p:cNvSpPr txBox="1"/>
          <p:nvPr/>
        </p:nvSpPr>
        <p:spPr>
          <a:xfrm>
            <a:off x="6896558" y="1002535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7" name="Terminator 26">
            <a:extLst>
              <a:ext uri="{FF2B5EF4-FFF2-40B4-BE49-F238E27FC236}">
                <a16:creationId xmlns:a16="http://schemas.microsoft.com/office/drawing/2014/main" id="{A48E6881-645F-F060-78CE-A3A7958732E5}"/>
              </a:ext>
            </a:extLst>
          </p:cNvPr>
          <p:cNvSpPr/>
          <p:nvPr/>
        </p:nvSpPr>
        <p:spPr>
          <a:xfrm>
            <a:off x="2735857" y="1010931"/>
            <a:ext cx="1938968" cy="70508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Ship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E7E4CE-B74B-BA25-4BF3-7B9E51C761D9}"/>
              </a:ext>
            </a:extLst>
          </p:cNvPr>
          <p:cNvCxnSpPr>
            <a:cxnSpLocks/>
            <a:stCxn id="18" idx="1"/>
            <a:endCxn id="27" idx="3"/>
          </p:cNvCxnSpPr>
          <p:nvPr/>
        </p:nvCxnSpPr>
        <p:spPr>
          <a:xfrm flipH="1">
            <a:off x="4674825" y="1363471"/>
            <a:ext cx="844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57AA1E3-6E6D-A6DA-E19F-881FB5679CED}"/>
              </a:ext>
            </a:extLst>
          </p:cNvPr>
          <p:cNvSpPr txBox="1"/>
          <p:nvPr/>
        </p:nvSpPr>
        <p:spPr>
          <a:xfrm>
            <a:off x="4735419" y="924595"/>
            <a:ext cx="76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43559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15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 Huber</dc:creator>
  <cp:lastModifiedBy>Val Huber</cp:lastModifiedBy>
  <cp:revision>1</cp:revision>
  <cp:lastPrinted>2024-12-13T02:30:03Z</cp:lastPrinted>
  <dcterms:created xsi:type="dcterms:W3CDTF">2024-12-13T02:19:52Z</dcterms:created>
  <dcterms:modified xsi:type="dcterms:W3CDTF">2024-12-13T02:34:11Z</dcterms:modified>
</cp:coreProperties>
</file>