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706" r:id="rId4"/>
    <p:sldMasterId id="2147483707" r:id="rId5"/>
    <p:sldMasterId id="214748370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Lst>
  <p:sldSz cy="6858000" cx="12179300"/>
  <p:notesSz cx="6858000" cy="9144000"/>
  <p:embeddedFontLst>
    <p:embeddedFont>
      <p:font typeface="Roboto"/>
      <p:regular r:id="rId51"/>
      <p:bold r:id="rId52"/>
      <p:italic r:id="rId53"/>
      <p:boldItalic r:id="rId54"/>
    </p:embeddedFont>
    <p:embeddedFont>
      <p:font typeface="Helvetica Neue"/>
      <p:regular r:id="rId55"/>
      <p:bold r:id="rId56"/>
      <p:italic r:id="rId57"/>
      <p:boldItalic r:id="rId58"/>
    </p:embeddedFont>
    <p:embeddedFont>
      <p:font typeface="Open Sans"/>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E53655F-D9D6-41A0-9EEB-7D580EB3146F}">
  <a:tblStyle styleId="{0E53655F-D9D6-41A0-9EEB-7D580EB3146F}"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OpenSans-boldItalic.fntdata"/><Relationship Id="rId61" Type="http://schemas.openxmlformats.org/officeDocument/2006/relationships/font" Target="fonts/OpenSans-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OpenSans-bold.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Roboto-regular.fntdata"/><Relationship Id="rId50" Type="http://schemas.openxmlformats.org/officeDocument/2006/relationships/slide" Target="slides/slide43.xml"/><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4.xml"/><Relationship Id="rId55" Type="http://schemas.openxmlformats.org/officeDocument/2006/relationships/font" Target="fonts/HelveticaNeue-regular.fntdata"/><Relationship Id="rId10" Type="http://schemas.openxmlformats.org/officeDocument/2006/relationships/slide" Target="slides/slide3.xml"/><Relationship Id="rId54" Type="http://schemas.openxmlformats.org/officeDocument/2006/relationships/font" Target="fonts/Roboto-boldItalic.fntdata"/><Relationship Id="rId13" Type="http://schemas.openxmlformats.org/officeDocument/2006/relationships/slide" Target="slides/slide6.xml"/><Relationship Id="rId57" Type="http://schemas.openxmlformats.org/officeDocument/2006/relationships/font" Target="fonts/HelveticaNeue-italic.fntdata"/><Relationship Id="rId12" Type="http://schemas.openxmlformats.org/officeDocument/2006/relationships/slide" Target="slides/slide5.xml"/><Relationship Id="rId56" Type="http://schemas.openxmlformats.org/officeDocument/2006/relationships/font" Target="fonts/HelveticaNeue-bold.fntdata"/><Relationship Id="rId15" Type="http://schemas.openxmlformats.org/officeDocument/2006/relationships/slide" Target="slides/slide8.xml"/><Relationship Id="rId59" Type="http://schemas.openxmlformats.org/officeDocument/2006/relationships/font" Target="fonts/OpenSans-regular.fntdata"/><Relationship Id="rId14" Type="http://schemas.openxmlformats.org/officeDocument/2006/relationships/slide" Target="slides/slide7.xml"/><Relationship Id="rId58" Type="http://schemas.openxmlformats.org/officeDocument/2006/relationships/font" Target="fonts/HelveticaNeue-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384175" y="685800"/>
            <a:ext cx="608965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Calibri"/>
              <a:buChar char="●"/>
              <a:defRPr b="0" i="0" sz="1200" u="none" cap="none" strike="noStrike">
                <a:solidFill>
                  <a:schemeClr val="dk1"/>
                </a:solidFill>
                <a:latin typeface="Calibri"/>
                <a:ea typeface="Calibri"/>
                <a:cs typeface="Calibri"/>
                <a:sym typeface="Calibri"/>
              </a:defRPr>
            </a:lvl1pPr>
            <a:lvl2pPr indent="0" lvl="1" marL="457200" marR="0" rtl="0" algn="l">
              <a:spcBef>
                <a:spcPts val="0"/>
              </a:spcBef>
              <a:buClr>
                <a:schemeClr val="dk1"/>
              </a:buClr>
              <a:buFont typeface="Calibri"/>
              <a:buChar char="○"/>
              <a:defRPr b="0" i="0" sz="1200" u="none" cap="none" strike="noStrike">
                <a:solidFill>
                  <a:schemeClr val="dk1"/>
                </a:solidFill>
                <a:latin typeface="Calibri"/>
                <a:ea typeface="Calibri"/>
                <a:cs typeface="Calibri"/>
                <a:sym typeface="Calibri"/>
              </a:defRPr>
            </a:lvl2pPr>
            <a:lvl3pPr indent="0" lvl="2" marL="914400" marR="0" rtl="0" algn="l">
              <a:spcBef>
                <a:spcPts val="0"/>
              </a:spcBef>
              <a:buClr>
                <a:schemeClr val="dk1"/>
              </a:buClr>
              <a:buFont typeface="Calibri"/>
              <a:buChar char="■"/>
              <a:defRPr b="0" i="0" sz="1200" u="none" cap="none" strike="noStrike">
                <a:solidFill>
                  <a:schemeClr val="dk1"/>
                </a:solidFill>
                <a:latin typeface="Calibri"/>
                <a:ea typeface="Calibri"/>
                <a:cs typeface="Calibri"/>
                <a:sym typeface="Calibri"/>
              </a:defRPr>
            </a:lvl3pPr>
            <a:lvl4pPr indent="0" lvl="3" marL="1371600" marR="0" rtl="0" algn="l">
              <a:spcBef>
                <a:spcPts val="0"/>
              </a:spcBef>
              <a:buClr>
                <a:schemeClr val="dk1"/>
              </a:buClr>
              <a:buFont typeface="Calibri"/>
              <a:buChar char="●"/>
              <a:defRPr b="0" i="0" sz="1200" u="none" cap="none" strike="noStrike">
                <a:solidFill>
                  <a:schemeClr val="dk1"/>
                </a:solidFill>
                <a:latin typeface="Calibri"/>
                <a:ea typeface="Calibri"/>
                <a:cs typeface="Calibri"/>
                <a:sym typeface="Calibri"/>
              </a:defRPr>
            </a:lvl4pPr>
            <a:lvl5pPr indent="0" lvl="4" marL="1828800" marR="0" rtl="0" algn="l">
              <a:spcBef>
                <a:spcPts val="0"/>
              </a:spcBef>
              <a:buClr>
                <a:schemeClr val="dk1"/>
              </a:buClr>
              <a:buFont typeface="Calibri"/>
              <a:buChar char="○"/>
              <a:defRPr b="0" i="0" sz="1200" u="none" cap="none" strike="noStrike">
                <a:solidFill>
                  <a:schemeClr val="dk1"/>
                </a:solidFill>
                <a:latin typeface="Calibri"/>
                <a:ea typeface="Calibri"/>
                <a:cs typeface="Calibri"/>
                <a:sym typeface="Calibri"/>
              </a:defRPr>
            </a:lvl5pPr>
            <a:lvl6pPr indent="0" lvl="5" marL="2286000" marR="0" rtl="0" algn="l">
              <a:spcBef>
                <a:spcPts val="0"/>
              </a:spcBef>
              <a:buClr>
                <a:schemeClr val="dk1"/>
              </a:buClr>
              <a:buFont typeface="Calibri"/>
              <a:buChar char="■"/>
              <a:defRPr b="0" i="0" sz="1200" u="none" cap="none" strike="noStrike">
                <a:solidFill>
                  <a:schemeClr val="dk1"/>
                </a:solidFill>
                <a:latin typeface="Calibri"/>
                <a:ea typeface="Calibri"/>
                <a:cs typeface="Calibri"/>
                <a:sym typeface="Calibri"/>
              </a:defRPr>
            </a:lvl6pPr>
            <a:lvl7pPr indent="0" lvl="6" marL="2743200" marR="0" rtl="0" algn="l">
              <a:spcBef>
                <a:spcPts val="0"/>
              </a:spcBef>
              <a:buClr>
                <a:schemeClr val="dk1"/>
              </a:buClr>
              <a:buFont typeface="Calibri"/>
              <a:buChar char="●"/>
              <a:defRPr b="0" i="0" sz="1200" u="none" cap="none" strike="noStrike">
                <a:solidFill>
                  <a:schemeClr val="dk1"/>
                </a:solidFill>
                <a:latin typeface="Calibri"/>
                <a:ea typeface="Calibri"/>
                <a:cs typeface="Calibri"/>
                <a:sym typeface="Calibri"/>
              </a:defRPr>
            </a:lvl7pPr>
            <a:lvl8pPr indent="0" lvl="7" marL="3200400" marR="0" rtl="0" algn="l">
              <a:spcBef>
                <a:spcPts val="0"/>
              </a:spcBef>
              <a:buClr>
                <a:schemeClr val="dk1"/>
              </a:buClr>
              <a:buFont typeface="Calibri"/>
              <a:buChar char="○"/>
              <a:defRPr b="0" i="0" sz="1200" u="none" cap="none" strike="noStrike">
                <a:solidFill>
                  <a:schemeClr val="dk1"/>
                </a:solidFill>
                <a:latin typeface="Calibri"/>
                <a:ea typeface="Calibri"/>
                <a:cs typeface="Calibri"/>
                <a:sym typeface="Calibri"/>
              </a:defRPr>
            </a:lvl8pPr>
            <a:lvl9pPr indent="0" lvl="8" marL="3657600" marR="0" rtl="0" algn="l">
              <a:spcBef>
                <a:spcPts val="0"/>
              </a:spcBef>
              <a:buClr>
                <a:schemeClr val="dk1"/>
              </a:buClr>
              <a:buFont typeface="Calibri"/>
              <a:buChar char="■"/>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384475" y="685800"/>
            <a:ext cx="6089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28" name="Shape 42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Shape 487"/>
          <p:cNvSpPr/>
          <p:nvPr>
            <p:ph idx="2" type="sldImg"/>
          </p:nvPr>
        </p:nvSpPr>
        <p:spPr>
          <a:xfrm>
            <a:off x="384475" y="685800"/>
            <a:ext cx="6089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88" name="Shape 48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Shape 493"/>
          <p:cNvSpPr/>
          <p:nvPr>
            <p:ph idx="2" type="sldImg"/>
          </p:nvPr>
        </p:nvSpPr>
        <p:spPr>
          <a:xfrm>
            <a:off x="384475" y="685800"/>
            <a:ext cx="6089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94" name="Shape 49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Shape 499"/>
          <p:cNvSpPr/>
          <p:nvPr>
            <p:ph idx="2" type="sldImg"/>
          </p:nvPr>
        </p:nvSpPr>
        <p:spPr>
          <a:xfrm>
            <a:off x="384475" y="685800"/>
            <a:ext cx="6089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00" name="Shape 50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Shape 505"/>
          <p:cNvSpPr/>
          <p:nvPr>
            <p:ph idx="2" type="sldImg"/>
          </p:nvPr>
        </p:nvSpPr>
        <p:spPr>
          <a:xfrm>
            <a:off x="384475" y="685800"/>
            <a:ext cx="6089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06" name="Shape 50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Shape 511"/>
          <p:cNvSpPr/>
          <p:nvPr>
            <p:ph idx="2" type="sldImg"/>
          </p:nvPr>
        </p:nvSpPr>
        <p:spPr>
          <a:xfrm>
            <a:off x="384475" y="685800"/>
            <a:ext cx="6089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12" name="Shape 51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Shape 517"/>
          <p:cNvSpPr/>
          <p:nvPr>
            <p:ph idx="2" type="sldImg"/>
          </p:nvPr>
        </p:nvSpPr>
        <p:spPr>
          <a:xfrm>
            <a:off x="384475" y="685800"/>
            <a:ext cx="6089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18" name="Shape 51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Shape 523"/>
          <p:cNvSpPr/>
          <p:nvPr>
            <p:ph idx="2" type="sldImg"/>
          </p:nvPr>
        </p:nvSpPr>
        <p:spPr>
          <a:xfrm>
            <a:off x="384475" y="685800"/>
            <a:ext cx="6089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24" name="Shape 52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Shape 530"/>
          <p:cNvSpPr/>
          <p:nvPr>
            <p:ph idx="2" type="sldImg"/>
          </p:nvPr>
        </p:nvSpPr>
        <p:spPr>
          <a:xfrm>
            <a:off x="384475" y="685800"/>
            <a:ext cx="6089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31" name="Shape 53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Shape 536"/>
          <p:cNvSpPr/>
          <p:nvPr>
            <p:ph idx="2" type="sldImg"/>
          </p:nvPr>
        </p:nvSpPr>
        <p:spPr>
          <a:xfrm>
            <a:off x="384475" y="685800"/>
            <a:ext cx="6089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37" name="Shape 53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Shape 543"/>
          <p:cNvSpPr/>
          <p:nvPr>
            <p:ph idx="2" type="sldImg"/>
          </p:nvPr>
        </p:nvSpPr>
        <p:spPr>
          <a:xfrm>
            <a:off x="384475" y="685800"/>
            <a:ext cx="6089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44" name="Shape 54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Shape 432"/>
          <p:cNvSpPr/>
          <p:nvPr>
            <p:ph idx="2" type="sldImg"/>
          </p:nvPr>
        </p:nvSpPr>
        <p:spPr>
          <a:xfrm>
            <a:off x="1145606" y="685800"/>
            <a:ext cx="4567800" cy="3429000"/>
          </a:xfrm>
          <a:custGeom>
            <a:pathLst>
              <a:path extrusionOk="0" h="120000" w="120000">
                <a:moveTo>
                  <a:pt x="0" y="0"/>
                </a:moveTo>
                <a:lnTo>
                  <a:pt x="120000" y="0"/>
                </a:lnTo>
                <a:lnTo>
                  <a:pt x="120000" y="120000"/>
                </a:lnTo>
                <a:lnTo>
                  <a:pt x="0" y="120000"/>
                </a:lnTo>
                <a:close/>
              </a:path>
            </a:pathLst>
          </a:custGeom>
        </p:spPr>
      </p:sp>
      <p:sp>
        <p:nvSpPr>
          <p:cNvPr id="433" name="Shape 43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8" name="Shape 548"/>
        <p:cNvGrpSpPr/>
        <p:nvPr/>
      </p:nvGrpSpPr>
      <p:grpSpPr>
        <a:xfrm>
          <a:off x="0" y="0"/>
          <a:ext cx="0" cy="0"/>
          <a:chOff x="0" y="0"/>
          <a:chExt cx="0" cy="0"/>
        </a:xfrm>
      </p:grpSpPr>
      <p:sp>
        <p:nvSpPr>
          <p:cNvPr id="549" name="Shape 549"/>
          <p:cNvSpPr/>
          <p:nvPr>
            <p:ph idx="2" type="sldImg"/>
          </p:nvPr>
        </p:nvSpPr>
        <p:spPr>
          <a:xfrm>
            <a:off x="384475" y="685800"/>
            <a:ext cx="6089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50" name="Shape 55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5" name="Shape 555"/>
        <p:cNvGrpSpPr/>
        <p:nvPr/>
      </p:nvGrpSpPr>
      <p:grpSpPr>
        <a:xfrm>
          <a:off x="0" y="0"/>
          <a:ext cx="0" cy="0"/>
          <a:chOff x="0" y="0"/>
          <a:chExt cx="0" cy="0"/>
        </a:xfrm>
      </p:grpSpPr>
      <p:sp>
        <p:nvSpPr>
          <p:cNvPr id="556" name="Shape 556"/>
          <p:cNvSpPr/>
          <p:nvPr>
            <p:ph idx="2" type="sldImg"/>
          </p:nvPr>
        </p:nvSpPr>
        <p:spPr>
          <a:xfrm>
            <a:off x="384475" y="685800"/>
            <a:ext cx="6089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57" name="Shape 55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Shape 561"/>
          <p:cNvSpPr/>
          <p:nvPr>
            <p:ph idx="2" type="sldImg"/>
          </p:nvPr>
        </p:nvSpPr>
        <p:spPr>
          <a:xfrm>
            <a:off x="384475" y="685800"/>
            <a:ext cx="6089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62" name="Shape 56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Shape 574"/>
          <p:cNvSpPr/>
          <p:nvPr>
            <p:ph idx="2" type="sldImg"/>
          </p:nvPr>
        </p:nvSpPr>
        <p:spPr>
          <a:xfrm>
            <a:off x="384475" y="685800"/>
            <a:ext cx="6089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75" name="Shape 57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Shape 579"/>
          <p:cNvSpPr/>
          <p:nvPr>
            <p:ph idx="2" type="sldImg"/>
          </p:nvPr>
        </p:nvSpPr>
        <p:spPr>
          <a:xfrm>
            <a:off x="384475" y="685800"/>
            <a:ext cx="6089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80" name="Shape 58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Shape 587"/>
          <p:cNvSpPr/>
          <p:nvPr>
            <p:ph idx="2" type="sldImg"/>
          </p:nvPr>
        </p:nvSpPr>
        <p:spPr>
          <a:xfrm>
            <a:off x="384475" y="685800"/>
            <a:ext cx="6089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88" name="Shape 58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Shape 595"/>
          <p:cNvSpPr/>
          <p:nvPr>
            <p:ph idx="2" type="sldImg"/>
          </p:nvPr>
        </p:nvSpPr>
        <p:spPr>
          <a:xfrm>
            <a:off x="384475" y="685800"/>
            <a:ext cx="6089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96" name="Shape 59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0" name="Shape 600"/>
        <p:cNvGrpSpPr/>
        <p:nvPr/>
      </p:nvGrpSpPr>
      <p:grpSpPr>
        <a:xfrm>
          <a:off x="0" y="0"/>
          <a:ext cx="0" cy="0"/>
          <a:chOff x="0" y="0"/>
          <a:chExt cx="0" cy="0"/>
        </a:xfrm>
      </p:grpSpPr>
      <p:sp>
        <p:nvSpPr>
          <p:cNvPr id="601" name="Shape 601"/>
          <p:cNvSpPr/>
          <p:nvPr>
            <p:ph idx="2" type="sldImg"/>
          </p:nvPr>
        </p:nvSpPr>
        <p:spPr>
          <a:xfrm>
            <a:off x="384475" y="685800"/>
            <a:ext cx="6089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02" name="Shape 60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4" name="Shape 614"/>
        <p:cNvGrpSpPr/>
        <p:nvPr/>
      </p:nvGrpSpPr>
      <p:grpSpPr>
        <a:xfrm>
          <a:off x="0" y="0"/>
          <a:ext cx="0" cy="0"/>
          <a:chOff x="0" y="0"/>
          <a:chExt cx="0" cy="0"/>
        </a:xfrm>
      </p:grpSpPr>
      <p:sp>
        <p:nvSpPr>
          <p:cNvPr id="615" name="Shape 615"/>
          <p:cNvSpPr/>
          <p:nvPr>
            <p:ph idx="2" type="sldImg"/>
          </p:nvPr>
        </p:nvSpPr>
        <p:spPr>
          <a:xfrm>
            <a:off x="384475" y="685800"/>
            <a:ext cx="6089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16" name="Shape 61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7" name="Shape 627"/>
        <p:cNvGrpSpPr/>
        <p:nvPr/>
      </p:nvGrpSpPr>
      <p:grpSpPr>
        <a:xfrm>
          <a:off x="0" y="0"/>
          <a:ext cx="0" cy="0"/>
          <a:chOff x="0" y="0"/>
          <a:chExt cx="0" cy="0"/>
        </a:xfrm>
      </p:grpSpPr>
      <p:sp>
        <p:nvSpPr>
          <p:cNvPr id="628" name="Shape 628"/>
          <p:cNvSpPr/>
          <p:nvPr>
            <p:ph idx="2" type="sldImg"/>
          </p:nvPr>
        </p:nvSpPr>
        <p:spPr>
          <a:xfrm>
            <a:off x="384475" y="685800"/>
            <a:ext cx="6089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29" name="Shape 62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Shape 438"/>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439" name="Shape 439"/>
          <p:cNvSpPr/>
          <p:nvPr>
            <p:ph idx="2" type="sldImg"/>
          </p:nvPr>
        </p:nvSpPr>
        <p:spPr>
          <a:xfrm>
            <a:off x="384175" y="685800"/>
            <a:ext cx="6089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Shape 636"/>
          <p:cNvSpPr/>
          <p:nvPr>
            <p:ph idx="2" type="sldImg"/>
          </p:nvPr>
        </p:nvSpPr>
        <p:spPr>
          <a:xfrm>
            <a:off x="384475" y="685800"/>
            <a:ext cx="6089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37" name="Shape 63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2" name="Shape 642"/>
        <p:cNvGrpSpPr/>
        <p:nvPr/>
      </p:nvGrpSpPr>
      <p:grpSpPr>
        <a:xfrm>
          <a:off x="0" y="0"/>
          <a:ext cx="0" cy="0"/>
          <a:chOff x="0" y="0"/>
          <a:chExt cx="0" cy="0"/>
        </a:xfrm>
      </p:grpSpPr>
      <p:sp>
        <p:nvSpPr>
          <p:cNvPr id="643" name="Shape 643"/>
          <p:cNvSpPr/>
          <p:nvPr>
            <p:ph idx="2" type="sldImg"/>
          </p:nvPr>
        </p:nvSpPr>
        <p:spPr>
          <a:xfrm>
            <a:off x="384475" y="685800"/>
            <a:ext cx="6089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44" name="Shape 64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9" name="Shape 649"/>
        <p:cNvGrpSpPr/>
        <p:nvPr/>
      </p:nvGrpSpPr>
      <p:grpSpPr>
        <a:xfrm>
          <a:off x="0" y="0"/>
          <a:ext cx="0" cy="0"/>
          <a:chOff x="0" y="0"/>
          <a:chExt cx="0" cy="0"/>
        </a:xfrm>
      </p:grpSpPr>
      <p:sp>
        <p:nvSpPr>
          <p:cNvPr id="650" name="Shape 650"/>
          <p:cNvSpPr/>
          <p:nvPr>
            <p:ph idx="2" type="sldImg"/>
          </p:nvPr>
        </p:nvSpPr>
        <p:spPr>
          <a:xfrm>
            <a:off x="384475" y="685800"/>
            <a:ext cx="6089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51" name="Shape 65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6" name="Shape 656"/>
        <p:cNvGrpSpPr/>
        <p:nvPr/>
      </p:nvGrpSpPr>
      <p:grpSpPr>
        <a:xfrm>
          <a:off x="0" y="0"/>
          <a:ext cx="0" cy="0"/>
          <a:chOff x="0" y="0"/>
          <a:chExt cx="0" cy="0"/>
        </a:xfrm>
      </p:grpSpPr>
      <p:sp>
        <p:nvSpPr>
          <p:cNvPr id="657" name="Shape 657"/>
          <p:cNvSpPr/>
          <p:nvPr>
            <p:ph idx="2" type="sldImg"/>
          </p:nvPr>
        </p:nvSpPr>
        <p:spPr>
          <a:xfrm>
            <a:off x="384475" y="685800"/>
            <a:ext cx="6089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58" name="Shape 65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1" name="Shape 661"/>
        <p:cNvGrpSpPr/>
        <p:nvPr/>
      </p:nvGrpSpPr>
      <p:grpSpPr>
        <a:xfrm>
          <a:off x="0" y="0"/>
          <a:ext cx="0" cy="0"/>
          <a:chOff x="0" y="0"/>
          <a:chExt cx="0" cy="0"/>
        </a:xfrm>
      </p:grpSpPr>
      <p:sp>
        <p:nvSpPr>
          <p:cNvPr id="662" name="Shape 662"/>
          <p:cNvSpPr/>
          <p:nvPr>
            <p:ph idx="2" type="sldImg"/>
          </p:nvPr>
        </p:nvSpPr>
        <p:spPr>
          <a:xfrm>
            <a:off x="384475" y="685800"/>
            <a:ext cx="6089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63" name="Shape 66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4" name="Shape 674"/>
        <p:cNvGrpSpPr/>
        <p:nvPr/>
      </p:nvGrpSpPr>
      <p:grpSpPr>
        <a:xfrm>
          <a:off x="0" y="0"/>
          <a:ext cx="0" cy="0"/>
          <a:chOff x="0" y="0"/>
          <a:chExt cx="0" cy="0"/>
        </a:xfrm>
      </p:grpSpPr>
      <p:sp>
        <p:nvSpPr>
          <p:cNvPr id="675" name="Shape 675"/>
          <p:cNvSpPr/>
          <p:nvPr>
            <p:ph idx="2" type="sldImg"/>
          </p:nvPr>
        </p:nvSpPr>
        <p:spPr>
          <a:xfrm>
            <a:off x="384475" y="685800"/>
            <a:ext cx="6089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76" name="Shape 67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0" name="Shape 680"/>
        <p:cNvGrpSpPr/>
        <p:nvPr/>
      </p:nvGrpSpPr>
      <p:grpSpPr>
        <a:xfrm>
          <a:off x="0" y="0"/>
          <a:ext cx="0" cy="0"/>
          <a:chOff x="0" y="0"/>
          <a:chExt cx="0" cy="0"/>
        </a:xfrm>
      </p:grpSpPr>
      <p:sp>
        <p:nvSpPr>
          <p:cNvPr id="681" name="Shape 681"/>
          <p:cNvSpPr/>
          <p:nvPr>
            <p:ph idx="2" type="sldImg"/>
          </p:nvPr>
        </p:nvSpPr>
        <p:spPr>
          <a:xfrm>
            <a:off x="384475" y="685800"/>
            <a:ext cx="6089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82" name="Shape 68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6" name="Shape 686"/>
        <p:cNvGrpSpPr/>
        <p:nvPr/>
      </p:nvGrpSpPr>
      <p:grpSpPr>
        <a:xfrm>
          <a:off x="0" y="0"/>
          <a:ext cx="0" cy="0"/>
          <a:chOff x="0" y="0"/>
          <a:chExt cx="0" cy="0"/>
        </a:xfrm>
      </p:grpSpPr>
      <p:sp>
        <p:nvSpPr>
          <p:cNvPr id="687" name="Shape 687"/>
          <p:cNvSpPr/>
          <p:nvPr>
            <p:ph idx="2" type="sldImg"/>
          </p:nvPr>
        </p:nvSpPr>
        <p:spPr>
          <a:xfrm>
            <a:off x="384475" y="685800"/>
            <a:ext cx="6089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88" name="Shape 68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4" name="Shape 694"/>
        <p:cNvGrpSpPr/>
        <p:nvPr/>
      </p:nvGrpSpPr>
      <p:grpSpPr>
        <a:xfrm>
          <a:off x="0" y="0"/>
          <a:ext cx="0" cy="0"/>
          <a:chOff x="0" y="0"/>
          <a:chExt cx="0" cy="0"/>
        </a:xfrm>
      </p:grpSpPr>
      <p:sp>
        <p:nvSpPr>
          <p:cNvPr id="695" name="Shape 695"/>
          <p:cNvSpPr/>
          <p:nvPr>
            <p:ph idx="2" type="sldImg"/>
          </p:nvPr>
        </p:nvSpPr>
        <p:spPr>
          <a:xfrm>
            <a:off x="384475" y="685800"/>
            <a:ext cx="6089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96" name="Shape 69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1" name="Shape 701"/>
        <p:cNvGrpSpPr/>
        <p:nvPr/>
      </p:nvGrpSpPr>
      <p:grpSpPr>
        <a:xfrm>
          <a:off x="0" y="0"/>
          <a:ext cx="0" cy="0"/>
          <a:chOff x="0" y="0"/>
          <a:chExt cx="0" cy="0"/>
        </a:xfrm>
      </p:grpSpPr>
      <p:sp>
        <p:nvSpPr>
          <p:cNvPr id="702" name="Shape 702"/>
          <p:cNvSpPr/>
          <p:nvPr>
            <p:ph idx="2" type="sldImg"/>
          </p:nvPr>
        </p:nvSpPr>
        <p:spPr>
          <a:xfrm>
            <a:off x="384475" y="685800"/>
            <a:ext cx="6089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03" name="Shape 70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Shape 444"/>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445" name="Shape 445"/>
          <p:cNvSpPr/>
          <p:nvPr>
            <p:ph idx="2" type="sldImg"/>
          </p:nvPr>
        </p:nvSpPr>
        <p:spPr>
          <a:xfrm>
            <a:off x="384175" y="685800"/>
            <a:ext cx="6089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4" name="Shape 714"/>
        <p:cNvGrpSpPr/>
        <p:nvPr/>
      </p:nvGrpSpPr>
      <p:grpSpPr>
        <a:xfrm>
          <a:off x="0" y="0"/>
          <a:ext cx="0" cy="0"/>
          <a:chOff x="0" y="0"/>
          <a:chExt cx="0" cy="0"/>
        </a:xfrm>
      </p:grpSpPr>
      <p:sp>
        <p:nvSpPr>
          <p:cNvPr id="715" name="Shape 715"/>
          <p:cNvSpPr/>
          <p:nvPr>
            <p:ph idx="2" type="sldImg"/>
          </p:nvPr>
        </p:nvSpPr>
        <p:spPr>
          <a:xfrm>
            <a:off x="384475" y="685800"/>
            <a:ext cx="6089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16" name="Shape 71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1" name="Shape 721"/>
        <p:cNvGrpSpPr/>
        <p:nvPr/>
      </p:nvGrpSpPr>
      <p:grpSpPr>
        <a:xfrm>
          <a:off x="0" y="0"/>
          <a:ext cx="0" cy="0"/>
          <a:chOff x="0" y="0"/>
          <a:chExt cx="0" cy="0"/>
        </a:xfrm>
      </p:grpSpPr>
      <p:sp>
        <p:nvSpPr>
          <p:cNvPr id="722" name="Shape 722"/>
          <p:cNvSpPr/>
          <p:nvPr>
            <p:ph idx="2" type="sldImg"/>
          </p:nvPr>
        </p:nvSpPr>
        <p:spPr>
          <a:xfrm>
            <a:off x="384475" y="685800"/>
            <a:ext cx="6089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23" name="Shape 72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9" name="Shape 729"/>
        <p:cNvGrpSpPr/>
        <p:nvPr/>
      </p:nvGrpSpPr>
      <p:grpSpPr>
        <a:xfrm>
          <a:off x="0" y="0"/>
          <a:ext cx="0" cy="0"/>
          <a:chOff x="0" y="0"/>
          <a:chExt cx="0" cy="0"/>
        </a:xfrm>
      </p:grpSpPr>
      <p:sp>
        <p:nvSpPr>
          <p:cNvPr id="730" name="Shape 730"/>
          <p:cNvSpPr/>
          <p:nvPr>
            <p:ph idx="2" type="sldImg"/>
          </p:nvPr>
        </p:nvSpPr>
        <p:spPr>
          <a:xfrm>
            <a:off x="384475" y="685800"/>
            <a:ext cx="6089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31" name="Shape 73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5" name="Shape 735"/>
        <p:cNvGrpSpPr/>
        <p:nvPr/>
      </p:nvGrpSpPr>
      <p:grpSpPr>
        <a:xfrm>
          <a:off x="0" y="0"/>
          <a:ext cx="0" cy="0"/>
          <a:chOff x="0" y="0"/>
          <a:chExt cx="0" cy="0"/>
        </a:xfrm>
      </p:grpSpPr>
      <p:sp>
        <p:nvSpPr>
          <p:cNvPr id="736" name="Shape 736"/>
          <p:cNvSpPr/>
          <p:nvPr>
            <p:ph idx="2" type="sldImg"/>
          </p:nvPr>
        </p:nvSpPr>
        <p:spPr>
          <a:xfrm>
            <a:off x="384475" y="685800"/>
            <a:ext cx="6089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37" name="Shape 73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Shape 450"/>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451" name="Shape 451"/>
          <p:cNvSpPr/>
          <p:nvPr>
            <p:ph idx="2" type="sldImg"/>
          </p:nvPr>
        </p:nvSpPr>
        <p:spPr>
          <a:xfrm>
            <a:off x="384175" y="685800"/>
            <a:ext cx="6089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Shape 458"/>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459" name="Shape 459"/>
          <p:cNvSpPr/>
          <p:nvPr>
            <p:ph idx="2" type="sldImg"/>
          </p:nvPr>
        </p:nvSpPr>
        <p:spPr>
          <a:xfrm>
            <a:off x="384175" y="685800"/>
            <a:ext cx="6089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Shape 46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467" name="Shape 467"/>
          <p:cNvSpPr/>
          <p:nvPr>
            <p:ph idx="2" type="sldImg"/>
          </p:nvPr>
        </p:nvSpPr>
        <p:spPr>
          <a:xfrm>
            <a:off x="384175" y="685800"/>
            <a:ext cx="608965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Shape 47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476" name="Shape 476"/>
          <p:cNvSpPr/>
          <p:nvPr>
            <p:ph idx="2" type="sldImg"/>
          </p:nvPr>
        </p:nvSpPr>
        <p:spPr>
          <a:xfrm>
            <a:off x="384175" y="685800"/>
            <a:ext cx="608965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Shape 482"/>
          <p:cNvSpPr/>
          <p:nvPr>
            <p:ph idx="2" type="sldImg"/>
          </p:nvPr>
        </p:nvSpPr>
        <p:spPr>
          <a:xfrm>
            <a:off x="384475" y="685800"/>
            <a:ext cx="6089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83" name="Shape 48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p:spTree>
      <p:nvGrpSpPr>
        <p:cNvPr id="13" name="Shape 13"/>
        <p:cNvGrpSpPr/>
        <p:nvPr/>
      </p:nvGrpSpPr>
      <p:grpSpPr>
        <a:xfrm>
          <a:off x="0" y="0"/>
          <a:ext cx="0" cy="0"/>
          <a:chOff x="0" y="0"/>
          <a:chExt cx="0" cy="0"/>
        </a:xfrm>
      </p:grpSpPr>
      <p:grpSp>
        <p:nvGrpSpPr>
          <p:cNvPr id="14" name="Shape 14"/>
          <p:cNvGrpSpPr/>
          <p:nvPr/>
        </p:nvGrpSpPr>
        <p:grpSpPr>
          <a:xfrm>
            <a:off x="-13735" y="-10765"/>
            <a:ext cx="12206364" cy="6892993"/>
            <a:chOff x="-10312" y="-8075"/>
            <a:chExt cx="9164625" cy="5169875"/>
          </a:xfrm>
        </p:grpSpPr>
        <p:sp>
          <p:nvSpPr>
            <p:cNvPr id="15" name="Shape 15"/>
            <p:cNvSpPr/>
            <p:nvPr/>
          </p:nvSpPr>
          <p:spPr>
            <a:xfrm>
              <a:off x="-10312" y="-8075"/>
              <a:ext cx="9164624" cy="5159649"/>
            </a:xfrm>
            <a:custGeom>
              <a:pathLst>
                <a:path extrusionOk="0" h="120000" w="120000">
                  <a:moveTo>
                    <a:pt x="0" y="0"/>
                  </a:moveTo>
                  <a:lnTo>
                    <a:pt x="0" y="120000"/>
                  </a:lnTo>
                  <a:lnTo>
                    <a:pt x="120000" y="120000"/>
                  </a:lnTo>
                  <a:close/>
                </a:path>
              </a:pathLst>
            </a:custGeom>
            <a:solidFill>
              <a:srgbClr val="EBEBEB"/>
            </a:solidFill>
            <a:ln>
              <a:noFill/>
            </a:ln>
          </p:spPr>
        </p:sp>
        <p:sp>
          <p:nvSpPr>
            <p:cNvPr id="16" name="Shape 16"/>
            <p:cNvSpPr/>
            <p:nvPr/>
          </p:nvSpPr>
          <p:spPr>
            <a:xfrm rot="10800000">
              <a:off x="-10311" y="2150"/>
              <a:ext cx="9164624" cy="5159649"/>
            </a:xfrm>
            <a:custGeom>
              <a:pathLst>
                <a:path extrusionOk="0" h="120000" w="120000">
                  <a:moveTo>
                    <a:pt x="0" y="0"/>
                  </a:moveTo>
                  <a:lnTo>
                    <a:pt x="0" y="120000"/>
                  </a:lnTo>
                  <a:lnTo>
                    <a:pt x="120000" y="120000"/>
                  </a:lnTo>
                  <a:close/>
                </a:path>
              </a:pathLst>
            </a:custGeom>
            <a:solidFill>
              <a:srgbClr val="FAFAFA"/>
            </a:solidFill>
            <a:ln>
              <a:noFill/>
            </a:ln>
          </p:spPr>
        </p:sp>
      </p:grpSp>
      <p:pic>
        <p:nvPicPr>
          <p:cNvPr id="17" name="Shape 17"/>
          <p:cNvPicPr preferRelativeResize="0"/>
          <p:nvPr/>
        </p:nvPicPr>
        <p:blipFill rotWithShape="1">
          <a:blip r:embed="rId2">
            <a:alphaModFix/>
          </a:blip>
          <a:srcRect b="0" l="-2870" r="0" t="-20844"/>
          <a:stretch/>
        </p:blipFill>
        <p:spPr>
          <a:xfrm>
            <a:off x="807691" y="988200"/>
            <a:ext cx="1916402" cy="401699"/>
          </a:xfrm>
          <a:prstGeom prst="rect">
            <a:avLst/>
          </a:prstGeom>
          <a:noFill/>
          <a:ln>
            <a:noFill/>
          </a:ln>
        </p:spPr>
      </p:pic>
      <p:sp>
        <p:nvSpPr>
          <p:cNvPr id="18" name="Shape 18"/>
          <p:cNvSpPr txBox="1"/>
          <p:nvPr/>
        </p:nvSpPr>
        <p:spPr>
          <a:xfrm>
            <a:off x="9867246" y="5870650"/>
            <a:ext cx="1815299" cy="167100"/>
          </a:xfrm>
          <a:prstGeom prst="rect">
            <a:avLst/>
          </a:prstGeom>
          <a:noFill/>
          <a:ln>
            <a:noFill/>
          </a:ln>
        </p:spPr>
        <p:txBody>
          <a:bodyPr anchorCtr="0" anchor="ctr" bIns="121825" lIns="121825" rIns="121825" tIns="121825">
            <a:noAutofit/>
          </a:bodyPr>
          <a:lstStyle/>
          <a:p>
            <a:pPr indent="0" lvl="0" marL="0" marR="0" rtl="0" algn="l">
              <a:lnSpc>
                <a:spcPct val="100000"/>
              </a:lnSpc>
              <a:spcBef>
                <a:spcPts val="0"/>
              </a:spcBef>
              <a:spcAft>
                <a:spcPts val="0"/>
              </a:spcAft>
              <a:buClr>
                <a:srgbClr val="666666"/>
              </a:buClr>
              <a:buSzPct val="25000"/>
              <a:buFont typeface="Roboto"/>
              <a:buNone/>
            </a:pPr>
            <a:r>
              <a:rPr b="0" i="0" lang="en-US" sz="900" u="none" cap="none" strike="noStrike">
                <a:solidFill>
                  <a:srgbClr val="666666"/>
                </a:solidFill>
                <a:latin typeface="Roboto"/>
                <a:ea typeface="Roboto"/>
                <a:cs typeface="Roboto"/>
                <a:sym typeface="Roboto"/>
              </a:rPr>
              <a:t>Proprietary + Confidential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ue Footer - Title &amp; Body">
    <p:spTree>
      <p:nvGrpSpPr>
        <p:cNvPr id="67" name="Shape 67"/>
        <p:cNvGrpSpPr/>
        <p:nvPr/>
      </p:nvGrpSpPr>
      <p:grpSpPr>
        <a:xfrm>
          <a:off x="0" y="0"/>
          <a:ext cx="0" cy="0"/>
          <a:chOff x="0" y="0"/>
          <a:chExt cx="0" cy="0"/>
        </a:xfrm>
      </p:grpSpPr>
      <p:grpSp>
        <p:nvGrpSpPr>
          <p:cNvPr id="68" name="Shape 68"/>
          <p:cNvGrpSpPr/>
          <p:nvPr/>
        </p:nvGrpSpPr>
        <p:grpSpPr>
          <a:xfrm>
            <a:off x="-25463" y="6168855"/>
            <a:ext cx="12229817" cy="731150"/>
            <a:chOff x="-19117" y="4617750"/>
            <a:chExt cx="9182234" cy="548377"/>
          </a:xfrm>
        </p:grpSpPr>
        <p:sp>
          <p:nvSpPr>
            <p:cNvPr id="69" name="Shape 69"/>
            <p:cNvSpPr/>
            <p:nvPr/>
          </p:nvSpPr>
          <p:spPr>
            <a:xfrm flipH="1">
              <a:off x="19243" y="4617750"/>
              <a:ext cx="9143873" cy="548377"/>
            </a:xfrm>
            <a:custGeom>
              <a:pathLst>
                <a:path extrusionOk="0" h="120000" w="120000">
                  <a:moveTo>
                    <a:pt x="0" y="120000"/>
                  </a:moveTo>
                  <a:lnTo>
                    <a:pt x="168" y="0"/>
                  </a:lnTo>
                  <a:lnTo>
                    <a:pt x="120000" y="68165"/>
                  </a:lnTo>
                  <a:lnTo>
                    <a:pt x="119832" y="113092"/>
                  </a:lnTo>
                  <a:close/>
                </a:path>
              </a:pathLst>
            </a:custGeom>
            <a:solidFill>
              <a:srgbClr val="3367D6"/>
            </a:solidFill>
            <a:ln>
              <a:noFill/>
            </a:ln>
          </p:spPr>
        </p:sp>
        <p:sp>
          <p:nvSpPr>
            <p:cNvPr id="70" name="Shape 70"/>
            <p:cNvSpPr/>
            <p:nvPr/>
          </p:nvSpPr>
          <p:spPr>
            <a:xfrm flipH="1">
              <a:off x="-19117" y="4677825"/>
              <a:ext cx="4769785" cy="473974"/>
            </a:xfrm>
            <a:custGeom>
              <a:pathLst>
                <a:path extrusionOk="0" h="120000" w="120000">
                  <a:moveTo>
                    <a:pt x="0" y="117227"/>
                  </a:moveTo>
                  <a:lnTo>
                    <a:pt x="120000" y="0"/>
                  </a:lnTo>
                  <a:lnTo>
                    <a:pt x="119904" y="120000"/>
                  </a:lnTo>
                  <a:close/>
                </a:path>
              </a:pathLst>
            </a:custGeom>
            <a:solidFill>
              <a:srgbClr val="4285F4"/>
            </a:solidFill>
            <a:ln>
              <a:noFill/>
            </a:ln>
          </p:spPr>
        </p:sp>
      </p:grpSp>
      <p:pic>
        <p:nvPicPr>
          <p:cNvPr descr="Google_Logo_2015_gr.png" id="71" name="Shape 71"/>
          <p:cNvPicPr preferRelativeResize="0"/>
          <p:nvPr/>
        </p:nvPicPr>
        <p:blipFill rotWithShape="1">
          <a:blip r:embed="rId2">
            <a:alphaModFix/>
          </a:blip>
          <a:srcRect b="0" l="0" r="0" t="0"/>
          <a:stretch/>
        </p:blipFill>
        <p:spPr>
          <a:xfrm>
            <a:off x="234713" y="6455685"/>
            <a:ext cx="739794" cy="227925"/>
          </a:xfrm>
          <a:prstGeom prst="rect">
            <a:avLst/>
          </a:prstGeom>
          <a:noFill/>
          <a:ln>
            <a:noFill/>
          </a:ln>
        </p:spPr>
      </p:pic>
      <p:sp>
        <p:nvSpPr>
          <p:cNvPr id="72" name="Shape 72"/>
          <p:cNvSpPr txBox="1"/>
          <p:nvPr>
            <p:ph type="title"/>
          </p:nvPr>
        </p:nvSpPr>
        <p:spPr>
          <a:xfrm>
            <a:off x="222566" y="696500"/>
            <a:ext cx="8809500" cy="10077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666666"/>
              </a:buClr>
              <a:buFont typeface="Roboto"/>
              <a:buNone/>
              <a:defRPr b="0" i="0" sz="3500" u="none" cap="none" strike="noStrike">
                <a:solidFill>
                  <a:srgbClr val="666666"/>
                </a:solidFill>
                <a:latin typeface="Roboto"/>
                <a:ea typeface="Roboto"/>
                <a:cs typeface="Roboto"/>
                <a:sym typeface="Roboto"/>
              </a:defRPr>
            </a:lvl1pPr>
            <a:lvl2pPr indent="0" lvl="1" rtl="0">
              <a:spcBef>
                <a:spcPts val="0"/>
              </a:spcBef>
              <a:buClr>
                <a:srgbClr val="666666"/>
              </a:buClr>
              <a:buFont typeface="Roboto"/>
              <a:buNone/>
              <a:defRPr sz="4800">
                <a:solidFill>
                  <a:srgbClr val="666666"/>
                </a:solidFill>
                <a:latin typeface="Roboto"/>
                <a:ea typeface="Roboto"/>
                <a:cs typeface="Roboto"/>
                <a:sym typeface="Roboto"/>
              </a:defRPr>
            </a:lvl2pPr>
            <a:lvl3pPr indent="0" lvl="2" rtl="0">
              <a:spcBef>
                <a:spcPts val="0"/>
              </a:spcBef>
              <a:buClr>
                <a:srgbClr val="666666"/>
              </a:buClr>
              <a:buFont typeface="Roboto"/>
              <a:buNone/>
              <a:defRPr sz="4800">
                <a:solidFill>
                  <a:srgbClr val="666666"/>
                </a:solidFill>
                <a:latin typeface="Roboto"/>
                <a:ea typeface="Roboto"/>
                <a:cs typeface="Roboto"/>
                <a:sym typeface="Roboto"/>
              </a:defRPr>
            </a:lvl3pPr>
            <a:lvl4pPr indent="0" lvl="3" rtl="0">
              <a:spcBef>
                <a:spcPts val="0"/>
              </a:spcBef>
              <a:buClr>
                <a:srgbClr val="666666"/>
              </a:buClr>
              <a:buFont typeface="Roboto"/>
              <a:buNone/>
              <a:defRPr sz="4800">
                <a:solidFill>
                  <a:srgbClr val="666666"/>
                </a:solidFill>
                <a:latin typeface="Roboto"/>
                <a:ea typeface="Roboto"/>
                <a:cs typeface="Roboto"/>
                <a:sym typeface="Roboto"/>
              </a:defRPr>
            </a:lvl4pPr>
            <a:lvl5pPr indent="0" lvl="4" rtl="0">
              <a:spcBef>
                <a:spcPts val="0"/>
              </a:spcBef>
              <a:buClr>
                <a:srgbClr val="666666"/>
              </a:buClr>
              <a:buFont typeface="Roboto"/>
              <a:buNone/>
              <a:defRPr sz="4800">
                <a:solidFill>
                  <a:srgbClr val="666666"/>
                </a:solidFill>
                <a:latin typeface="Roboto"/>
                <a:ea typeface="Roboto"/>
                <a:cs typeface="Roboto"/>
                <a:sym typeface="Roboto"/>
              </a:defRPr>
            </a:lvl5pPr>
            <a:lvl6pPr indent="0" lvl="5" rtl="0">
              <a:spcBef>
                <a:spcPts val="0"/>
              </a:spcBef>
              <a:buClr>
                <a:srgbClr val="666666"/>
              </a:buClr>
              <a:buFont typeface="Roboto"/>
              <a:buNone/>
              <a:defRPr sz="4800">
                <a:solidFill>
                  <a:srgbClr val="666666"/>
                </a:solidFill>
                <a:latin typeface="Roboto"/>
                <a:ea typeface="Roboto"/>
                <a:cs typeface="Roboto"/>
                <a:sym typeface="Roboto"/>
              </a:defRPr>
            </a:lvl6pPr>
            <a:lvl7pPr indent="0" lvl="6" rtl="0">
              <a:spcBef>
                <a:spcPts val="0"/>
              </a:spcBef>
              <a:buClr>
                <a:srgbClr val="666666"/>
              </a:buClr>
              <a:buFont typeface="Roboto"/>
              <a:buNone/>
              <a:defRPr sz="4800">
                <a:solidFill>
                  <a:srgbClr val="666666"/>
                </a:solidFill>
                <a:latin typeface="Roboto"/>
                <a:ea typeface="Roboto"/>
                <a:cs typeface="Roboto"/>
                <a:sym typeface="Roboto"/>
              </a:defRPr>
            </a:lvl7pPr>
            <a:lvl8pPr indent="0" lvl="7" rtl="0">
              <a:spcBef>
                <a:spcPts val="0"/>
              </a:spcBef>
              <a:buClr>
                <a:srgbClr val="666666"/>
              </a:buClr>
              <a:buFont typeface="Roboto"/>
              <a:buNone/>
              <a:defRPr sz="4800">
                <a:solidFill>
                  <a:srgbClr val="666666"/>
                </a:solidFill>
                <a:latin typeface="Roboto"/>
                <a:ea typeface="Roboto"/>
                <a:cs typeface="Roboto"/>
                <a:sym typeface="Roboto"/>
              </a:defRPr>
            </a:lvl8pPr>
            <a:lvl9pPr indent="0" lvl="8" rtl="0">
              <a:spcBef>
                <a:spcPts val="0"/>
              </a:spcBef>
              <a:buClr>
                <a:srgbClr val="666666"/>
              </a:buClr>
              <a:buFont typeface="Roboto"/>
              <a:buNone/>
              <a:defRPr sz="4800">
                <a:solidFill>
                  <a:srgbClr val="666666"/>
                </a:solidFill>
                <a:latin typeface="Roboto"/>
                <a:ea typeface="Roboto"/>
                <a:cs typeface="Roboto"/>
                <a:sym typeface="Roboto"/>
              </a:defRPr>
            </a:lvl9pPr>
          </a:lstStyle>
          <a:p/>
        </p:txBody>
      </p:sp>
      <p:sp>
        <p:nvSpPr>
          <p:cNvPr id="73" name="Shape 73"/>
          <p:cNvSpPr txBox="1"/>
          <p:nvPr>
            <p:ph idx="1" type="body"/>
          </p:nvPr>
        </p:nvSpPr>
        <p:spPr>
          <a:xfrm>
            <a:off x="234720" y="1741166"/>
            <a:ext cx="6985799" cy="3475499"/>
          </a:xfrm>
          <a:prstGeom prst="rect">
            <a:avLst/>
          </a:prstGeom>
          <a:noFill/>
          <a:ln>
            <a:noFill/>
          </a:ln>
        </p:spPr>
        <p:txBody>
          <a:bodyPr anchorCtr="0" anchor="t" bIns="91425" lIns="91425" rIns="91425" tIns="91425"/>
          <a:lstStyle>
            <a:lvl1pPr indent="120650" lvl="0" marL="0" marR="0" rtl="0" algn="l">
              <a:lnSpc>
                <a:spcPct val="115000"/>
              </a:lnSpc>
              <a:spcBef>
                <a:spcPts val="0"/>
              </a:spcBef>
              <a:spcAft>
                <a:spcPts val="1900"/>
              </a:spcAft>
              <a:buClr>
                <a:schemeClr val="accent1"/>
              </a:buClr>
              <a:buSzPct val="100000"/>
              <a:buFont typeface="Roboto"/>
              <a:buChar char="●"/>
              <a:defRPr b="0" i="0" sz="1900" u="none" cap="none" strike="noStrike">
                <a:solidFill>
                  <a:schemeClr val="accent1"/>
                </a:solidFill>
                <a:latin typeface="Roboto"/>
                <a:ea typeface="Roboto"/>
                <a:cs typeface="Roboto"/>
                <a:sym typeface="Roboto"/>
              </a:defRPr>
            </a:lvl1pPr>
            <a:lvl2pPr indent="120650" lvl="1" marL="457200" marR="0" rtl="0" algn="l">
              <a:lnSpc>
                <a:spcPct val="115000"/>
              </a:lnSpc>
              <a:spcBef>
                <a:spcPts val="0"/>
              </a:spcBef>
              <a:spcAft>
                <a:spcPts val="1900"/>
              </a:spcAft>
              <a:buClr>
                <a:schemeClr val="accent1"/>
              </a:buClr>
              <a:buSzPct val="100000"/>
              <a:buFont typeface="Roboto"/>
              <a:buChar char="○"/>
              <a:defRPr b="0" i="0" sz="1900" u="none" cap="none" strike="noStrike">
                <a:solidFill>
                  <a:schemeClr val="accent1"/>
                </a:solidFill>
                <a:latin typeface="Roboto"/>
                <a:ea typeface="Roboto"/>
                <a:cs typeface="Roboto"/>
                <a:sym typeface="Roboto"/>
              </a:defRPr>
            </a:lvl2pPr>
            <a:lvl3pPr indent="120650" lvl="2" marL="914400" marR="0" rtl="0" algn="l">
              <a:lnSpc>
                <a:spcPct val="115000"/>
              </a:lnSpc>
              <a:spcBef>
                <a:spcPts val="0"/>
              </a:spcBef>
              <a:spcAft>
                <a:spcPts val="1900"/>
              </a:spcAft>
              <a:buClr>
                <a:schemeClr val="accent1"/>
              </a:buClr>
              <a:buSzPct val="100000"/>
              <a:buFont typeface="Roboto"/>
              <a:buChar char="■"/>
              <a:defRPr b="0" i="0" sz="1900" u="none" cap="none" strike="noStrike">
                <a:solidFill>
                  <a:schemeClr val="accent1"/>
                </a:solidFill>
                <a:latin typeface="Roboto"/>
                <a:ea typeface="Roboto"/>
                <a:cs typeface="Roboto"/>
                <a:sym typeface="Roboto"/>
              </a:defRPr>
            </a:lvl3pPr>
            <a:lvl4pPr indent="120650" lvl="3" marL="1371600" marR="0" rtl="0" algn="l">
              <a:lnSpc>
                <a:spcPct val="115000"/>
              </a:lnSpc>
              <a:spcBef>
                <a:spcPts val="0"/>
              </a:spcBef>
              <a:spcAft>
                <a:spcPts val="1900"/>
              </a:spcAft>
              <a:buClr>
                <a:schemeClr val="accent1"/>
              </a:buClr>
              <a:buSzPct val="100000"/>
              <a:buFont typeface="Roboto"/>
              <a:buChar char="●"/>
              <a:defRPr b="0" i="0" sz="1900" u="none" cap="none" strike="noStrike">
                <a:solidFill>
                  <a:schemeClr val="accent1"/>
                </a:solidFill>
                <a:latin typeface="Roboto"/>
                <a:ea typeface="Roboto"/>
                <a:cs typeface="Roboto"/>
                <a:sym typeface="Roboto"/>
              </a:defRPr>
            </a:lvl4pPr>
            <a:lvl5pPr indent="120650" lvl="4" marL="1828800" marR="0" rtl="0" algn="l">
              <a:lnSpc>
                <a:spcPct val="115000"/>
              </a:lnSpc>
              <a:spcBef>
                <a:spcPts val="0"/>
              </a:spcBef>
              <a:spcAft>
                <a:spcPts val="1900"/>
              </a:spcAft>
              <a:buClr>
                <a:schemeClr val="accent1"/>
              </a:buClr>
              <a:buSzPct val="100000"/>
              <a:buFont typeface="Roboto"/>
              <a:buChar char="○"/>
              <a:defRPr b="0" i="0" sz="1900" u="none" cap="none" strike="noStrike">
                <a:solidFill>
                  <a:schemeClr val="accent1"/>
                </a:solidFill>
                <a:latin typeface="Roboto"/>
                <a:ea typeface="Roboto"/>
                <a:cs typeface="Roboto"/>
                <a:sym typeface="Roboto"/>
              </a:defRPr>
            </a:lvl5pPr>
            <a:lvl6pPr indent="120650" lvl="5" marL="2286000" marR="0" rtl="0" algn="l">
              <a:lnSpc>
                <a:spcPct val="115000"/>
              </a:lnSpc>
              <a:spcBef>
                <a:spcPts val="0"/>
              </a:spcBef>
              <a:spcAft>
                <a:spcPts val="1900"/>
              </a:spcAft>
              <a:buClr>
                <a:schemeClr val="accent1"/>
              </a:buClr>
              <a:buSzPct val="100000"/>
              <a:buFont typeface="Roboto"/>
              <a:buChar char="■"/>
              <a:defRPr b="0" i="0" sz="1900" u="none" cap="none" strike="noStrike">
                <a:solidFill>
                  <a:schemeClr val="accent1"/>
                </a:solidFill>
                <a:latin typeface="Roboto"/>
                <a:ea typeface="Roboto"/>
                <a:cs typeface="Roboto"/>
                <a:sym typeface="Roboto"/>
              </a:defRPr>
            </a:lvl6pPr>
            <a:lvl7pPr indent="120650" lvl="6" marL="2743200" marR="0" rtl="0" algn="l">
              <a:lnSpc>
                <a:spcPct val="115000"/>
              </a:lnSpc>
              <a:spcBef>
                <a:spcPts val="0"/>
              </a:spcBef>
              <a:spcAft>
                <a:spcPts val="1900"/>
              </a:spcAft>
              <a:buClr>
                <a:schemeClr val="accent1"/>
              </a:buClr>
              <a:buSzPct val="100000"/>
              <a:buFont typeface="Roboto"/>
              <a:buChar char="●"/>
              <a:defRPr b="0" i="0" sz="1900" u="none" cap="none" strike="noStrike">
                <a:solidFill>
                  <a:schemeClr val="accent1"/>
                </a:solidFill>
                <a:latin typeface="Roboto"/>
                <a:ea typeface="Roboto"/>
                <a:cs typeface="Roboto"/>
                <a:sym typeface="Roboto"/>
              </a:defRPr>
            </a:lvl7pPr>
            <a:lvl8pPr indent="120650" lvl="7" marL="3200400" marR="0" rtl="0" algn="l">
              <a:lnSpc>
                <a:spcPct val="115000"/>
              </a:lnSpc>
              <a:spcBef>
                <a:spcPts val="0"/>
              </a:spcBef>
              <a:spcAft>
                <a:spcPts val="1900"/>
              </a:spcAft>
              <a:buClr>
                <a:schemeClr val="accent1"/>
              </a:buClr>
              <a:buSzPct val="100000"/>
              <a:buFont typeface="Roboto"/>
              <a:buChar char="○"/>
              <a:defRPr b="0" i="0" sz="1900" u="none" cap="none" strike="noStrike">
                <a:solidFill>
                  <a:schemeClr val="accent1"/>
                </a:solidFill>
                <a:latin typeface="Roboto"/>
                <a:ea typeface="Roboto"/>
                <a:cs typeface="Roboto"/>
                <a:sym typeface="Roboto"/>
              </a:defRPr>
            </a:lvl8pPr>
            <a:lvl9pPr indent="120650" lvl="8" marL="3657600" marR="0" rtl="0" algn="l">
              <a:lnSpc>
                <a:spcPct val="115000"/>
              </a:lnSpc>
              <a:spcBef>
                <a:spcPts val="0"/>
              </a:spcBef>
              <a:spcAft>
                <a:spcPts val="1900"/>
              </a:spcAft>
              <a:buClr>
                <a:schemeClr val="accent1"/>
              </a:buClr>
              <a:buSzPct val="100000"/>
              <a:buFont typeface="Roboto"/>
              <a:buChar char="■"/>
              <a:defRPr b="0" i="0" sz="1900" u="none" cap="none" strike="noStrike">
                <a:solidFill>
                  <a:schemeClr val="accent1"/>
                </a:solidFill>
                <a:latin typeface="Roboto"/>
                <a:ea typeface="Roboto"/>
                <a:cs typeface="Roboto"/>
                <a:sym typeface="Roboto"/>
              </a:defRPr>
            </a:lvl9pPr>
          </a:lstStyle>
          <a:p/>
        </p:txBody>
      </p:sp>
      <p:sp>
        <p:nvSpPr>
          <p:cNvPr id="74" name="Shape 74"/>
          <p:cNvSpPr txBox="1"/>
          <p:nvPr/>
        </p:nvSpPr>
        <p:spPr>
          <a:xfrm>
            <a:off x="10568578" y="291700"/>
            <a:ext cx="1610699" cy="404700"/>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D9D9D9"/>
              </a:buClr>
              <a:buSzPct val="25000"/>
              <a:buFont typeface="Roboto"/>
              <a:buNone/>
            </a:pPr>
            <a:r>
              <a:rPr b="0" i="0" lang="en-US" sz="800" u="none" cap="none" strike="noStrike">
                <a:solidFill>
                  <a:srgbClr val="D9D9D9"/>
                </a:solidFill>
                <a:latin typeface="Roboto"/>
                <a:ea typeface="Roboto"/>
                <a:cs typeface="Roboto"/>
                <a:sym typeface="Roboto"/>
              </a:rPr>
              <a:t>Proprietary + Confidential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Red Footer - Title &amp; Body">
    <p:spTree>
      <p:nvGrpSpPr>
        <p:cNvPr id="75" name="Shape 75"/>
        <p:cNvGrpSpPr/>
        <p:nvPr/>
      </p:nvGrpSpPr>
      <p:grpSpPr>
        <a:xfrm>
          <a:off x="0" y="0"/>
          <a:ext cx="0" cy="0"/>
          <a:chOff x="0" y="0"/>
          <a:chExt cx="0" cy="0"/>
        </a:xfrm>
      </p:grpSpPr>
      <p:sp>
        <p:nvSpPr>
          <p:cNvPr id="76" name="Shape 76"/>
          <p:cNvSpPr txBox="1"/>
          <p:nvPr>
            <p:ph type="title"/>
          </p:nvPr>
        </p:nvSpPr>
        <p:spPr>
          <a:xfrm>
            <a:off x="222566" y="696500"/>
            <a:ext cx="8809500" cy="10077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666666"/>
              </a:buClr>
              <a:buFont typeface="Roboto"/>
              <a:buNone/>
              <a:defRPr b="0" i="0" sz="3500" u="none" cap="none" strike="noStrike">
                <a:solidFill>
                  <a:srgbClr val="666666"/>
                </a:solidFill>
                <a:latin typeface="Roboto"/>
                <a:ea typeface="Roboto"/>
                <a:cs typeface="Roboto"/>
                <a:sym typeface="Roboto"/>
              </a:defRPr>
            </a:lvl1pPr>
            <a:lvl2pPr indent="0" lvl="1" rtl="0">
              <a:spcBef>
                <a:spcPts val="0"/>
              </a:spcBef>
              <a:buClr>
                <a:srgbClr val="666666"/>
              </a:buClr>
              <a:buFont typeface="Roboto"/>
              <a:buNone/>
              <a:defRPr sz="4800">
                <a:solidFill>
                  <a:srgbClr val="666666"/>
                </a:solidFill>
                <a:latin typeface="Roboto"/>
                <a:ea typeface="Roboto"/>
                <a:cs typeface="Roboto"/>
                <a:sym typeface="Roboto"/>
              </a:defRPr>
            </a:lvl2pPr>
            <a:lvl3pPr indent="0" lvl="2" rtl="0">
              <a:spcBef>
                <a:spcPts val="0"/>
              </a:spcBef>
              <a:buClr>
                <a:srgbClr val="666666"/>
              </a:buClr>
              <a:buFont typeface="Roboto"/>
              <a:buNone/>
              <a:defRPr sz="4800">
                <a:solidFill>
                  <a:srgbClr val="666666"/>
                </a:solidFill>
                <a:latin typeface="Roboto"/>
                <a:ea typeface="Roboto"/>
                <a:cs typeface="Roboto"/>
                <a:sym typeface="Roboto"/>
              </a:defRPr>
            </a:lvl3pPr>
            <a:lvl4pPr indent="0" lvl="3" rtl="0">
              <a:spcBef>
                <a:spcPts val="0"/>
              </a:spcBef>
              <a:buClr>
                <a:srgbClr val="666666"/>
              </a:buClr>
              <a:buFont typeface="Roboto"/>
              <a:buNone/>
              <a:defRPr sz="4800">
                <a:solidFill>
                  <a:srgbClr val="666666"/>
                </a:solidFill>
                <a:latin typeface="Roboto"/>
                <a:ea typeface="Roboto"/>
                <a:cs typeface="Roboto"/>
                <a:sym typeface="Roboto"/>
              </a:defRPr>
            </a:lvl4pPr>
            <a:lvl5pPr indent="0" lvl="4" rtl="0">
              <a:spcBef>
                <a:spcPts val="0"/>
              </a:spcBef>
              <a:buClr>
                <a:srgbClr val="666666"/>
              </a:buClr>
              <a:buFont typeface="Roboto"/>
              <a:buNone/>
              <a:defRPr sz="4800">
                <a:solidFill>
                  <a:srgbClr val="666666"/>
                </a:solidFill>
                <a:latin typeface="Roboto"/>
                <a:ea typeface="Roboto"/>
                <a:cs typeface="Roboto"/>
                <a:sym typeface="Roboto"/>
              </a:defRPr>
            </a:lvl5pPr>
            <a:lvl6pPr indent="0" lvl="5" rtl="0">
              <a:spcBef>
                <a:spcPts val="0"/>
              </a:spcBef>
              <a:buClr>
                <a:srgbClr val="666666"/>
              </a:buClr>
              <a:buFont typeface="Roboto"/>
              <a:buNone/>
              <a:defRPr sz="4800">
                <a:solidFill>
                  <a:srgbClr val="666666"/>
                </a:solidFill>
                <a:latin typeface="Roboto"/>
                <a:ea typeface="Roboto"/>
                <a:cs typeface="Roboto"/>
                <a:sym typeface="Roboto"/>
              </a:defRPr>
            </a:lvl6pPr>
            <a:lvl7pPr indent="0" lvl="6" rtl="0">
              <a:spcBef>
                <a:spcPts val="0"/>
              </a:spcBef>
              <a:buClr>
                <a:srgbClr val="666666"/>
              </a:buClr>
              <a:buFont typeface="Roboto"/>
              <a:buNone/>
              <a:defRPr sz="4800">
                <a:solidFill>
                  <a:srgbClr val="666666"/>
                </a:solidFill>
                <a:latin typeface="Roboto"/>
                <a:ea typeface="Roboto"/>
                <a:cs typeface="Roboto"/>
                <a:sym typeface="Roboto"/>
              </a:defRPr>
            </a:lvl7pPr>
            <a:lvl8pPr indent="0" lvl="7" rtl="0">
              <a:spcBef>
                <a:spcPts val="0"/>
              </a:spcBef>
              <a:buClr>
                <a:srgbClr val="666666"/>
              </a:buClr>
              <a:buFont typeface="Roboto"/>
              <a:buNone/>
              <a:defRPr sz="4800">
                <a:solidFill>
                  <a:srgbClr val="666666"/>
                </a:solidFill>
                <a:latin typeface="Roboto"/>
                <a:ea typeface="Roboto"/>
                <a:cs typeface="Roboto"/>
                <a:sym typeface="Roboto"/>
              </a:defRPr>
            </a:lvl8pPr>
            <a:lvl9pPr indent="0" lvl="8" rtl="0">
              <a:spcBef>
                <a:spcPts val="0"/>
              </a:spcBef>
              <a:buClr>
                <a:srgbClr val="666666"/>
              </a:buClr>
              <a:buFont typeface="Roboto"/>
              <a:buNone/>
              <a:defRPr sz="4800">
                <a:solidFill>
                  <a:srgbClr val="666666"/>
                </a:solidFill>
                <a:latin typeface="Roboto"/>
                <a:ea typeface="Roboto"/>
                <a:cs typeface="Roboto"/>
                <a:sym typeface="Roboto"/>
              </a:defRPr>
            </a:lvl9pPr>
          </a:lstStyle>
          <a:p/>
        </p:txBody>
      </p:sp>
      <p:sp>
        <p:nvSpPr>
          <p:cNvPr id="77" name="Shape 77"/>
          <p:cNvSpPr/>
          <p:nvPr/>
        </p:nvSpPr>
        <p:spPr>
          <a:xfrm flipH="1">
            <a:off x="34561" y="6157000"/>
            <a:ext cx="12178968" cy="731153"/>
          </a:xfrm>
          <a:custGeom>
            <a:pathLst>
              <a:path extrusionOk="0" h="120000" w="120000">
                <a:moveTo>
                  <a:pt x="0" y="120000"/>
                </a:moveTo>
                <a:lnTo>
                  <a:pt x="168" y="0"/>
                </a:lnTo>
                <a:lnTo>
                  <a:pt x="120000" y="68165"/>
                </a:lnTo>
                <a:lnTo>
                  <a:pt x="119832" y="113092"/>
                </a:lnTo>
                <a:close/>
              </a:path>
            </a:pathLst>
          </a:custGeom>
          <a:solidFill>
            <a:srgbClr val="800000"/>
          </a:solidFill>
          <a:ln>
            <a:noFill/>
          </a:ln>
        </p:spPr>
      </p:sp>
      <p:sp>
        <p:nvSpPr>
          <p:cNvPr id="78" name="Shape 78"/>
          <p:cNvSpPr/>
          <p:nvPr/>
        </p:nvSpPr>
        <p:spPr>
          <a:xfrm flipH="1">
            <a:off x="-16909" y="6249110"/>
            <a:ext cx="6353302" cy="631949"/>
          </a:xfrm>
          <a:custGeom>
            <a:pathLst>
              <a:path extrusionOk="0" h="120000" w="120000">
                <a:moveTo>
                  <a:pt x="0" y="117227"/>
                </a:moveTo>
                <a:lnTo>
                  <a:pt x="120000" y="0"/>
                </a:lnTo>
                <a:lnTo>
                  <a:pt x="119904" y="120000"/>
                </a:lnTo>
                <a:close/>
              </a:path>
            </a:pathLst>
          </a:custGeom>
          <a:solidFill>
            <a:srgbClr val="EA4335"/>
          </a:solidFill>
          <a:ln>
            <a:noFill/>
          </a:ln>
        </p:spPr>
      </p:sp>
      <p:pic>
        <p:nvPicPr>
          <p:cNvPr descr="Google_Logo_2015_gr.png" id="79" name="Shape 79"/>
          <p:cNvPicPr preferRelativeResize="0"/>
          <p:nvPr/>
        </p:nvPicPr>
        <p:blipFill rotWithShape="1">
          <a:blip r:embed="rId2">
            <a:alphaModFix/>
          </a:blip>
          <a:srcRect b="0" l="0" r="0" t="0"/>
          <a:stretch/>
        </p:blipFill>
        <p:spPr>
          <a:xfrm>
            <a:off x="234713" y="6455685"/>
            <a:ext cx="739794" cy="227925"/>
          </a:xfrm>
          <a:prstGeom prst="rect">
            <a:avLst/>
          </a:prstGeom>
          <a:noFill/>
          <a:ln>
            <a:noFill/>
          </a:ln>
        </p:spPr>
      </p:pic>
      <p:sp>
        <p:nvSpPr>
          <p:cNvPr id="80" name="Shape 80"/>
          <p:cNvSpPr txBox="1"/>
          <p:nvPr>
            <p:ph idx="1" type="body"/>
          </p:nvPr>
        </p:nvSpPr>
        <p:spPr>
          <a:xfrm>
            <a:off x="234720" y="1741166"/>
            <a:ext cx="6985799" cy="3475499"/>
          </a:xfrm>
          <a:prstGeom prst="rect">
            <a:avLst/>
          </a:prstGeom>
          <a:noFill/>
          <a:ln>
            <a:noFill/>
          </a:ln>
        </p:spPr>
        <p:txBody>
          <a:bodyPr anchorCtr="0" anchor="t" bIns="91425" lIns="91425" rIns="91425" tIns="91425"/>
          <a:lstStyle>
            <a:lvl1pPr indent="120650" lvl="0" marL="0" marR="0" rtl="0" algn="l">
              <a:lnSpc>
                <a:spcPct val="115000"/>
              </a:lnSpc>
              <a:spcBef>
                <a:spcPts val="0"/>
              </a:spcBef>
              <a:spcAft>
                <a:spcPts val="1900"/>
              </a:spcAft>
              <a:buClr>
                <a:schemeClr val="accent1"/>
              </a:buClr>
              <a:buSzPct val="100000"/>
              <a:buFont typeface="Roboto"/>
              <a:buChar char="●"/>
              <a:defRPr b="0" i="0" sz="1900" u="none" cap="none" strike="noStrike">
                <a:solidFill>
                  <a:schemeClr val="accent1"/>
                </a:solidFill>
                <a:latin typeface="Roboto"/>
                <a:ea typeface="Roboto"/>
                <a:cs typeface="Roboto"/>
                <a:sym typeface="Roboto"/>
              </a:defRPr>
            </a:lvl1pPr>
            <a:lvl2pPr indent="120650" lvl="1" marL="457200" marR="0" rtl="0" algn="l">
              <a:lnSpc>
                <a:spcPct val="115000"/>
              </a:lnSpc>
              <a:spcBef>
                <a:spcPts val="0"/>
              </a:spcBef>
              <a:spcAft>
                <a:spcPts val="1900"/>
              </a:spcAft>
              <a:buClr>
                <a:schemeClr val="accent1"/>
              </a:buClr>
              <a:buSzPct val="100000"/>
              <a:buFont typeface="Roboto"/>
              <a:buChar char="○"/>
              <a:defRPr b="0" i="0" sz="1900" u="none" cap="none" strike="noStrike">
                <a:solidFill>
                  <a:schemeClr val="accent1"/>
                </a:solidFill>
                <a:latin typeface="Roboto"/>
                <a:ea typeface="Roboto"/>
                <a:cs typeface="Roboto"/>
                <a:sym typeface="Roboto"/>
              </a:defRPr>
            </a:lvl2pPr>
            <a:lvl3pPr indent="120650" lvl="2" marL="914400" marR="0" rtl="0" algn="l">
              <a:lnSpc>
                <a:spcPct val="115000"/>
              </a:lnSpc>
              <a:spcBef>
                <a:spcPts val="0"/>
              </a:spcBef>
              <a:spcAft>
                <a:spcPts val="1900"/>
              </a:spcAft>
              <a:buClr>
                <a:schemeClr val="accent1"/>
              </a:buClr>
              <a:buSzPct val="100000"/>
              <a:buFont typeface="Roboto"/>
              <a:buChar char="■"/>
              <a:defRPr b="0" i="0" sz="1900" u="none" cap="none" strike="noStrike">
                <a:solidFill>
                  <a:schemeClr val="accent1"/>
                </a:solidFill>
                <a:latin typeface="Roboto"/>
                <a:ea typeface="Roboto"/>
                <a:cs typeface="Roboto"/>
                <a:sym typeface="Roboto"/>
              </a:defRPr>
            </a:lvl3pPr>
            <a:lvl4pPr indent="120650" lvl="3" marL="1371600" marR="0" rtl="0" algn="l">
              <a:lnSpc>
                <a:spcPct val="115000"/>
              </a:lnSpc>
              <a:spcBef>
                <a:spcPts val="0"/>
              </a:spcBef>
              <a:spcAft>
                <a:spcPts val="1900"/>
              </a:spcAft>
              <a:buClr>
                <a:schemeClr val="accent1"/>
              </a:buClr>
              <a:buSzPct val="100000"/>
              <a:buFont typeface="Roboto"/>
              <a:buChar char="●"/>
              <a:defRPr b="0" i="0" sz="1900" u="none" cap="none" strike="noStrike">
                <a:solidFill>
                  <a:schemeClr val="accent1"/>
                </a:solidFill>
                <a:latin typeface="Roboto"/>
                <a:ea typeface="Roboto"/>
                <a:cs typeface="Roboto"/>
                <a:sym typeface="Roboto"/>
              </a:defRPr>
            </a:lvl4pPr>
            <a:lvl5pPr indent="120650" lvl="4" marL="1828800" marR="0" rtl="0" algn="l">
              <a:lnSpc>
                <a:spcPct val="115000"/>
              </a:lnSpc>
              <a:spcBef>
                <a:spcPts val="0"/>
              </a:spcBef>
              <a:spcAft>
                <a:spcPts val="1900"/>
              </a:spcAft>
              <a:buClr>
                <a:schemeClr val="accent1"/>
              </a:buClr>
              <a:buSzPct val="100000"/>
              <a:buFont typeface="Roboto"/>
              <a:buChar char="○"/>
              <a:defRPr b="0" i="0" sz="1900" u="none" cap="none" strike="noStrike">
                <a:solidFill>
                  <a:schemeClr val="accent1"/>
                </a:solidFill>
                <a:latin typeface="Roboto"/>
                <a:ea typeface="Roboto"/>
                <a:cs typeface="Roboto"/>
                <a:sym typeface="Roboto"/>
              </a:defRPr>
            </a:lvl5pPr>
            <a:lvl6pPr indent="120650" lvl="5" marL="2286000" marR="0" rtl="0" algn="l">
              <a:lnSpc>
                <a:spcPct val="115000"/>
              </a:lnSpc>
              <a:spcBef>
                <a:spcPts val="0"/>
              </a:spcBef>
              <a:spcAft>
                <a:spcPts val="1900"/>
              </a:spcAft>
              <a:buClr>
                <a:schemeClr val="accent1"/>
              </a:buClr>
              <a:buSzPct val="100000"/>
              <a:buFont typeface="Roboto"/>
              <a:buChar char="■"/>
              <a:defRPr b="0" i="0" sz="1900" u="none" cap="none" strike="noStrike">
                <a:solidFill>
                  <a:schemeClr val="accent1"/>
                </a:solidFill>
                <a:latin typeface="Roboto"/>
                <a:ea typeface="Roboto"/>
                <a:cs typeface="Roboto"/>
                <a:sym typeface="Roboto"/>
              </a:defRPr>
            </a:lvl6pPr>
            <a:lvl7pPr indent="120650" lvl="6" marL="2743200" marR="0" rtl="0" algn="l">
              <a:lnSpc>
                <a:spcPct val="115000"/>
              </a:lnSpc>
              <a:spcBef>
                <a:spcPts val="0"/>
              </a:spcBef>
              <a:spcAft>
                <a:spcPts val="1900"/>
              </a:spcAft>
              <a:buClr>
                <a:schemeClr val="accent1"/>
              </a:buClr>
              <a:buSzPct val="100000"/>
              <a:buFont typeface="Roboto"/>
              <a:buChar char="●"/>
              <a:defRPr b="0" i="0" sz="1900" u="none" cap="none" strike="noStrike">
                <a:solidFill>
                  <a:schemeClr val="accent1"/>
                </a:solidFill>
                <a:latin typeface="Roboto"/>
                <a:ea typeface="Roboto"/>
                <a:cs typeface="Roboto"/>
                <a:sym typeface="Roboto"/>
              </a:defRPr>
            </a:lvl7pPr>
            <a:lvl8pPr indent="120650" lvl="7" marL="3200400" marR="0" rtl="0" algn="l">
              <a:lnSpc>
                <a:spcPct val="115000"/>
              </a:lnSpc>
              <a:spcBef>
                <a:spcPts val="0"/>
              </a:spcBef>
              <a:spcAft>
                <a:spcPts val="1900"/>
              </a:spcAft>
              <a:buClr>
                <a:schemeClr val="accent1"/>
              </a:buClr>
              <a:buSzPct val="100000"/>
              <a:buFont typeface="Roboto"/>
              <a:buChar char="○"/>
              <a:defRPr b="0" i="0" sz="1900" u="none" cap="none" strike="noStrike">
                <a:solidFill>
                  <a:schemeClr val="accent1"/>
                </a:solidFill>
                <a:latin typeface="Roboto"/>
                <a:ea typeface="Roboto"/>
                <a:cs typeface="Roboto"/>
                <a:sym typeface="Roboto"/>
              </a:defRPr>
            </a:lvl8pPr>
            <a:lvl9pPr indent="120650" lvl="8" marL="3657600" marR="0" rtl="0" algn="l">
              <a:lnSpc>
                <a:spcPct val="115000"/>
              </a:lnSpc>
              <a:spcBef>
                <a:spcPts val="0"/>
              </a:spcBef>
              <a:spcAft>
                <a:spcPts val="1900"/>
              </a:spcAft>
              <a:buClr>
                <a:schemeClr val="accent1"/>
              </a:buClr>
              <a:buSzPct val="100000"/>
              <a:buFont typeface="Roboto"/>
              <a:buChar char="■"/>
              <a:defRPr b="0" i="0" sz="1900" u="none" cap="none" strike="noStrike">
                <a:solidFill>
                  <a:schemeClr val="accent1"/>
                </a:solidFill>
                <a:latin typeface="Roboto"/>
                <a:ea typeface="Roboto"/>
                <a:cs typeface="Roboto"/>
                <a:sym typeface="Roboto"/>
              </a:defRPr>
            </a:lvl9pPr>
          </a:lstStyle>
          <a:p/>
        </p:txBody>
      </p:sp>
      <p:sp>
        <p:nvSpPr>
          <p:cNvPr id="81" name="Shape 81"/>
          <p:cNvSpPr txBox="1"/>
          <p:nvPr/>
        </p:nvSpPr>
        <p:spPr>
          <a:xfrm>
            <a:off x="10568578" y="291700"/>
            <a:ext cx="1610699" cy="404700"/>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D9D9D9"/>
              </a:buClr>
              <a:buSzPct val="25000"/>
              <a:buFont typeface="Roboto"/>
              <a:buNone/>
            </a:pPr>
            <a:r>
              <a:rPr b="0" i="0" lang="en-US" sz="800" u="none" cap="none" strike="noStrike">
                <a:solidFill>
                  <a:srgbClr val="D9D9D9"/>
                </a:solidFill>
                <a:latin typeface="Roboto"/>
                <a:ea typeface="Roboto"/>
                <a:cs typeface="Roboto"/>
                <a:sym typeface="Roboto"/>
              </a:rPr>
              <a:t>Proprietary + Confidential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Yellow Footer - Title &amp; Body">
    <p:spTree>
      <p:nvGrpSpPr>
        <p:cNvPr id="82" name="Shape 82"/>
        <p:cNvGrpSpPr/>
        <p:nvPr/>
      </p:nvGrpSpPr>
      <p:grpSpPr>
        <a:xfrm>
          <a:off x="0" y="0"/>
          <a:ext cx="0" cy="0"/>
          <a:chOff x="0" y="0"/>
          <a:chExt cx="0" cy="0"/>
        </a:xfrm>
      </p:grpSpPr>
      <p:sp>
        <p:nvSpPr>
          <p:cNvPr id="83" name="Shape 83"/>
          <p:cNvSpPr txBox="1"/>
          <p:nvPr>
            <p:ph type="title"/>
          </p:nvPr>
        </p:nvSpPr>
        <p:spPr>
          <a:xfrm>
            <a:off x="222566" y="696500"/>
            <a:ext cx="8809500" cy="10077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666666"/>
              </a:buClr>
              <a:buFont typeface="Roboto"/>
              <a:buNone/>
              <a:defRPr b="0" i="0" sz="3500" u="none" cap="none" strike="noStrike">
                <a:solidFill>
                  <a:srgbClr val="666666"/>
                </a:solidFill>
                <a:latin typeface="Roboto"/>
                <a:ea typeface="Roboto"/>
                <a:cs typeface="Roboto"/>
                <a:sym typeface="Roboto"/>
              </a:defRPr>
            </a:lvl1pPr>
            <a:lvl2pPr indent="0" lvl="1" rtl="0">
              <a:spcBef>
                <a:spcPts val="0"/>
              </a:spcBef>
              <a:buClr>
                <a:srgbClr val="666666"/>
              </a:buClr>
              <a:buFont typeface="Roboto"/>
              <a:buNone/>
              <a:defRPr sz="4800">
                <a:solidFill>
                  <a:srgbClr val="666666"/>
                </a:solidFill>
                <a:latin typeface="Roboto"/>
                <a:ea typeface="Roboto"/>
                <a:cs typeface="Roboto"/>
                <a:sym typeface="Roboto"/>
              </a:defRPr>
            </a:lvl2pPr>
            <a:lvl3pPr indent="0" lvl="2" rtl="0">
              <a:spcBef>
                <a:spcPts val="0"/>
              </a:spcBef>
              <a:buClr>
                <a:srgbClr val="666666"/>
              </a:buClr>
              <a:buFont typeface="Roboto"/>
              <a:buNone/>
              <a:defRPr sz="4800">
                <a:solidFill>
                  <a:srgbClr val="666666"/>
                </a:solidFill>
                <a:latin typeface="Roboto"/>
                <a:ea typeface="Roboto"/>
                <a:cs typeface="Roboto"/>
                <a:sym typeface="Roboto"/>
              </a:defRPr>
            </a:lvl3pPr>
            <a:lvl4pPr indent="0" lvl="3" rtl="0">
              <a:spcBef>
                <a:spcPts val="0"/>
              </a:spcBef>
              <a:buClr>
                <a:srgbClr val="666666"/>
              </a:buClr>
              <a:buFont typeface="Roboto"/>
              <a:buNone/>
              <a:defRPr sz="4800">
                <a:solidFill>
                  <a:srgbClr val="666666"/>
                </a:solidFill>
                <a:latin typeface="Roboto"/>
                <a:ea typeface="Roboto"/>
                <a:cs typeface="Roboto"/>
                <a:sym typeface="Roboto"/>
              </a:defRPr>
            </a:lvl4pPr>
            <a:lvl5pPr indent="0" lvl="4" rtl="0">
              <a:spcBef>
                <a:spcPts val="0"/>
              </a:spcBef>
              <a:buClr>
                <a:srgbClr val="666666"/>
              </a:buClr>
              <a:buFont typeface="Roboto"/>
              <a:buNone/>
              <a:defRPr sz="4800">
                <a:solidFill>
                  <a:srgbClr val="666666"/>
                </a:solidFill>
                <a:latin typeface="Roboto"/>
                <a:ea typeface="Roboto"/>
                <a:cs typeface="Roboto"/>
                <a:sym typeface="Roboto"/>
              </a:defRPr>
            </a:lvl5pPr>
            <a:lvl6pPr indent="0" lvl="5" rtl="0">
              <a:spcBef>
                <a:spcPts val="0"/>
              </a:spcBef>
              <a:buClr>
                <a:srgbClr val="666666"/>
              </a:buClr>
              <a:buFont typeface="Roboto"/>
              <a:buNone/>
              <a:defRPr sz="4800">
                <a:solidFill>
                  <a:srgbClr val="666666"/>
                </a:solidFill>
                <a:latin typeface="Roboto"/>
                <a:ea typeface="Roboto"/>
                <a:cs typeface="Roboto"/>
                <a:sym typeface="Roboto"/>
              </a:defRPr>
            </a:lvl6pPr>
            <a:lvl7pPr indent="0" lvl="6" rtl="0">
              <a:spcBef>
                <a:spcPts val="0"/>
              </a:spcBef>
              <a:buClr>
                <a:srgbClr val="666666"/>
              </a:buClr>
              <a:buFont typeface="Roboto"/>
              <a:buNone/>
              <a:defRPr sz="4800">
                <a:solidFill>
                  <a:srgbClr val="666666"/>
                </a:solidFill>
                <a:latin typeface="Roboto"/>
                <a:ea typeface="Roboto"/>
                <a:cs typeface="Roboto"/>
                <a:sym typeface="Roboto"/>
              </a:defRPr>
            </a:lvl7pPr>
            <a:lvl8pPr indent="0" lvl="7" rtl="0">
              <a:spcBef>
                <a:spcPts val="0"/>
              </a:spcBef>
              <a:buClr>
                <a:srgbClr val="666666"/>
              </a:buClr>
              <a:buFont typeface="Roboto"/>
              <a:buNone/>
              <a:defRPr sz="4800">
                <a:solidFill>
                  <a:srgbClr val="666666"/>
                </a:solidFill>
                <a:latin typeface="Roboto"/>
                <a:ea typeface="Roboto"/>
                <a:cs typeface="Roboto"/>
                <a:sym typeface="Roboto"/>
              </a:defRPr>
            </a:lvl8pPr>
            <a:lvl9pPr indent="0" lvl="8" rtl="0">
              <a:spcBef>
                <a:spcPts val="0"/>
              </a:spcBef>
              <a:buClr>
                <a:srgbClr val="666666"/>
              </a:buClr>
              <a:buFont typeface="Roboto"/>
              <a:buNone/>
              <a:defRPr sz="4800">
                <a:solidFill>
                  <a:srgbClr val="666666"/>
                </a:solidFill>
                <a:latin typeface="Roboto"/>
                <a:ea typeface="Roboto"/>
                <a:cs typeface="Roboto"/>
                <a:sym typeface="Roboto"/>
              </a:defRPr>
            </a:lvl9pPr>
          </a:lstStyle>
          <a:p/>
        </p:txBody>
      </p:sp>
      <p:sp>
        <p:nvSpPr>
          <p:cNvPr id="84" name="Shape 84"/>
          <p:cNvSpPr/>
          <p:nvPr/>
        </p:nvSpPr>
        <p:spPr>
          <a:xfrm flipH="1">
            <a:off x="34561" y="6157000"/>
            <a:ext cx="12178968" cy="731153"/>
          </a:xfrm>
          <a:custGeom>
            <a:pathLst>
              <a:path extrusionOk="0" h="120000" w="120000">
                <a:moveTo>
                  <a:pt x="0" y="120000"/>
                </a:moveTo>
                <a:lnTo>
                  <a:pt x="168" y="0"/>
                </a:lnTo>
                <a:lnTo>
                  <a:pt x="120000" y="68165"/>
                </a:lnTo>
                <a:lnTo>
                  <a:pt x="119832" y="113092"/>
                </a:lnTo>
                <a:close/>
              </a:path>
            </a:pathLst>
          </a:custGeom>
          <a:solidFill>
            <a:srgbClr val="FBBC05"/>
          </a:solidFill>
          <a:ln>
            <a:noFill/>
          </a:ln>
        </p:spPr>
      </p:sp>
      <p:sp>
        <p:nvSpPr>
          <p:cNvPr id="85" name="Shape 85"/>
          <p:cNvSpPr txBox="1"/>
          <p:nvPr>
            <p:ph idx="1" type="body"/>
          </p:nvPr>
        </p:nvSpPr>
        <p:spPr>
          <a:xfrm>
            <a:off x="234720" y="1741166"/>
            <a:ext cx="6985799" cy="3475499"/>
          </a:xfrm>
          <a:prstGeom prst="rect">
            <a:avLst/>
          </a:prstGeom>
          <a:noFill/>
          <a:ln>
            <a:noFill/>
          </a:ln>
        </p:spPr>
        <p:txBody>
          <a:bodyPr anchorCtr="0" anchor="t" bIns="91425" lIns="91425" rIns="91425" tIns="91425"/>
          <a:lstStyle>
            <a:lvl1pPr indent="120650" lvl="0" marL="0" marR="0" rtl="0" algn="l">
              <a:lnSpc>
                <a:spcPct val="115000"/>
              </a:lnSpc>
              <a:spcBef>
                <a:spcPts val="0"/>
              </a:spcBef>
              <a:spcAft>
                <a:spcPts val="1900"/>
              </a:spcAft>
              <a:buClr>
                <a:schemeClr val="accent1"/>
              </a:buClr>
              <a:buSzPct val="100000"/>
              <a:buFont typeface="Roboto"/>
              <a:buChar char="●"/>
              <a:defRPr b="0" i="0" sz="1900" u="none" cap="none" strike="noStrike">
                <a:solidFill>
                  <a:schemeClr val="accent1"/>
                </a:solidFill>
                <a:latin typeface="Roboto"/>
                <a:ea typeface="Roboto"/>
                <a:cs typeface="Roboto"/>
                <a:sym typeface="Roboto"/>
              </a:defRPr>
            </a:lvl1pPr>
            <a:lvl2pPr indent="120650" lvl="1" marL="457200" marR="0" rtl="0" algn="l">
              <a:lnSpc>
                <a:spcPct val="115000"/>
              </a:lnSpc>
              <a:spcBef>
                <a:spcPts val="0"/>
              </a:spcBef>
              <a:spcAft>
                <a:spcPts val="1900"/>
              </a:spcAft>
              <a:buClr>
                <a:schemeClr val="accent1"/>
              </a:buClr>
              <a:buSzPct val="100000"/>
              <a:buFont typeface="Roboto"/>
              <a:buChar char="○"/>
              <a:defRPr b="0" i="0" sz="1900" u="none" cap="none" strike="noStrike">
                <a:solidFill>
                  <a:schemeClr val="accent1"/>
                </a:solidFill>
                <a:latin typeface="Roboto"/>
                <a:ea typeface="Roboto"/>
                <a:cs typeface="Roboto"/>
                <a:sym typeface="Roboto"/>
              </a:defRPr>
            </a:lvl2pPr>
            <a:lvl3pPr indent="120650" lvl="2" marL="914400" marR="0" rtl="0" algn="l">
              <a:lnSpc>
                <a:spcPct val="115000"/>
              </a:lnSpc>
              <a:spcBef>
                <a:spcPts val="0"/>
              </a:spcBef>
              <a:spcAft>
                <a:spcPts val="1900"/>
              </a:spcAft>
              <a:buClr>
                <a:schemeClr val="accent1"/>
              </a:buClr>
              <a:buSzPct val="100000"/>
              <a:buFont typeface="Roboto"/>
              <a:buChar char="■"/>
              <a:defRPr b="0" i="0" sz="1900" u="none" cap="none" strike="noStrike">
                <a:solidFill>
                  <a:schemeClr val="accent1"/>
                </a:solidFill>
                <a:latin typeface="Roboto"/>
                <a:ea typeface="Roboto"/>
                <a:cs typeface="Roboto"/>
                <a:sym typeface="Roboto"/>
              </a:defRPr>
            </a:lvl3pPr>
            <a:lvl4pPr indent="120650" lvl="3" marL="1371600" marR="0" rtl="0" algn="l">
              <a:lnSpc>
                <a:spcPct val="115000"/>
              </a:lnSpc>
              <a:spcBef>
                <a:spcPts val="0"/>
              </a:spcBef>
              <a:spcAft>
                <a:spcPts val="1900"/>
              </a:spcAft>
              <a:buClr>
                <a:schemeClr val="accent1"/>
              </a:buClr>
              <a:buSzPct val="100000"/>
              <a:buFont typeface="Roboto"/>
              <a:buChar char="●"/>
              <a:defRPr b="0" i="0" sz="1900" u="none" cap="none" strike="noStrike">
                <a:solidFill>
                  <a:schemeClr val="accent1"/>
                </a:solidFill>
                <a:latin typeface="Roboto"/>
                <a:ea typeface="Roboto"/>
                <a:cs typeface="Roboto"/>
                <a:sym typeface="Roboto"/>
              </a:defRPr>
            </a:lvl4pPr>
            <a:lvl5pPr indent="120650" lvl="4" marL="1828800" marR="0" rtl="0" algn="l">
              <a:lnSpc>
                <a:spcPct val="115000"/>
              </a:lnSpc>
              <a:spcBef>
                <a:spcPts val="0"/>
              </a:spcBef>
              <a:spcAft>
                <a:spcPts val="1900"/>
              </a:spcAft>
              <a:buClr>
                <a:schemeClr val="accent1"/>
              </a:buClr>
              <a:buSzPct val="100000"/>
              <a:buFont typeface="Roboto"/>
              <a:buChar char="○"/>
              <a:defRPr b="0" i="0" sz="1900" u="none" cap="none" strike="noStrike">
                <a:solidFill>
                  <a:schemeClr val="accent1"/>
                </a:solidFill>
                <a:latin typeface="Roboto"/>
                <a:ea typeface="Roboto"/>
                <a:cs typeface="Roboto"/>
                <a:sym typeface="Roboto"/>
              </a:defRPr>
            </a:lvl5pPr>
            <a:lvl6pPr indent="120650" lvl="5" marL="2286000" marR="0" rtl="0" algn="l">
              <a:lnSpc>
                <a:spcPct val="115000"/>
              </a:lnSpc>
              <a:spcBef>
                <a:spcPts val="0"/>
              </a:spcBef>
              <a:spcAft>
                <a:spcPts val="1900"/>
              </a:spcAft>
              <a:buClr>
                <a:schemeClr val="accent1"/>
              </a:buClr>
              <a:buSzPct val="100000"/>
              <a:buFont typeface="Roboto"/>
              <a:buChar char="■"/>
              <a:defRPr b="0" i="0" sz="1900" u="none" cap="none" strike="noStrike">
                <a:solidFill>
                  <a:schemeClr val="accent1"/>
                </a:solidFill>
                <a:latin typeface="Roboto"/>
                <a:ea typeface="Roboto"/>
                <a:cs typeface="Roboto"/>
                <a:sym typeface="Roboto"/>
              </a:defRPr>
            </a:lvl6pPr>
            <a:lvl7pPr indent="120650" lvl="6" marL="2743200" marR="0" rtl="0" algn="l">
              <a:lnSpc>
                <a:spcPct val="115000"/>
              </a:lnSpc>
              <a:spcBef>
                <a:spcPts val="0"/>
              </a:spcBef>
              <a:spcAft>
                <a:spcPts val="1900"/>
              </a:spcAft>
              <a:buClr>
                <a:schemeClr val="accent1"/>
              </a:buClr>
              <a:buSzPct val="100000"/>
              <a:buFont typeface="Roboto"/>
              <a:buChar char="●"/>
              <a:defRPr b="0" i="0" sz="1900" u="none" cap="none" strike="noStrike">
                <a:solidFill>
                  <a:schemeClr val="accent1"/>
                </a:solidFill>
                <a:latin typeface="Roboto"/>
                <a:ea typeface="Roboto"/>
                <a:cs typeface="Roboto"/>
                <a:sym typeface="Roboto"/>
              </a:defRPr>
            </a:lvl7pPr>
            <a:lvl8pPr indent="120650" lvl="7" marL="3200400" marR="0" rtl="0" algn="l">
              <a:lnSpc>
                <a:spcPct val="115000"/>
              </a:lnSpc>
              <a:spcBef>
                <a:spcPts val="0"/>
              </a:spcBef>
              <a:spcAft>
                <a:spcPts val="1900"/>
              </a:spcAft>
              <a:buClr>
                <a:schemeClr val="accent1"/>
              </a:buClr>
              <a:buSzPct val="100000"/>
              <a:buFont typeface="Roboto"/>
              <a:buChar char="○"/>
              <a:defRPr b="0" i="0" sz="1900" u="none" cap="none" strike="noStrike">
                <a:solidFill>
                  <a:schemeClr val="accent1"/>
                </a:solidFill>
                <a:latin typeface="Roboto"/>
                <a:ea typeface="Roboto"/>
                <a:cs typeface="Roboto"/>
                <a:sym typeface="Roboto"/>
              </a:defRPr>
            </a:lvl8pPr>
            <a:lvl9pPr indent="120650" lvl="8" marL="3657600" marR="0" rtl="0" algn="l">
              <a:lnSpc>
                <a:spcPct val="115000"/>
              </a:lnSpc>
              <a:spcBef>
                <a:spcPts val="0"/>
              </a:spcBef>
              <a:spcAft>
                <a:spcPts val="1900"/>
              </a:spcAft>
              <a:buClr>
                <a:schemeClr val="accent1"/>
              </a:buClr>
              <a:buSzPct val="100000"/>
              <a:buFont typeface="Roboto"/>
              <a:buChar char="■"/>
              <a:defRPr b="0" i="0" sz="1900" u="none" cap="none" strike="noStrike">
                <a:solidFill>
                  <a:schemeClr val="accent1"/>
                </a:solidFill>
                <a:latin typeface="Roboto"/>
                <a:ea typeface="Roboto"/>
                <a:cs typeface="Roboto"/>
                <a:sym typeface="Roboto"/>
              </a:defRPr>
            </a:lvl9pPr>
          </a:lstStyle>
          <a:p/>
        </p:txBody>
      </p:sp>
      <p:sp>
        <p:nvSpPr>
          <p:cNvPr id="86" name="Shape 86"/>
          <p:cNvSpPr/>
          <p:nvPr/>
        </p:nvSpPr>
        <p:spPr>
          <a:xfrm flipH="1">
            <a:off x="-16909" y="6237100"/>
            <a:ext cx="6353302" cy="631949"/>
          </a:xfrm>
          <a:custGeom>
            <a:pathLst>
              <a:path extrusionOk="0" h="120000" w="120000">
                <a:moveTo>
                  <a:pt x="0" y="117227"/>
                </a:moveTo>
                <a:lnTo>
                  <a:pt x="120000" y="0"/>
                </a:lnTo>
                <a:lnTo>
                  <a:pt x="119904" y="120000"/>
                </a:lnTo>
                <a:close/>
              </a:path>
            </a:pathLst>
          </a:custGeom>
          <a:solidFill>
            <a:srgbClr val="FFCC50"/>
          </a:solidFill>
          <a:ln>
            <a:noFill/>
          </a:ln>
        </p:spPr>
      </p:sp>
      <p:pic>
        <p:nvPicPr>
          <p:cNvPr descr="Google_Logo_2015_gr.png" id="87" name="Shape 87"/>
          <p:cNvPicPr preferRelativeResize="0"/>
          <p:nvPr/>
        </p:nvPicPr>
        <p:blipFill rotWithShape="1">
          <a:blip r:embed="rId2">
            <a:alphaModFix/>
          </a:blip>
          <a:srcRect b="0" l="0" r="0" t="0"/>
          <a:stretch/>
        </p:blipFill>
        <p:spPr>
          <a:xfrm>
            <a:off x="234713" y="6455685"/>
            <a:ext cx="739794" cy="227925"/>
          </a:xfrm>
          <a:prstGeom prst="rect">
            <a:avLst/>
          </a:prstGeom>
          <a:noFill/>
          <a:ln>
            <a:noFill/>
          </a:ln>
        </p:spPr>
      </p:pic>
      <p:sp>
        <p:nvSpPr>
          <p:cNvPr id="88" name="Shape 88"/>
          <p:cNvSpPr txBox="1"/>
          <p:nvPr/>
        </p:nvSpPr>
        <p:spPr>
          <a:xfrm>
            <a:off x="10568578" y="291700"/>
            <a:ext cx="1610699" cy="404700"/>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D9D9D9"/>
              </a:buClr>
              <a:buSzPct val="25000"/>
              <a:buFont typeface="Roboto"/>
              <a:buNone/>
            </a:pPr>
            <a:r>
              <a:rPr b="0" i="0" lang="en-US" sz="800" u="none" cap="none" strike="noStrike">
                <a:solidFill>
                  <a:srgbClr val="D9D9D9"/>
                </a:solidFill>
                <a:latin typeface="Roboto"/>
                <a:ea typeface="Roboto"/>
                <a:cs typeface="Roboto"/>
                <a:sym typeface="Roboto"/>
              </a:rPr>
              <a:t>Proprietary + Confidential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reen Footer - Title &amp; Body">
    <p:spTree>
      <p:nvGrpSpPr>
        <p:cNvPr id="89" name="Shape 89"/>
        <p:cNvGrpSpPr/>
        <p:nvPr/>
      </p:nvGrpSpPr>
      <p:grpSpPr>
        <a:xfrm>
          <a:off x="0" y="0"/>
          <a:ext cx="0" cy="0"/>
          <a:chOff x="0" y="0"/>
          <a:chExt cx="0" cy="0"/>
        </a:xfrm>
      </p:grpSpPr>
      <p:sp>
        <p:nvSpPr>
          <p:cNvPr id="90" name="Shape 90"/>
          <p:cNvSpPr txBox="1"/>
          <p:nvPr>
            <p:ph type="title"/>
          </p:nvPr>
        </p:nvSpPr>
        <p:spPr>
          <a:xfrm>
            <a:off x="222566" y="696500"/>
            <a:ext cx="8809500" cy="10077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666666"/>
              </a:buClr>
              <a:buFont typeface="Roboto"/>
              <a:buNone/>
              <a:defRPr b="0" i="0" sz="3500" u="none" cap="none" strike="noStrike">
                <a:solidFill>
                  <a:srgbClr val="666666"/>
                </a:solidFill>
                <a:latin typeface="Roboto"/>
                <a:ea typeface="Roboto"/>
                <a:cs typeface="Roboto"/>
                <a:sym typeface="Roboto"/>
              </a:defRPr>
            </a:lvl1pPr>
            <a:lvl2pPr indent="0" lvl="1" rtl="0">
              <a:spcBef>
                <a:spcPts val="0"/>
              </a:spcBef>
              <a:buClr>
                <a:srgbClr val="666666"/>
              </a:buClr>
              <a:buFont typeface="Roboto"/>
              <a:buNone/>
              <a:defRPr sz="4800">
                <a:solidFill>
                  <a:srgbClr val="666666"/>
                </a:solidFill>
                <a:latin typeface="Roboto"/>
                <a:ea typeface="Roboto"/>
                <a:cs typeface="Roboto"/>
                <a:sym typeface="Roboto"/>
              </a:defRPr>
            </a:lvl2pPr>
            <a:lvl3pPr indent="0" lvl="2" rtl="0">
              <a:spcBef>
                <a:spcPts val="0"/>
              </a:spcBef>
              <a:buClr>
                <a:srgbClr val="666666"/>
              </a:buClr>
              <a:buFont typeface="Roboto"/>
              <a:buNone/>
              <a:defRPr sz="4800">
                <a:solidFill>
                  <a:srgbClr val="666666"/>
                </a:solidFill>
                <a:latin typeface="Roboto"/>
                <a:ea typeface="Roboto"/>
                <a:cs typeface="Roboto"/>
                <a:sym typeface="Roboto"/>
              </a:defRPr>
            </a:lvl3pPr>
            <a:lvl4pPr indent="0" lvl="3" rtl="0">
              <a:spcBef>
                <a:spcPts val="0"/>
              </a:spcBef>
              <a:buClr>
                <a:srgbClr val="666666"/>
              </a:buClr>
              <a:buFont typeface="Roboto"/>
              <a:buNone/>
              <a:defRPr sz="4800">
                <a:solidFill>
                  <a:srgbClr val="666666"/>
                </a:solidFill>
                <a:latin typeface="Roboto"/>
                <a:ea typeface="Roboto"/>
                <a:cs typeface="Roboto"/>
                <a:sym typeface="Roboto"/>
              </a:defRPr>
            </a:lvl4pPr>
            <a:lvl5pPr indent="0" lvl="4" rtl="0">
              <a:spcBef>
                <a:spcPts val="0"/>
              </a:spcBef>
              <a:buClr>
                <a:srgbClr val="666666"/>
              </a:buClr>
              <a:buFont typeface="Roboto"/>
              <a:buNone/>
              <a:defRPr sz="4800">
                <a:solidFill>
                  <a:srgbClr val="666666"/>
                </a:solidFill>
                <a:latin typeface="Roboto"/>
                <a:ea typeface="Roboto"/>
                <a:cs typeface="Roboto"/>
                <a:sym typeface="Roboto"/>
              </a:defRPr>
            </a:lvl5pPr>
            <a:lvl6pPr indent="0" lvl="5" rtl="0">
              <a:spcBef>
                <a:spcPts val="0"/>
              </a:spcBef>
              <a:buClr>
                <a:srgbClr val="666666"/>
              </a:buClr>
              <a:buFont typeface="Roboto"/>
              <a:buNone/>
              <a:defRPr sz="4800">
                <a:solidFill>
                  <a:srgbClr val="666666"/>
                </a:solidFill>
                <a:latin typeface="Roboto"/>
                <a:ea typeface="Roboto"/>
                <a:cs typeface="Roboto"/>
                <a:sym typeface="Roboto"/>
              </a:defRPr>
            </a:lvl6pPr>
            <a:lvl7pPr indent="0" lvl="6" rtl="0">
              <a:spcBef>
                <a:spcPts val="0"/>
              </a:spcBef>
              <a:buClr>
                <a:srgbClr val="666666"/>
              </a:buClr>
              <a:buFont typeface="Roboto"/>
              <a:buNone/>
              <a:defRPr sz="4800">
                <a:solidFill>
                  <a:srgbClr val="666666"/>
                </a:solidFill>
                <a:latin typeface="Roboto"/>
                <a:ea typeface="Roboto"/>
                <a:cs typeface="Roboto"/>
                <a:sym typeface="Roboto"/>
              </a:defRPr>
            </a:lvl7pPr>
            <a:lvl8pPr indent="0" lvl="7" rtl="0">
              <a:spcBef>
                <a:spcPts val="0"/>
              </a:spcBef>
              <a:buClr>
                <a:srgbClr val="666666"/>
              </a:buClr>
              <a:buFont typeface="Roboto"/>
              <a:buNone/>
              <a:defRPr sz="4800">
                <a:solidFill>
                  <a:srgbClr val="666666"/>
                </a:solidFill>
                <a:latin typeface="Roboto"/>
                <a:ea typeface="Roboto"/>
                <a:cs typeface="Roboto"/>
                <a:sym typeface="Roboto"/>
              </a:defRPr>
            </a:lvl8pPr>
            <a:lvl9pPr indent="0" lvl="8" rtl="0">
              <a:spcBef>
                <a:spcPts val="0"/>
              </a:spcBef>
              <a:buClr>
                <a:srgbClr val="666666"/>
              </a:buClr>
              <a:buFont typeface="Roboto"/>
              <a:buNone/>
              <a:defRPr sz="4800">
                <a:solidFill>
                  <a:srgbClr val="666666"/>
                </a:solidFill>
                <a:latin typeface="Roboto"/>
                <a:ea typeface="Roboto"/>
                <a:cs typeface="Roboto"/>
                <a:sym typeface="Roboto"/>
              </a:defRPr>
            </a:lvl9pPr>
          </a:lstStyle>
          <a:p/>
        </p:txBody>
      </p:sp>
      <p:sp>
        <p:nvSpPr>
          <p:cNvPr id="91" name="Shape 91"/>
          <p:cNvSpPr/>
          <p:nvPr/>
        </p:nvSpPr>
        <p:spPr>
          <a:xfrm>
            <a:off x="107986" y="6157000"/>
            <a:ext cx="12105138" cy="731148"/>
          </a:xfrm>
          <a:custGeom>
            <a:pathLst>
              <a:path extrusionOk="0" h="120000" w="120000">
                <a:moveTo>
                  <a:pt x="119999" y="120000"/>
                </a:moveTo>
                <a:lnTo>
                  <a:pt x="119831" y="0"/>
                </a:lnTo>
                <a:lnTo>
                  <a:pt x="0" y="69713"/>
                </a:lnTo>
                <a:lnTo>
                  <a:pt x="286" y="113095"/>
                </a:lnTo>
                <a:close/>
              </a:path>
            </a:pathLst>
          </a:custGeom>
          <a:solidFill>
            <a:srgbClr val="349351"/>
          </a:solidFill>
          <a:ln>
            <a:noFill/>
          </a:ln>
        </p:spPr>
      </p:sp>
      <p:sp>
        <p:nvSpPr>
          <p:cNvPr id="92" name="Shape 92"/>
          <p:cNvSpPr/>
          <p:nvPr/>
        </p:nvSpPr>
        <p:spPr>
          <a:xfrm flipH="1">
            <a:off x="-16909" y="6249110"/>
            <a:ext cx="6353302" cy="631949"/>
          </a:xfrm>
          <a:custGeom>
            <a:pathLst>
              <a:path extrusionOk="0" h="120000" w="120000">
                <a:moveTo>
                  <a:pt x="0" y="117227"/>
                </a:moveTo>
                <a:lnTo>
                  <a:pt x="120000" y="0"/>
                </a:lnTo>
                <a:lnTo>
                  <a:pt x="119904" y="120000"/>
                </a:lnTo>
                <a:close/>
              </a:path>
            </a:pathLst>
          </a:custGeom>
          <a:solidFill>
            <a:srgbClr val="34A853"/>
          </a:solidFill>
          <a:ln>
            <a:noFill/>
          </a:ln>
        </p:spPr>
      </p:sp>
      <p:pic>
        <p:nvPicPr>
          <p:cNvPr descr="Google_Logo_2015_gr.png" id="93" name="Shape 93"/>
          <p:cNvPicPr preferRelativeResize="0"/>
          <p:nvPr/>
        </p:nvPicPr>
        <p:blipFill rotWithShape="1">
          <a:blip r:embed="rId2">
            <a:alphaModFix/>
          </a:blip>
          <a:srcRect b="0" l="0" r="0" t="0"/>
          <a:stretch/>
        </p:blipFill>
        <p:spPr>
          <a:xfrm>
            <a:off x="234713" y="6455685"/>
            <a:ext cx="739794" cy="227925"/>
          </a:xfrm>
          <a:prstGeom prst="rect">
            <a:avLst/>
          </a:prstGeom>
          <a:noFill/>
          <a:ln>
            <a:noFill/>
          </a:ln>
        </p:spPr>
      </p:pic>
      <p:sp>
        <p:nvSpPr>
          <p:cNvPr id="94" name="Shape 94"/>
          <p:cNvSpPr txBox="1"/>
          <p:nvPr>
            <p:ph idx="1" type="body"/>
          </p:nvPr>
        </p:nvSpPr>
        <p:spPr>
          <a:xfrm>
            <a:off x="234720" y="1741166"/>
            <a:ext cx="6985799" cy="3475499"/>
          </a:xfrm>
          <a:prstGeom prst="rect">
            <a:avLst/>
          </a:prstGeom>
          <a:noFill/>
          <a:ln>
            <a:noFill/>
          </a:ln>
        </p:spPr>
        <p:txBody>
          <a:bodyPr anchorCtr="0" anchor="t" bIns="91425" lIns="91425" rIns="91425" tIns="91425"/>
          <a:lstStyle>
            <a:lvl1pPr indent="120650" lvl="0" marL="0" marR="0" rtl="0" algn="l">
              <a:lnSpc>
                <a:spcPct val="115000"/>
              </a:lnSpc>
              <a:spcBef>
                <a:spcPts val="0"/>
              </a:spcBef>
              <a:spcAft>
                <a:spcPts val="1900"/>
              </a:spcAft>
              <a:buClr>
                <a:schemeClr val="accent1"/>
              </a:buClr>
              <a:buSzPct val="100000"/>
              <a:buFont typeface="Roboto"/>
              <a:buChar char="●"/>
              <a:defRPr b="0" i="0" sz="1900" u="none" cap="none" strike="noStrike">
                <a:solidFill>
                  <a:schemeClr val="accent1"/>
                </a:solidFill>
                <a:latin typeface="Roboto"/>
                <a:ea typeface="Roboto"/>
                <a:cs typeface="Roboto"/>
                <a:sym typeface="Roboto"/>
              </a:defRPr>
            </a:lvl1pPr>
            <a:lvl2pPr indent="120650" lvl="1" marL="457200" marR="0" rtl="0" algn="l">
              <a:lnSpc>
                <a:spcPct val="115000"/>
              </a:lnSpc>
              <a:spcBef>
                <a:spcPts val="0"/>
              </a:spcBef>
              <a:spcAft>
                <a:spcPts val="1900"/>
              </a:spcAft>
              <a:buClr>
                <a:schemeClr val="accent1"/>
              </a:buClr>
              <a:buSzPct val="100000"/>
              <a:buFont typeface="Roboto"/>
              <a:buChar char="○"/>
              <a:defRPr b="0" i="0" sz="1900" u="none" cap="none" strike="noStrike">
                <a:solidFill>
                  <a:schemeClr val="accent1"/>
                </a:solidFill>
                <a:latin typeface="Roboto"/>
                <a:ea typeface="Roboto"/>
                <a:cs typeface="Roboto"/>
                <a:sym typeface="Roboto"/>
              </a:defRPr>
            </a:lvl2pPr>
            <a:lvl3pPr indent="120650" lvl="2" marL="914400" marR="0" rtl="0" algn="l">
              <a:lnSpc>
                <a:spcPct val="115000"/>
              </a:lnSpc>
              <a:spcBef>
                <a:spcPts val="0"/>
              </a:spcBef>
              <a:spcAft>
                <a:spcPts val="1900"/>
              </a:spcAft>
              <a:buClr>
                <a:schemeClr val="accent1"/>
              </a:buClr>
              <a:buSzPct val="100000"/>
              <a:buFont typeface="Roboto"/>
              <a:buChar char="■"/>
              <a:defRPr b="0" i="0" sz="1900" u="none" cap="none" strike="noStrike">
                <a:solidFill>
                  <a:schemeClr val="accent1"/>
                </a:solidFill>
                <a:latin typeface="Roboto"/>
                <a:ea typeface="Roboto"/>
                <a:cs typeface="Roboto"/>
                <a:sym typeface="Roboto"/>
              </a:defRPr>
            </a:lvl3pPr>
            <a:lvl4pPr indent="120650" lvl="3" marL="1371600" marR="0" rtl="0" algn="l">
              <a:lnSpc>
                <a:spcPct val="115000"/>
              </a:lnSpc>
              <a:spcBef>
                <a:spcPts val="0"/>
              </a:spcBef>
              <a:spcAft>
                <a:spcPts val="1900"/>
              </a:spcAft>
              <a:buClr>
                <a:schemeClr val="accent1"/>
              </a:buClr>
              <a:buSzPct val="100000"/>
              <a:buFont typeface="Roboto"/>
              <a:buChar char="●"/>
              <a:defRPr b="0" i="0" sz="1900" u="none" cap="none" strike="noStrike">
                <a:solidFill>
                  <a:schemeClr val="accent1"/>
                </a:solidFill>
                <a:latin typeface="Roboto"/>
                <a:ea typeface="Roboto"/>
                <a:cs typeface="Roboto"/>
                <a:sym typeface="Roboto"/>
              </a:defRPr>
            </a:lvl4pPr>
            <a:lvl5pPr indent="120650" lvl="4" marL="1828800" marR="0" rtl="0" algn="l">
              <a:lnSpc>
                <a:spcPct val="115000"/>
              </a:lnSpc>
              <a:spcBef>
                <a:spcPts val="0"/>
              </a:spcBef>
              <a:spcAft>
                <a:spcPts val="1900"/>
              </a:spcAft>
              <a:buClr>
                <a:schemeClr val="accent1"/>
              </a:buClr>
              <a:buSzPct val="100000"/>
              <a:buFont typeface="Roboto"/>
              <a:buChar char="○"/>
              <a:defRPr b="0" i="0" sz="1900" u="none" cap="none" strike="noStrike">
                <a:solidFill>
                  <a:schemeClr val="accent1"/>
                </a:solidFill>
                <a:latin typeface="Roboto"/>
                <a:ea typeface="Roboto"/>
                <a:cs typeface="Roboto"/>
                <a:sym typeface="Roboto"/>
              </a:defRPr>
            </a:lvl5pPr>
            <a:lvl6pPr indent="120650" lvl="5" marL="2286000" marR="0" rtl="0" algn="l">
              <a:lnSpc>
                <a:spcPct val="115000"/>
              </a:lnSpc>
              <a:spcBef>
                <a:spcPts val="0"/>
              </a:spcBef>
              <a:spcAft>
                <a:spcPts val="1900"/>
              </a:spcAft>
              <a:buClr>
                <a:schemeClr val="accent1"/>
              </a:buClr>
              <a:buSzPct val="100000"/>
              <a:buFont typeface="Roboto"/>
              <a:buChar char="■"/>
              <a:defRPr b="0" i="0" sz="1900" u="none" cap="none" strike="noStrike">
                <a:solidFill>
                  <a:schemeClr val="accent1"/>
                </a:solidFill>
                <a:latin typeface="Roboto"/>
                <a:ea typeface="Roboto"/>
                <a:cs typeface="Roboto"/>
                <a:sym typeface="Roboto"/>
              </a:defRPr>
            </a:lvl6pPr>
            <a:lvl7pPr indent="120650" lvl="6" marL="2743200" marR="0" rtl="0" algn="l">
              <a:lnSpc>
                <a:spcPct val="115000"/>
              </a:lnSpc>
              <a:spcBef>
                <a:spcPts val="0"/>
              </a:spcBef>
              <a:spcAft>
                <a:spcPts val="1900"/>
              </a:spcAft>
              <a:buClr>
                <a:schemeClr val="accent1"/>
              </a:buClr>
              <a:buSzPct val="100000"/>
              <a:buFont typeface="Roboto"/>
              <a:buChar char="●"/>
              <a:defRPr b="0" i="0" sz="1900" u="none" cap="none" strike="noStrike">
                <a:solidFill>
                  <a:schemeClr val="accent1"/>
                </a:solidFill>
                <a:latin typeface="Roboto"/>
                <a:ea typeface="Roboto"/>
                <a:cs typeface="Roboto"/>
                <a:sym typeface="Roboto"/>
              </a:defRPr>
            </a:lvl7pPr>
            <a:lvl8pPr indent="120650" lvl="7" marL="3200400" marR="0" rtl="0" algn="l">
              <a:lnSpc>
                <a:spcPct val="115000"/>
              </a:lnSpc>
              <a:spcBef>
                <a:spcPts val="0"/>
              </a:spcBef>
              <a:spcAft>
                <a:spcPts val="1900"/>
              </a:spcAft>
              <a:buClr>
                <a:schemeClr val="accent1"/>
              </a:buClr>
              <a:buSzPct val="100000"/>
              <a:buFont typeface="Roboto"/>
              <a:buChar char="○"/>
              <a:defRPr b="0" i="0" sz="1900" u="none" cap="none" strike="noStrike">
                <a:solidFill>
                  <a:schemeClr val="accent1"/>
                </a:solidFill>
                <a:latin typeface="Roboto"/>
                <a:ea typeface="Roboto"/>
                <a:cs typeface="Roboto"/>
                <a:sym typeface="Roboto"/>
              </a:defRPr>
            </a:lvl8pPr>
            <a:lvl9pPr indent="120650" lvl="8" marL="3657600" marR="0" rtl="0" algn="l">
              <a:lnSpc>
                <a:spcPct val="115000"/>
              </a:lnSpc>
              <a:spcBef>
                <a:spcPts val="0"/>
              </a:spcBef>
              <a:spcAft>
                <a:spcPts val="1900"/>
              </a:spcAft>
              <a:buClr>
                <a:schemeClr val="accent1"/>
              </a:buClr>
              <a:buSzPct val="100000"/>
              <a:buFont typeface="Roboto"/>
              <a:buChar char="■"/>
              <a:defRPr b="0" i="0" sz="1900" u="none" cap="none" strike="noStrike">
                <a:solidFill>
                  <a:schemeClr val="accent1"/>
                </a:solidFill>
                <a:latin typeface="Roboto"/>
                <a:ea typeface="Roboto"/>
                <a:cs typeface="Roboto"/>
                <a:sym typeface="Roboto"/>
              </a:defRPr>
            </a:lvl9pPr>
          </a:lstStyle>
          <a:p/>
        </p:txBody>
      </p:sp>
      <p:sp>
        <p:nvSpPr>
          <p:cNvPr id="95" name="Shape 95"/>
          <p:cNvSpPr txBox="1"/>
          <p:nvPr/>
        </p:nvSpPr>
        <p:spPr>
          <a:xfrm>
            <a:off x="10568578" y="291700"/>
            <a:ext cx="1610699" cy="404700"/>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D9D9D9"/>
              </a:buClr>
              <a:buSzPct val="25000"/>
              <a:buFont typeface="Roboto"/>
              <a:buNone/>
            </a:pPr>
            <a:r>
              <a:rPr b="0" i="0" lang="en-US" sz="800" u="none" cap="none" strike="noStrike">
                <a:solidFill>
                  <a:srgbClr val="D9D9D9"/>
                </a:solidFill>
                <a:latin typeface="Roboto"/>
                <a:ea typeface="Roboto"/>
                <a:cs typeface="Roboto"/>
                <a:sym typeface="Roboto"/>
              </a:rPr>
              <a:t>Proprietary + Confidential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ray Footer - Title &amp; Body">
    <p:spTree>
      <p:nvGrpSpPr>
        <p:cNvPr id="96" name="Shape 96"/>
        <p:cNvGrpSpPr/>
        <p:nvPr/>
      </p:nvGrpSpPr>
      <p:grpSpPr>
        <a:xfrm>
          <a:off x="0" y="0"/>
          <a:ext cx="0" cy="0"/>
          <a:chOff x="0" y="0"/>
          <a:chExt cx="0" cy="0"/>
        </a:xfrm>
      </p:grpSpPr>
      <p:sp>
        <p:nvSpPr>
          <p:cNvPr id="97" name="Shape 97"/>
          <p:cNvSpPr/>
          <p:nvPr/>
        </p:nvSpPr>
        <p:spPr>
          <a:xfrm flipH="1">
            <a:off x="34561" y="6157000"/>
            <a:ext cx="12178968" cy="731153"/>
          </a:xfrm>
          <a:custGeom>
            <a:pathLst>
              <a:path extrusionOk="0" h="120000" w="120000">
                <a:moveTo>
                  <a:pt x="0" y="120000"/>
                </a:moveTo>
                <a:lnTo>
                  <a:pt x="168" y="0"/>
                </a:lnTo>
                <a:lnTo>
                  <a:pt x="120000" y="68165"/>
                </a:lnTo>
                <a:lnTo>
                  <a:pt x="119832" y="113092"/>
                </a:lnTo>
                <a:close/>
              </a:path>
            </a:pathLst>
          </a:custGeom>
          <a:solidFill>
            <a:srgbClr val="666666"/>
          </a:solidFill>
          <a:ln>
            <a:noFill/>
          </a:ln>
        </p:spPr>
      </p:sp>
      <p:sp>
        <p:nvSpPr>
          <p:cNvPr id="98" name="Shape 98"/>
          <p:cNvSpPr/>
          <p:nvPr/>
        </p:nvSpPr>
        <p:spPr>
          <a:xfrm flipH="1">
            <a:off x="-16909" y="6249110"/>
            <a:ext cx="6353302" cy="631949"/>
          </a:xfrm>
          <a:custGeom>
            <a:pathLst>
              <a:path extrusionOk="0" h="120000" w="120000">
                <a:moveTo>
                  <a:pt x="0" y="117227"/>
                </a:moveTo>
                <a:lnTo>
                  <a:pt x="120000" y="0"/>
                </a:lnTo>
                <a:lnTo>
                  <a:pt x="119904" y="120000"/>
                </a:lnTo>
                <a:close/>
              </a:path>
            </a:pathLst>
          </a:custGeom>
          <a:solidFill>
            <a:srgbClr val="999999"/>
          </a:solidFill>
          <a:ln>
            <a:noFill/>
          </a:ln>
        </p:spPr>
      </p:sp>
      <p:pic>
        <p:nvPicPr>
          <p:cNvPr descr="Google_Logo_2015_gr.png" id="99" name="Shape 99"/>
          <p:cNvPicPr preferRelativeResize="0"/>
          <p:nvPr/>
        </p:nvPicPr>
        <p:blipFill rotWithShape="1">
          <a:blip r:embed="rId2">
            <a:alphaModFix/>
          </a:blip>
          <a:srcRect b="0" l="0" r="0" t="0"/>
          <a:stretch/>
        </p:blipFill>
        <p:spPr>
          <a:xfrm>
            <a:off x="234713" y="6455685"/>
            <a:ext cx="739794" cy="227925"/>
          </a:xfrm>
          <a:prstGeom prst="rect">
            <a:avLst/>
          </a:prstGeom>
          <a:noFill/>
          <a:ln>
            <a:noFill/>
          </a:ln>
        </p:spPr>
      </p:pic>
      <p:sp>
        <p:nvSpPr>
          <p:cNvPr id="100" name="Shape 100"/>
          <p:cNvSpPr txBox="1"/>
          <p:nvPr>
            <p:ph type="title"/>
          </p:nvPr>
        </p:nvSpPr>
        <p:spPr>
          <a:xfrm>
            <a:off x="222566" y="696500"/>
            <a:ext cx="8809500" cy="10077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666666"/>
              </a:buClr>
              <a:buFont typeface="Roboto"/>
              <a:buNone/>
              <a:defRPr b="0" i="0" sz="3500" u="none" cap="none" strike="noStrike">
                <a:solidFill>
                  <a:srgbClr val="666666"/>
                </a:solidFill>
                <a:latin typeface="Roboto"/>
                <a:ea typeface="Roboto"/>
                <a:cs typeface="Roboto"/>
                <a:sym typeface="Roboto"/>
              </a:defRPr>
            </a:lvl1pPr>
            <a:lvl2pPr indent="0" lvl="1" rtl="0">
              <a:spcBef>
                <a:spcPts val="0"/>
              </a:spcBef>
              <a:buClr>
                <a:srgbClr val="666666"/>
              </a:buClr>
              <a:buFont typeface="Roboto"/>
              <a:buNone/>
              <a:defRPr sz="4800">
                <a:solidFill>
                  <a:srgbClr val="666666"/>
                </a:solidFill>
                <a:latin typeface="Roboto"/>
                <a:ea typeface="Roboto"/>
                <a:cs typeface="Roboto"/>
                <a:sym typeface="Roboto"/>
              </a:defRPr>
            </a:lvl2pPr>
            <a:lvl3pPr indent="0" lvl="2" rtl="0">
              <a:spcBef>
                <a:spcPts val="0"/>
              </a:spcBef>
              <a:buClr>
                <a:srgbClr val="666666"/>
              </a:buClr>
              <a:buFont typeface="Roboto"/>
              <a:buNone/>
              <a:defRPr sz="4800">
                <a:solidFill>
                  <a:srgbClr val="666666"/>
                </a:solidFill>
                <a:latin typeface="Roboto"/>
                <a:ea typeface="Roboto"/>
                <a:cs typeface="Roboto"/>
                <a:sym typeface="Roboto"/>
              </a:defRPr>
            </a:lvl3pPr>
            <a:lvl4pPr indent="0" lvl="3" rtl="0">
              <a:spcBef>
                <a:spcPts val="0"/>
              </a:spcBef>
              <a:buClr>
                <a:srgbClr val="666666"/>
              </a:buClr>
              <a:buFont typeface="Roboto"/>
              <a:buNone/>
              <a:defRPr sz="4800">
                <a:solidFill>
                  <a:srgbClr val="666666"/>
                </a:solidFill>
                <a:latin typeface="Roboto"/>
                <a:ea typeface="Roboto"/>
                <a:cs typeface="Roboto"/>
                <a:sym typeface="Roboto"/>
              </a:defRPr>
            </a:lvl4pPr>
            <a:lvl5pPr indent="0" lvl="4" rtl="0">
              <a:spcBef>
                <a:spcPts val="0"/>
              </a:spcBef>
              <a:buClr>
                <a:srgbClr val="666666"/>
              </a:buClr>
              <a:buFont typeface="Roboto"/>
              <a:buNone/>
              <a:defRPr sz="4800">
                <a:solidFill>
                  <a:srgbClr val="666666"/>
                </a:solidFill>
                <a:latin typeface="Roboto"/>
                <a:ea typeface="Roboto"/>
                <a:cs typeface="Roboto"/>
                <a:sym typeface="Roboto"/>
              </a:defRPr>
            </a:lvl5pPr>
            <a:lvl6pPr indent="0" lvl="5" rtl="0">
              <a:spcBef>
                <a:spcPts val="0"/>
              </a:spcBef>
              <a:buClr>
                <a:srgbClr val="666666"/>
              </a:buClr>
              <a:buFont typeface="Roboto"/>
              <a:buNone/>
              <a:defRPr sz="4800">
                <a:solidFill>
                  <a:srgbClr val="666666"/>
                </a:solidFill>
                <a:latin typeface="Roboto"/>
                <a:ea typeface="Roboto"/>
                <a:cs typeface="Roboto"/>
                <a:sym typeface="Roboto"/>
              </a:defRPr>
            </a:lvl6pPr>
            <a:lvl7pPr indent="0" lvl="6" rtl="0">
              <a:spcBef>
                <a:spcPts val="0"/>
              </a:spcBef>
              <a:buClr>
                <a:srgbClr val="666666"/>
              </a:buClr>
              <a:buFont typeface="Roboto"/>
              <a:buNone/>
              <a:defRPr sz="4800">
                <a:solidFill>
                  <a:srgbClr val="666666"/>
                </a:solidFill>
                <a:latin typeface="Roboto"/>
                <a:ea typeface="Roboto"/>
                <a:cs typeface="Roboto"/>
                <a:sym typeface="Roboto"/>
              </a:defRPr>
            </a:lvl7pPr>
            <a:lvl8pPr indent="0" lvl="7" rtl="0">
              <a:spcBef>
                <a:spcPts val="0"/>
              </a:spcBef>
              <a:buClr>
                <a:srgbClr val="666666"/>
              </a:buClr>
              <a:buFont typeface="Roboto"/>
              <a:buNone/>
              <a:defRPr sz="4800">
                <a:solidFill>
                  <a:srgbClr val="666666"/>
                </a:solidFill>
                <a:latin typeface="Roboto"/>
                <a:ea typeface="Roboto"/>
                <a:cs typeface="Roboto"/>
                <a:sym typeface="Roboto"/>
              </a:defRPr>
            </a:lvl8pPr>
            <a:lvl9pPr indent="0" lvl="8" rtl="0">
              <a:spcBef>
                <a:spcPts val="0"/>
              </a:spcBef>
              <a:buClr>
                <a:srgbClr val="666666"/>
              </a:buClr>
              <a:buFont typeface="Roboto"/>
              <a:buNone/>
              <a:defRPr sz="4800">
                <a:solidFill>
                  <a:srgbClr val="666666"/>
                </a:solidFill>
                <a:latin typeface="Roboto"/>
                <a:ea typeface="Roboto"/>
                <a:cs typeface="Roboto"/>
                <a:sym typeface="Roboto"/>
              </a:defRPr>
            </a:lvl9pPr>
          </a:lstStyle>
          <a:p/>
        </p:txBody>
      </p:sp>
      <p:sp>
        <p:nvSpPr>
          <p:cNvPr id="101" name="Shape 101"/>
          <p:cNvSpPr txBox="1"/>
          <p:nvPr>
            <p:ph idx="1" type="body"/>
          </p:nvPr>
        </p:nvSpPr>
        <p:spPr>
          <a:xfrm>
            <a:off x="234720" y="1741166"/>
            <a:ext cx="6985799" cy="3475499"/>
          </a:xfrm>
          <a:prstGeom prst="rect">
            <a:avLst/>
          </a:prstGeom>
          <a:noFill/>
          <a:ln>
            <a:noFill/>
          </a:ln>
        </p:spPr>
        <p:txBody>
          <a:bodyPr anchorCtr="0" anchor="t" bIns="91425" lIns="91425" rIns="91425" tIns="91425"/>
          <a:lstStyle>
            <a:lvl1pPr indent="120650" lvl="0" marL="0" marR="0" rtl="0" algn="l">
              <a:lnSpc>
                <a:spcPct val="115000"/>
              </a:lnSpc>
              <a:spcBef>
                <a:spcPts val="0"/>
              </a:spcBef>
              <a:spcAft>
                <a:spcPts val="1900"/>
              </a:spcAft>
              <a:buClr>
                <a:schemeClr val="accent1"/>
              </a:buClr>
              <a:buSzPct val="100000"/>
              <a:buFont typeface="Roboto"/>
              <a:buChar char="●"/>
              <a:defRPr b="0" i="0" sz="1900" u="none" cap="none" strike="noStrike">
                <a:solidFill>
                  <a:schemeClr val="accent1"/>
                </a:solidFill>
                <a:latin typeface="Roboto"/>
                <a:ea typeface="Roboto"/>
                <a:cs typeface="Roboto"/>
                <a:sym typeface="Roboto"/>
              </a:defRPr>
            </a:lvl1pPr>
            <a:lvl2pPr indent="120650" lvl="1" marL="457200" marR="0" rtl="0" algn="l">
              <a:lnSpc>
                <a:spcPct val="115000"/>
              </a:lnSpc>
              <a:spcBef>
                <a:spcPts val="0"/>
              </a:spcBef>
              <a:spcAft>
                <a:spcPts val="1900"/>
              </a:spcAft>
              <a:buClr>
                <a:schemeClr val="accent1"/>
              </a:buClr>
              <a:buSzPct val="100000"/>
              <a:buFont typeface="Roboto"/>
              <a:buChar char="○"/>
              <a:defRPr b="0" i="0" sz="1900" u="none" cap="none" strike="noStrike">
                <a:solidFill>
                  <a:schemeClr val="accent1"/>
                </a:solidFill>
                <a:latin typeface="Roboto"/>
                <a:ea typeface="Roboto"/>
                <a:cs typeface="Roboto"/>
                <a:sym typeface="Roboto"/>
              </a:defRPr>
            </a:lvl2pPr>
            <a:lvl3pPr indent="120650" lvl="2" marL="914400" marR="0" rtl="0" algn="l">
              <a:lnSpc>
                <a:spcPct val="115000"/>
              </a:lnSpc>
              <a:spcBef>
                <a:spcPts val="0"/>
              </a:spcBef>
              <a:spcAft>
                <a:spcPts val="1900"/>
              </a:spcAft>
              <a:buClr>
                <a:schemeClr val="accent1"/>
              </a:buClr>
              <a:buSzPct val="100000"/>
              <a:buFont typeface="Roboto"/>
              <a:buChar char="■"/>
              <a:defRPr b="0" i="0" sz="1900" u="none" cap="none" strike="noStrike">
                <a:solidFill>
                  <a:schemeClr val="accent1"/>
                </a:solidFill>
                <a:latin typeface="Roboto"/>
                <a:ea typeface="Roboto"/>
                <a:cs typeface="Roboto"/>
                <a:sym typeface="Roboto"/>
              </a:defRPr>
            </a:lvl3pPr>
            <a:lvl4pPr indent="120650" lvl="3" marL="1371600" marR="0" rtl="0" algn="l">
              <a:lnSpc>
                <a:spcPct val="115000"/>
              </a:lnSpc>
              <a:spcBef>
                <a:spcPts val="0"/>
              </a:spcBef>
              <a:spcAft>
                <a:spcPts val="1900"/>
              </a:spcAft>
              <a:buClr>
                <a:schemeClr val="accent1"/>
              </a:buClr>
              <a:buSzPct val="100000"/>
              <a:buFont typeface="Roboto"/>
              <a:buChar char="●"/>
              <a:defRPr b="0" i="0" sz="1900" u="none" cap="none" strike="noStrike">
                <a:solidFill>
                  <a:schemeClr val="accent1"/>
                </a:solidFill>
                <a:latin typeface="Roboto"/>
                <a:ea typeface="Roboto"/>
                <a:cs typeface="Roboto"/>
                <a:sym typeface="Roboto"/>
              </a:defRPr>
            </a:lvl4pPr>
            <a:lvl5pPr indent="120650" lvl="4" marL="1828800" marR="0" rtl="0" algn="l">
              <a:lnSpc>
                <a:spcPct val="115000"/>
              </a:lnSpc>
              <a:spcBef>
                <a:spcPts val="0"/>
              </a:spcBef>
              <a:spcAft>
                <a:spcPts val="1900"/>
              </a:spcAft>
              <a:buClr>
                <a:schemeClr val="accent1"/>
              </a:buClr>
              <a:buSzPct val="100000"/>
              <a:buFont typeface="Roboto"/>
              <a:buChar char="○"/>
              <a:defRPr b="0" i="0" sz="1900" u="none" cap="none" strike="noStrike">
                <a:solidFill>
                  <a:schemeClr val="accent1"/>
                </a:solidFill>
                <a:latin typeface="Roboto"/>
                <a:ea typeface="Roboto"/>
                <a:cs typeface="Roboto"/>
                <a:sym typeface="Roboto"/>
              </a:defRPr>
            </a:lvl5pPr>
            <a:lvl6pPr indent="120650" lvl="5" marL="2286000" marR="0" rtl="0" algn="l">
              <a:lnSpc>
                <a:spcPct val="115000"/>
              </a:lnSpc>
              <a:spcBef>
                <a:spcPts val="0"/>
              </a:spcBef>
              <a:spcAft>
                <a:spcPts val="1900"/>
              </a:spcAft>
              <a:buClr>
                <a:schemeClr val="accent1"/>
              </a:buClr>
              <a:buSzPct val="100000"/>
              <a:buFont typeface="Roboto"/>
              <a:buChar char="■"/>
              <a:defRPr b="0" i="0" sz="1900" u="none" cap="none" strike="noStrike">
                <a:solidFill>
                  <a:schemeClr val="accent1"/>
                </a:solidFill>
                <a:latin typeface="Roboto"/>
                <a:ea typeface="Roboto"/>
                <a:cs typeface="Roboto"/>
                <a:sym typeface="Roboto"/>
              </a:defRPr>
            </a:lvl6pPr>
            <a:lvl7pPr indent="120650" lvl="6" marL="2743200" marR="0" rtl="0" algn="l">
              <a:lnSpc>
                <a:spcPct val="115000"/>
              </a:lnSpc>
              <a:spcBef>
                <a:spcPts val="0"/>
              </a:spcBef>
              <a:spcAft>
                <a:spcPts val="1900"/>
              </a:spcAft>
              <a:buClr>
                <a:schemeClr val="accent1"/>
              </a:buClr>
              <a:buSzPct val="100000"/>
              <a:buFont typeface="Roboto"/>
              <a:buChar char="●"/>
              <a:defRPr b="0" i="0" sz="1900" u="none" cap="none" strike="noStrike">
                <a:solidFill>
                  <a:schemeClr val="accent1"/>
                </a:solidFill>
                <a:latin typeface="Roboto"/>
                <a:ea typeface="Roboto"/>
                <a:cs typeface="Roboto"/>
                <a:sym typeface="Roboto"/>
              </a:defRPr>
            </a:lvl7pPr>
            <a:lvl8pPr indent="120650" lvl="7" marL="3200400" marR="0" rtl="0" algn="l">
              <a:lnSpc>
                <a:spcPct val="115000"/>
              </a:lnSpc>
              <a:spcBef>
                <a:spcPts val="0"/>
              </a:spcBef>
              <a:spcAft>
                <a:spcPts val="1900"/>
              </a:spcAft>
              <a:buClr>
                <a:schemeClr val="accent1"/>
              </a:buClr>
              <a:buSzPct val="100000"/>
              <a:buFont typeface="Roboto"/>
              <a:buChar char="○"/>
              <a:defRPr b="0" i="0" sz="1900" u="none" cap="none" strike="noStrike">
                <a:solidFill>
                  <a:schemeClr val="accent1"/>
                </a:solidFill>
                <a:latin typeface="Roboto"/>
                <a:ea typeface="Roboto"/>
                <a:cs typeface="Roboto"/>
                <a:sym typeface="Roboto"/>
              </a:defRPr>
            </a:lvl8pPr>
            <a:lvl9pPr indent="120650" lvl="8" marL="3657600" marR="0" rtl="0" algn="l">
              <a:lnSpc>
                <a:spcPct val="115000"/>
              </a:lnSpc>
              <a:spcBef>
                <a:spcPts val="0"/>
              </a:spcBef>
              <a:spcAft>
                <a:spcPts val="1900"/>
              </a:spcAft>
              <a:buClr>
                <a:schemeClr val="accent1"/>
              </a:buClr>
              <a:buSzPct val="100000"/>
              <a:buFont typeface="Roboto"/>
              <a:buChar char="■"/>
              <a:defRPr b="0" i="0" sz="1900" u="none" cap="none" strike="noStrike">
                <a:solidFill>
                  <a:schemeClr val="accent1"/>
                </a:solidFill>
                <a:latin typeface="Roboto"/>
                <a:ea typeface="Roboto"/>
                <a:cs typeface="Roboto"/>
                <a:sym typeface="Roboto"/>
              </a:defRPr>
            </a:lvl9pPr>
          </a:lstStyle>
          <a:p/>
        </p:txBody>
      </p:sp>
      <p:sp>
        <p:nvSpPr>
          <p:cNvPr id="102" name="Shape 102"/>
          <p:cNvSpPr txBox="1"/>
          <p:nvPr/>
        </p:nvSpPr>
        <p:spPr>
          <a:xfrm>
            <a:off x="10568578" y="291700"/>
            <a:ext cx="1610699" cy="404700"/>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D9D9D9"/>
              </a:buClr>
              <a:buSzPct val="25000"/>
              <a:buFont typeface="Roboto"/>
              <a:buNone/>
            </a:pPr>
            <a:r>
              <a:rPr b="0" i="0" lang="en-US" sz="800" u="none" cap="none" strike="noStrike">
                <a:solidFill>
                  <a:srgbClr val="D9D9D9"/>
                </a:solidFill>
                <a:latin typeface="Roboto"/>
                <a:ea typeface="Roboto"/>
                <a:cs typeface="Roboto"/>
                <a:sym typeface="Roboto"/>
              </a:rPr>
              <a:t>Proprietary + Confidential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Blue Footer">
    <p:spTree>
      <p:nvGrpSpPr>
        <p:cNvPr id="103" name="Shape 103"/>
        <p:cNvGrpSpPr/>
        <p:nvPr/>
      </p:nvGrpSpPr>
      <p:grpSpPr>
        <a:xfrm>
          <a:off x="0" y="0"/>
          <a:ext cx="0" cy="0"/>
          <a:chOff x="0" y="0"/>
          <a:chExt cx="0" cy="0"/>
        </a:xfrm>
      </p:grpSpPr>
      <p:sp>
        <p:nvSpPr>
          <p:cNvPr id="104" name="Shape 104"/>
          <p:cNvSpPr txBox="1"/>
          <p:nvPr/>
        </p:nvSpPr>
        <p:spPr>
          <a:xfrm>
            <a:off x="6257507" y="6387266"/>
            <a:ext cx="5788499" cy="500699"/>
          </a:xfrm>
          <a:prstGeom prst="rect">
            <a:avLst/>
          </a:prstGeom>
          <a:noFill/>
          <a:ln>
            <a:noFill/>
          </a:ln>
        </p:spPr>
        <p:txBody>
          <a:bodyPr anchorCtr="0" anchor="t" bIns="121825" lIns="121825" rIns="121825" tIns="121825">
            <a:noAutofit/>
          </a:bodyPr>
          <a:lstStyle/>
          <a:p>
            <a:pPr indent="0" lvl="0" marL="0" marR="0" rtl="0" algn="r">
              <a:lnSpc>
                <a:spcPct val="100000"/>
              </a:lnSpc>
              <a:spcBef>
                <a:spcPts val="0"/>
              </a:spcBef>
              <a:spcAft>
                <a:spcPts val="0"/>
              </a:spcAft>
              <a:buClr>
                <a:srgbClr val="FFFFFF"/>
              </a:buClr>
              <a:buSzPct val="25000"/>
              <a:buFont typeface="Roboto"/>
              <a:buNone/>
            </a:pPr>
            <a:r>
              <a:rPr b="0" i="0" lang="en-US" sz="800" u="none" cap="none" strike="noStrike">
                <a:solidFill>
                  <a:srgbClr val="FFFFFF"/>
                </a:solidFill>
                <a:latin typeface="Roboto"/>
                <a:ea typeface="Roboto"/>
                <a:cs typeface="Roboto"/>
                <a:sym typeface="Roboto"/>
              </a:rPr>
              <a:t>Source:  Lorem ipsum dolor sit amet, consectetur adipiscing elit. Duis non erat sem</a:t>
            </a:r>
          </a:p>
        </p:txBody>
      </p:sp>
      <p:sp>
        <p:nvSpPr>
          <p:cNvPr id="105" name="Shape 105"/>
          <p:cNvSpPr txBox="1"/>
          <p:nvPr>
            <p:ph type="title"/>
          </p:nvPr>
        </p:nvSpPr>
        <p:spPr>
          <a:xfrm>
            <a:off x="222566" y="696500"/>
            <a:ext cx="8809500" cy="10077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666666"/>
              </a:buClr>
              <a:buFont typeface="Roboto"/>
              <a:buNone/>
              <a:defRPr b="0" i="0" sz="3500" u="none" cap="none" strike="noStrike">
                <a:solidFill>
                  <a:srgbClr val="666666"/>
                </a:solidFill>
                <a:latin typeface="Roboto"/>
                <a:ea typeface="Roboto"/>
                <a:cs typeface="Roboto"/>
                <a:sym typeface="Roboto"/>
              </a:defRPr>
            </a:lvl1pPr>
            <a:lvl2pPr indent="0" lvl="1" rtl="0">
              <a:spcBef>
                <a:spcPts val="0"/>
              </a:spcBef>
              <a:buClr>
                <a:srgbClr val="666666"/>
              </a:buClr>
              <a:buFont typeface="Roboto"/>
              <a:buNone/>
              <a:defRPr sz="4800">
                <a:solidFill>
                  <a:srgbClr val="666666"/>
                </a:solidFill>
                <a:latin typeface="Roboto"/>
                <a:ea typeface="Roboto"/>
                <a:cs typeface="Roboto"/>
                <a:sym typeface="Roboto"/>
              </a:defRPr>
            </a:lvl2pPr>
            <a:lvl3pPr indent="0" lvl="2" rtl="0">
              <a:spcBef>
                <a:spcPts val="0"/>
              </a:spcBef>
              <a:buClr>
                <a:srgbClr val="666666"/>
              </a:buClr>
              <a:buFont typeface="Roboto"/>
              <a:buNone/>
              <a:defRPr sz="4800">
                <a:solidFill>
                  <a:srgbClr val="666666"/>
                </a:solidFill>
                <a:latin typeface="Roboto"/>
                <a:ea typeface="Roboto"/>
                <a:cs typeface="Roboto"/>
                <a:sym typeface="Roboto"/>
              </a:defRPr>
            </a:lvl3pPr>
            <a:lvl4pPr indent="0" lvl="3" rtl="0">
              <a:spcBef>
                <a:spcPts val="0"/>
              </a:spcBef>
              <a:buClr>
                <a:srgbClr val="666666"/>
              </a:buClr>
              <a:buFont typeface="Roboto"/>
              <a:buNone/>
              <a:defRPr sz="4800">
                <a:solidFill>
                  <a:srgbClr val="666666"/>
                </a:solidFill>
                <a:latin typeface="Roboto"/>
                <a:ea typeface="Roboto"/>
                <a:cs typeface="Roboto"/>
                <a:sym typeface="Roboto"/>
              </a:defRPr>
            </a:lvl4pPr>
            <a:lvl5pPr indent="0" lvl="4" rtl="0">
              <a:spcBef>
                <a:spcPts val="0"/>
              </a:spcBef>
              <a:buClr>
                <a:srgbClr val="666666"/>
              </a:buClr>
              <a:buFont typeface="Roboto"/>
              <a:buNone/>
              <a:defRPr sz="4800">
                <a:solidFill>
                  <a:srgbClr val="666666"/>
                </a:solidFill>
                <a:latin typeface="Roboto"/>
                <a:ea typeface="Roboto"/>
                <a:cs typeface="Roboto"/>
                <a:sym typeface="Roboto"/>
              </a:defRPr>
            </a:lvl5pPr>
            <a:lvl6pPr indent="0" lvl="5" rtl="0">
              <a:spcBef>
                <a:spcPts val="0"/>
              </a:spcBef>
              <a:buClr>
                <a:srgbClr val="666666"/>
              </a:buClr>
              <a:buFont typeface="Roboto"/>
              <a:buNone/>
              <a:defRPr sz="4800">
                <a:solidFill>
                  <a:srgbClr val="666666"/>
                </a:solidFill>
                <a:latin typeface="Roboto"/>
                <a:ea typeface="Roboto"/>
                <a:cs typeface="Roboto"/>
                <a:sym typeface="Roboto"/>
              </a:defRPr>
            </a:lvl6pPr>
            <a:lvl7pPr indent="0" lvl="6" rtl="0">
              <a:spcBef>
                <a:spcPts val="0"/>
              </a:spcBef>
              <a:buClr>
                <a:srgbClr val="666666"/>
              </a:buClr>
              <a:buFont typeface="Roboto"/>
              <a:buNone/>
              <a:defRPr sz="4800">
                <a:solidFill>
                  <a:srgbClr val="666666"/>
                </a:solidFill>
                <a:latin typeface="Roboto"/>
                <a:ea typeface="Roboto"/>
                <a:cs typeface="Roboto"/>
                <a:sym typeface="Roboto"/>
              </a:defRPr>
            </a:lvl7pPr>
            <a:lvl8pPr indent="0" lvl="7" rtl="0">
              <a:spcBef>
                <a:spcPts val="0"/>
              </a:spcBef>
              <a:buClr>
                <a:srgbClr val="666666"/>
              </a:buClr>
              <a:buFont typeface="Roboto"/>
              <a:buNone/>
              <a:defRPr sz="4800">
                <a:solidFill>
                  <a:srgbClr val="666666"/>
                </a:solidFill>
                <a:latin typeface="Roboto"/>
                <a:ea typeface="Roboto"/>
                <a:cs typeface="Roboto"/>
                <a:sym typeface="Roboto"/>
              </a:defRPr>
            </a:lvl8pPr>
            <a:lvl9pPr indent="0" lvl="8" rtl="0">
              <a:spcBef>
                <a:spcPts val="0"/>
              </a:spcBef>
              <a:buClr>
                <a:srgbClr val="666666"/>
              </a:buClr>
              <a:buFont typeface="Roboto"/>
              <a:buNone/>
              <a:defRPr sz="4800">
                <a:solidFill>
                  <a:srgbClr val="666666"/>
                </a:solidFill>
                <a:latin typeface="Roboto"/>
                <a:ea typeface="Roboto"/>
                <a:cs typeface="Roboto"/>
                <a:sym typeface="Roboto"/>
              </a:defRPr>
            </a:lvl9pPr>
          </a:lstStyle>
          <a:p/>
        </p:txBody>
      </p:sp>
      <p:sp>
        <p:nvSpPr>
          <p:cNvPr id="106" name="Shape 106"/>
          <p:cNvSpPr txBox="1"/>
          <p:nvPr/>
        </p:nvSpPr>
        <p:spPr>
          <a:xfrm>
            <a:off x="10568578" y="291700"/>
            <a:ext cx="1610699" cy="404700"/>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D9D9D9"/>
              </a:buClr>
              <a:buSzPct val="25000"/>
              <a:buFont typeface="Roboto"/>
              <a:buNone/>
            </a:pPr>
            <a:r>
              <a:rPr b="0" i="0" lang="en-US" sz="800" u="none" cap="none" strike="noStrike">
                <a:solidFill>
                  <a:srgbClr val="D9D9D9"/>
                </a:solidFill>
                <a:latin typeface="Roboto"/>
                <a:ea typeface="Roboto"/>
                <a:cs typeface="Roboto"/>
                <a:sym typeface="Roboto"/>
              </a:rPr>
              <a:t>Proprietary + Confidential</a:t>
            </a:r>
          </a:p>
        </p:txBody>
      </p:sp>
      <p:grpSp>
        <p:nvGrpSpPr>
          <p:cNvPr id="107" name="Shape 107"/>
          <p:cNvGrpSpPr/>
          <p:nvPr/>
        </p:nvGrpSpPr>
        <p:grpSpPr>
          <a:xfrm>
            <a:off x="-25463" y="6168855"/>
            <a:ext cx="12229817" cy="731150"/>
            <a:chOff x="-19117" y="4617750"/>
            <a:chExt cx="9182234" cy="548377"/>
          </a:xfrm>
        </p:grpSpPr>
        <p:sp>
          <p:nvSpPr>
            <p:cNvPr id="108" name="Shape 108"/>
            <p:cNvSpPr/>
            <p:nvPr/>
          </p:nvSpPr>
          <p:spPr>
            <a:xfrm flipH="1">
              <a:off x="19243" y="4617750"/>
              <a:ext cx="9143873" cy="548377"/>
            </a:xfrm>
            <a:custGeom>
              <a:pathLst>
                <a:path extrusionOk="0" h="120000" w="120000">
                  <a:moveTo>
                    <a:pt x="0" y="120000"/>
                  </a:moveTo>
                  <a:lnTo>
                    <a:pt x="168" y="0"/>
                  </a:lnTo>
                  <a:lnTo>
                    <a:pt x="120000" y="68165"/>
                  </a:lnTo>
                  <a:lnTo>
                    <a:pt x="119832" y="113092"/>
                  </a:lnTo>
                  <a:close/>
                </a:path>
              </a:pathLst>
            </a:custGeom>
            <a:solidFill>
              <a:srgbClr val="3367D6"/>
            </a:solidFill>
            <a:ln>
              <a:noFill/>
            </a:ln>
          </p:spPr>
        </p:sp>
        <p:sp>
          <p:nvSpPr>
            <p:cNvPr id="109" name="Shape 109"/>
            <p:cNvSpPr/>
            <p:nvPr/>
          </p:nvSpPr>
          <p:spPr>
            <a:xfrm flipH="1">
              <a:off x="-19117" y="4677825"/>
              <a:ext cx="4769785" cy="473974"/>
            </a:xfrm>
            <a:custGeom>
              <a:pathLst>
                <a:path extrusionOk="0" h="120000" w="120000">
                  <a:moveTo>
                    <a:pt x="0" y="117227"/>
                  </a:moveTo>
                  <a:lnTo>
                    <a:pt x="120000" y="0"/>
                  </a:lnTo>
                  <a:lnTo>
                    <a:pt x="119904" y="120000"/>
                  </a:lnTo>
                  <a:close/>
                </a:path>
              </a:pathLst>
            </a:custGeom>
            <a:solidFill>
              <a:srgbClr val="4285F4"/>
            </a:solidFill>
            <a:ln>
              <a:noFill/>
            </a:ln>
          </p:spPr>
        </p:sp>
      </p:grpSp>
      <p:pic>
        <p:nvPicPr>
          <p:cNvPr descr="Google_Logo_2015_gr.png" id="110" name="Shape 110"/>
          <p:cNvPicPr preferRelativeResize="0"/>
          <p:nvPr/>
        </p:nvPicPr>
        <p:blipFill rotWithShape="1">
          <a:blip r:embed="rId2">
            <a:alphaModFix/>
          </a:blip>
          <a:srcRect b="0" l="0" r="0" t="0"/>
          <a:stretch/>
        </p:blipFill>
        <p:spPr>
          <a:xfrm>
            <a:off x="234713" y="6455685"/>
            <a:ext cx="739794" cy="22792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Red Footer">
    <p:spTree>
      <p:nvGrpSpPr>
        <p:cNvPr id="111" name="Shape 111"/>
        <p:cNvGrpSpPr/>
        <p:nvPr/>
      </p:nvGrpSpPr>
      <p:grpSpPr>
        <a:xfrm>
          <a:off x="0" y="0"/>
          <a:ext cx="0" cy="0"/>
          <a:chOff x="0" y="0"/>
          <a:chExt cx="0" cy="0"/>
        </a:xfrm>
      </p:grpSpPr>
      <p:sp>
        <p:nvSpPr>
          <p:cNvPr id="112" name="Shape 112"/>
          <p:cNvSpPr/>
          <p:nvPr/>
        </p:nvSpPr>
        <p:spPr>
          <a:xfrm flipH="1">
            <a:off x="-25163" y="6157000"/>
            <a:ext cx="12238695" cy="731153"/>
          </a:xfrm>
          <a:custGeom>
            <a:pathLst>
              <a:path extrusionOk="0" h="120000" w="120000">
                <a:moveTo>
                  <a:pt x="0" y="120000"/>
                </a:moveTo>
                <a:lnTo>
                  <a:pt x="168" y="0"/>
                </a:lnTo>
                <a:lnTo>
                  <a:pt x="120000" y="68165"/>
                </a:lnTo>
                <a:lnTo>
                  <a:pt x="119832" y="113092"/>
                </a:lnTo>
                <a:close/>
              </a:path>
            </a:pathLst>
          </a:custGeom>
          <a:solidFill>
            <a:srgbClr val="800000"/>
          </a:solidFill>
          <a:ln>
            <a:noFill/>
          </a:ln>
        </p:spPr>
      </p:sp>
      <p:sp>
        <p:nvSpPr>
          <p:cNvPr id="113" name="Shape 113"/>
          <p:cNvSpPr txBox="1"/>
          <p:nvPr>
            <p:ph type="title"/>
          </p:nvPr>
        </p:nvSpPr>
        <p:spPr>
          <a:xfrm>
            <a:off x="222566" y="696500"/>
            <a:ext cx="8809500" cy="10077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666666"/>
              </a:buClr>
              <a:buFont typeface="Roboto"/>
              <a:buNone/>
              <a:defRPr b="0" i="0" sz="3500" u="none" cap="none" strike="noStrike">
                <a:solidFill>
                  <a:srgbClr val="666666"/>
                </a:solidFill>
                <a:latin typeface="Roboto"/>
                <a:ea typeface="Roboto"/>
                <a:cs typeface="Roboto"/>
                <a:sym typeface="Roboto"/>
              </a:defRPr>
            </a:lvl1pPr>
            <a:lvl2pPr indent="0" lvl="1" rtl="0">
              <a:spcBef>
                <a:spcPts val="0"/>
              </a:spcBef>
              <a:buClr>
                <a:srgbClr val="666666"/>
              </a:buClr>
              <a:buFont typeface="Roboto"/>
              <a:buNone/>
              <a:defRPr sz="4800">
                <a:solidFill>
                  <a:srgbClr val="666666"/>
                </a:solidFill>
                <a:latin typeface="Roboto"/>
                <a:ea typeface="Roboto"/>
                <a:cs typeface="Roboto"/>
                <a:sym typeface="Roboto"/>
              </a:defRPr>
            </a:lvl2pPr>
            <a:lvl3pPr indent="0" lvl="2" rtl="0">
              <a:spcBef>
                <a:spcPts val="0"/>
              </a:spcBef>
              <a:buClr>
                <a:srgbClr val="666666"/>
              </a:buClr>
              <a:buFont typeface="Roboto"/>
              <a:buNone/>
              <a:defRPr sz="4800">
                <a:solidFill>
                  <a:srgbClr val="666666"/>
                </a:solidFill>
                <a:latin typeface="Roboto"/>
                <a:ea typeface="Roboto"/>
                <a:cs typeface="Roboto"/>
                <a:sym typeface="Roboto"/>
              </a:defRPr>
            </a:lvl3pPr>
            <a:lvl4pPr indent="0" lvl="3" rtl="0">
              <a:spcBef>
                <a:spcPts val="0"/>
              </a:spcBef>
              <a:buClr>
                <a:srgbClr val="666666"/>
              </a:buClr>
              <a:buFont typeface="Roboto"/>
              <a:buNone/>
              <a:defRPr sz="4800">
                <a:solidFill>
                  <a:srgbClr val="666666"/>
                </a:solidFill>
                <a:latin typeface="Roboto"/>
                <a:ea typeface="Roboto"/>
                <a:cs typeface="Roboto"/>
                <a:sym typeface="Roboto"/>
              </a:defRPr>
            </a:lvl4pPr>
            <a:lvl5pPr indent="0" lvl="4" rtl="0">
              <a:spcBef>
                <a:spcPts val="0"/>
              </a:spcBef>
              <a:buClr>
                <a:srgbClr val="666666"/>
              </a:buClr>
              <a:buFont typeface="Roboto"/>
              <a:buNone/>
              <a:defRPr sz="4800">
                <a:solidFill>
                  <a:srgbClr val="666666"/>
                </a:solidFill>
                <a:latin typeface="Roboto"/>
                <a:ea typeface="Roboto"/>
                <a:cs typeface="Roboto"/>
                <a:sym typeface="Roboto"/>
              </a:defRPr>
            </a:lvl5pPr>
            <a:lvl6pPr indent="0" lvl="5" rtl="0">
              <a:spcBef>
                <a:spcPts val="0"/>
              </a:spcBef>
              <a:buClr>
                <a:srgbClr val="666666"/>
              </a:buClr>
              <a:buFont typeface="Roboto"/>
              <a:buNone/>
              <a:defRPr sz="4800">
                <a:solidFill>
                  <a:srgbClr val="666666"/>
                </a:solidFill>
                <a:latin typeface="Roboto"/>
                <a:ea typeface="Roboto"/>
                <a:cs typeface="Roboto"/>
                <a:sym typeface="Roboto"/>
              </a:defRPr>
            </a:lvl6pPr>
            <a:lvl7pPr indent="0" lvl="6" rtl="0">
              <a:spcBef>
                <a:spcPts val="0"/>
              </a:spcBef>
              <a:buClr>
                <a:srgbClr val="666666"/>
              </a:buClr>
              <a:buFont typeface="Roboto"/>
              <a:buNone/>
              <a:defRPr sz="4800">
                <a:solidFill>
                  <a:srgbClr val="666666"/>
                </a:solidFill>
                <a:latin typeface="Roboto"/>
                <a:ea typeface="Roboto"/>
                <a:cs typeface="Roboto"/>
                <a:sym typeface="Roboto"/>
              </a:defRPr>
            </a:lvl7pPr>
            <a:lvl8pPr indent="0" lvl="7" rtl="0">
              <a:spcBef>
                <a:spcPts val="0"/>
              </a:spcBef>
              <a:buClr>
                <a:srgbClr val="666666"/>
              </a:buClr>
              <a:buFont typeface="Roboto"/>
              <a:buNone/>
              <a:defRPr sz="4800">
                <a:solidFill>
                  <a:srgbClr val="666666"/>
                </a:solidFill>
                <a:latin typeface="Roboto"/>
                <a:ea typeface="Roboto"/>
                <a:cs typeface="Roboto"/>
                <a:sym typeface="Roboto"/>
              </a:defRPr>
            </a:lvl8pPr>
            <a:lvl9pPr indent="0" lvl="8" rtl="0">
              <a:spcBef>
                <a:spcPts val="0"/>
              </a:spcBef>
              <a:buClr>
                <a:srgbClr val="666666"/>
              </a:buClr>
              <a:buFont typeface="Roboto"/>
              <a:buNone/>
              <a:defRPr sz="4800">
                <a:solidFill>
                  <a:srgbClr val="666666"/>
                </a:solidFill>
                <a:latin typeface="Roboto"/>
                <a:ea typeface="Roboto"/>
                <a:cs typeface="Roboto"/>
                <a:sym typeface="Roboto"/>
              </a:defRPr>
            </a:lvl9pPr>
          </a:lstStyle>
          <a:p/>
        </p:txBody>
      </p:sp>
      <p:sp>
        <p:nvSpPr>
          <p:cNvPr id="114" name="Shape 114"/>
          <p:cNvSpPr/>
          <p:nvPr/>
        </p:nvSpPr>
        <p:spPr>
          <a:xfrm flipH="1">
            <a:off x="-28907" y="6249110"/>
            <a:ext cx="6353302" cy="631949"/>
          </a:xfrm>
          <a:custGeom>
            <a:pathLst>
              <a:path extrusionOk="0" h="120000" w="120000">
                <a:moveTo>
                  <a:pt x="0" y="117227"/>
                </a:moveTo>
                <a:lnTo>
                  <a:pt x="120000" y="0"/>
                </a:lnTo>
                <a:lnTo>
                  <a:pt x="119904" y="120000"/>
                </a:lnTo>
                <a:close/>
              </a:path>
            </a:pathLst>
          </a:custGeom>
          <a:solidFill>
            <a:srgbClr val="EA4335"/>
          </a:solidFill>
          <a:ln>
            <a:noFill/>
          </a:ln>
        </p:spPr>
      </p:sp>
      <p:sp>
        <p:nvSpPr>
          <p:cNvPr id="115" name="Shape 115"/>
          <p:cNvSpPr txBox="1"/>
          <p:nvPr/>
        </p:nvSpPr>
        <p:spPr>
          <a:xfrm>
            <a:off x="10568578" y="291700"/>
            <a:ext cx="1610699" cy="404700"/>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D9D9D9"/>
              </a:buClr>
              <a:buSzPct val="25000"/>
              <a:buFont typeface="Roboto"/>
              <a:buNone/>
            </a:pPr>
            <a:r>
              <a:rPr b="0" i="0" lang="en-US" sz="800" u="none" cap="none" strike="noStrike">
                <a:solidFill>
                  <a:srgbClr val="D9D9D9"/>
                </a:solidFill>
                <a:latin typeface="Roboto"/>
                <a:ea typeface="Roboto"/>
                <a:cs typeface="Roboto"/>
                <a:sym typeface="Roboto"/>
              </a:rPr>
              <a:t>Proprietary + Confidential</a:t>
            </a:r>
          </a:p>
        </p:txBody>
      </p:sp>
      <p:pic>
        <p:nvPicPr>
          <p:cNvPr descr="Google_Logo_2015_gr.png" id="116" name="Shape 116"/>
          <p:cNvPicPr preferRelativeResize="0"/>
          <p:nvPr/>
        </p:nvPicPr>
        <p:blipFill rotWithShape="1">
          <a:blip r:embed="rId2">
            <a:alphaModFix/>
          </a:blip>
          <a:srcRect b="0" l="0" r="0" t="0"/>
          <a:stretch/>
        </p:blipFill>
        <p:spPr>
          <a:xfrm>
            <a:off x="234713" y="6455685"/>
            <a:ext cx="739794" cy="2279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Red Footer 1">
    <p:spTree>
      <p:nvGrpSpPr>
        <p:cNvPr id="117" name="Shape 117"/>
        <p:cNvGrpSpPr/>
        <p:nvPr/>
      </p:nvGrpSpPr>
      <p:grpSpPr>
        <a:xfrm>
          <a:off x="0" y="0"/>
          <a:ext cx="0" cy="0"/>
          <a:chOff x="0" y="0"/>
          <a:chExt cx="0" cy="0"/>
        </a:xfrm>
      </p:grpSpPr>
      <p:sp>
        <p:nvSpPr>
          <p:cNvPr id="118" name="Shape 118"/>
          <p:cNvSpPr/>
          <p:nvPr/>
        </p:nvSpPr>
        <p:spPr>
          <a:xfrm flipH="1">
            <a:off x="-25163" y="6157000"/>
            <a:ext cx="12238695" cy="731153"/>
          </a:xfrm>
          <a:custGeom>
            <a:pathLst>
              <a:path extrusionOk="0" h="120000" w="120000">
                <a:moveTo>
                  <a:pt x="0" y="120000"/>
                </a:moveTo>
                <a:lnTo>
                  <a:pt x="168" y="0"/>
                </a:lnTo>
                <a:lnTo>
                  <a:pt x="120000" y="68165"/>
                </a:lnTo>
                <a:lnTo>
                  <a:pt x="119832" y="113092"/>
                </a:lnTo>
                <a:close/>
              </a:path>
            </a:pathLst>
          </a:custGeom>
          <a:solidFill>
            <a:srgbClr val="800000"/>
          </a:solidFill>
          <a:ln>
            <a:noFill/>
          </a:ln>
        </p:spPr>
      </p:sp>
      <p:sp>
        <p:nvSpPr>
          <p:cNvPr id="119" name="Shape 119"/>
          <p:cNvSpPr txBox="1"/>
          <p:nvPr>
            <p:ph type="title"/>
          </p:nvPr>
        </p:nvSpPr>
        <p:spPr>
          <a:xfrm>
            <a:off x="222566" y="696500"/>
            <a:ext cx="8809500" cy="10077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666666"/>
              </a:buClr>
              <a:buFont typeface="Roboto"/>
              <a:buNone/>
              <a:defRPr b="0" i="0" sz="3500" u="none" cap="none" strike="noStrike">
                <a:solidFill>
                  <a:srgbClr val="666666"/>
                </a:solidFill>
                <a:latin typeface="Roboto"/>
                <a:ea typeface="Roboto"/>
                <a:cs typeface="Roboto"/>
                <a:sym typeface="Roboto"/>
              </a:defRPr>
            </a:lvl1pPr>
            <a:lvl2pPr indent="0" lvl="1" rtl="0">
              <a:spcBef>
                <a:spcPts val="0"/>
              </a:spcBef>
              <a:buClr>
                <a:srgbClr val="666666"/>
              </a:buClr>
              <a:buFont typeface="Roboto"/>
              <a:buNone/>
              <a:defRPr sz="4800">
                <a:solidFill>
                  <a:srgbClr val="666666"/>
                </a:solidFill>
                <a:latin typeface="Roboto"/>
                <a:ea typeface="Roboto"/>
                <a:cs typeface="Roboto"/>
                <a:sym typeface="Roboto"/>
              </a:defRPr>
            </a:lvl2pPr>
            <a:lvl3pPr indent="0" lvl="2" rtl="0">
              <a:spcBef>
                <a:spcPts val="0"/>
              </a:spcBef>
              <a:buClr>
                <a:srgbClr val="666666"/>
              </a:buClr>
              <a:buFont typeface="Roboto"/>
              <a:buNone/>
              <a:defRPr sz="4800">
                <a:solidFill>
                  <a:srgbClr val="666666"/>
                </a:solidFill>
                <a:latin typeface="Roboto"/>
                <a:ea typeface="Roboto"/>
                <a:cs typeface="Roboto"/>
                <a:sym typeface="Roboto"/>
              </a:defRPr>
            </a:lvl3pPr>
            <a:lvl4pPr indent="0" lvl="3" rtl="0">
              <a:spcBef>
                <a:spcPts val="0"/>
              </a:spcBef>
              <a:buClr>
                <a:srgbClr val="666666"/>
              </a:buClr>
              <a:buFont typeface="Roboto"/>
              <a:buNone/>
              <a:defRPr sz="4800">
                <a:solidFill>
                  <a:srgbClr val="666666"/>
                </a:solidFill>
                <a:latin typeface="Roboto"/>
                <a:ea typeface="Roboto"/>
                <a:cs typeface="Roboto"/>
                <a:sym typeface="Roboto"/>
              </a:defRPr>
            </a:lvl4pPr>
            <a:lvl5pPr indent="0" lvl="4" rtl="0">
              <a:spcBef>
                <a:spcPts val="0"/>
              </a:spcBef>
              <a:buClr>
                <a:srgbClr val="666666"/>
              </a:buClr>
              <a:buFont typeface="Roboto"/>
              <a:buNone/>
              <a:defRPr sz="4800">
                <a:solidFill>
                  <a:srgbClr val="666666"/>
                </a:solidFill>
                <a:latin typeface="Roboto"/>
                <a:ea typeface="Roboto"/>
                <a:cs typeface="Roboto"/>
                <a:sym typeface="Roboto"/>
              </a:defRPr>
            </a:lvl5pPr>
            <a:lvl6pPr indent="0" lvl="5" rtl="0">
              <a:spcBef>
                <a:spcPts val="0"/>
              </a:spcBef>
              <a:buClr>
                <a:srgbClr val="666666"/>
              </a:buClr>
              <a:buFont typeface="Roboto"/>
              <a:buNone/>
              <a:defRPr sz="4800">
                <a:solidFill>
                  <a:srgbClr val="666666"/>
                </a:solidFill>
                <a:latin typeface="Roboto"/>
                <a:ea typeface="Roboto"/>
                <a:cs typeface="Roboto"/>
                <a:sym typeface="Roboto"/>
              </a:defRPr>
            </a:lvl6pPr>
            <a:lvl7pPr indent="0" lvl="6" rtl="0">
              <a:spcBef>
                <a:spcPts val="0"/>
              </a:spcBef>
              <a:buClr>
                <a:srgbClr val="666666"/>
              </a:buClr>
              <a:buFont typeface="Roboto"/>
              <a:buNone/>
              <a:defRPr sz="4800">
                <a:solidFill>
                  <a:srgbClr val="666666"/>
                </a:solidFill>
                <a:latin typeface="Roboto"/>
                <a:ea typeface="Roboto"/>
                <a:cs typeface="Roboto"/>
                <a:sym typeface="Roboto"/>
              </a:defRPr>
            </a:lvl7pPr>
            <a:lvl8pPr indent="0" lvl="7" rtl="0">
              <a:spcBef>
                <a:spcPts val="0"/>
              </a:spcBef>
              <a:buClr>
                <a:srgbClr val="666666"/>
              </a:buClr>
              <a:buFont typeface="Roboto"/>
              <a:buNone/>
              <a:defRPr sz="4800">
                <a:solidFill>
                  <a:srgbClr val="666666"/>
                </a:solidFill>
                <a:latin typeface="Roboto"/>
                <a:ea typeface="Roboto"/>
                <a:cs typeface="Roboto"/>
                <a:sym typeface="Roboto"/>
              </a:defRPr>
            </a:lvl8pPr>
            <a:lvl9pPr indent="0" lvl="8" rtl="0">
              <a:spcBef>
                <a:spcPts val="0"/>
              </a:spcBef>
              <a:buClr>
                <a:srgbClr val="666666"/>
              </a:buClr>
              <a:buFont typeface="Roboto"/>
              <a:buNone/>
              <a:defRPr sz="4800">
                <a:solidFill>
                  <a:srgbClr val="666666"/>
                </a:solidFill>
                <a:latin typeface="Roboto"/>
                <a:ea typeface="Roboto"/>
                <a:cs typeface="Roboto"/>
                <a:sym typeface="Roboto"/>
              </a:defRPr>
            </a:lvl9pPr>
          </a:lstStyle>
          <a:p/>
        </p:txBody>
      </p:sp>
      <p:sp>
        <p:nvSpPr>
          <p:cNvPr id="120" name="Shape 120"/>
          <p:cNvSpPr/>
          <p:nvPr/>
        </p:nvSpPr>
        <p:spPr>
          <a:xfrm flipH="1">
            <a:off x="-28907" y="6249110"/>
            <a:ext cx="6353302" cy="631949"/>
          </a:xfrm>
          <a:custGeom>
            <a:pathLst>
              <a:path extrusionOk="0" h="120000" w="120000">
                <a:moveTo>
                  <a:pt x="0" y="117227"/>
                </a:moveTo>
                <a:lnTo>
                  <a:pt x="120000" y="0"/>
                </a:lnTo>
                <a:lnTo>
                  <a:pt x="119904" y="120000"/>
                </a:lnTo>
                <a:close/>
              </a:path>
            </a:pathLst>
          </a:custGeom>
          <a:solidFill>
            <a:srgbClr val="EA4335"/>
          </a:solidFill>
          <a:ln>
            <a:noFill/>
          </a:ln>
        </p:spPr>
      </p:sp>
      <p:sp>
        <p:nvSpPr>
          <p:cNvPr id="121" name="Shape 121"/>
          <p:cNvSpPr txBox="1"/>
          <p:nvPr/>
        </p:nvSpPr>
        <p:spPr>
          <a:xfrm>
            <a:off x="10568578" y="291700"/>
            <a:ext cx="1610699" cy="404700"/>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D9D9D9"/>
              </a:buClr>
              <a:buSzPct val="25000"/>
              <a:buFont typeface="Roboto"/>
              <a:buNone/>
            </a:pPr>
            <a:r>
              <a:rPr b="0" i="0" lang="en-US" sz="800" u="none" cap="none" strike="noStrike">
                <a:solidFill>
                  <a:srgbClr val="D9D9D9"/>
                </a:solidFill>
                <a:latin typeface="Roboto"/>
                <a:ea typeface="Roboto"/>
                <a:cs typeface="Roboto"/>
                <a:sym typeface="Roboto"/>
              </a:rPr>
              <a:t>Proprietary + Confidential</a:t>
            </a:r>
          </a:p>
        </p:txBody>
      </p:sp>
      <p:pic>
        <p:nvPicPr>
          <p:cNvPr id="122" name="Shape 122"/>
          <p:cNvPicPr preferRelativeResize="0"/>
          <p:nvPr/>
        </p:nvPicPr>
        <p:blipFill rotWithShape="1">
          <a:blip r:embed="rId2">
            <a:alphaModFix/>
          </a:blip>
          <a:srcRect b="0" l="0" r="0" t="0"/>
          <a:stretch/>
        </p:blipFill>
        <p:spPr>
          <a:xfrm>
            <a:off x="126933" y="6360898"/>
            <a:ext cx="1561837" cy="428984"/>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Yellow Footer">
    <p:spTree>
      <p:nvGrpSpPr>
        <p:cNvPr id="123" name="Shape 123"/>
        <p:cNvGrpSpPr/>
        <p:nvPr/>
      </p:nvGrpSpPr>
      <p:grpSpPr>
        <a:xfrm>
          <a:off x="0" y="0"/>
          <a:ext cx="0" cy="0"/>
          <a:chOff x="0" y="0"/>
          <a:chExt cx="0" cy="0"/>
        </a:xfrm>
      </p:grpSpPr>
      <p:sp>
        <p:nvSpPr>
          <p:cNvPr id="124" name="Shape 124"/>
          <p:cNvSpPr txBox="1"/>
          <p:nvPr>
            <p:ph type="title"/>
          </p:nvPr>
        </p:nvSpPr>
        <p:spPr>
          <a:xfrm>
            <a:off x="222566" y="696500"/>
            <a:ext cx="8809500" cy="10077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666666"/>
              </a:buClr>
              <a:buFont typeface="Roboto"/>
              <a:buNone/>
              <a:defRPr b="0" i="0" sz="3500" u="none" cap="none" strike="noStrike">
                <a:solidFill>
                  <a:srgbClr val="666666"/>
                </a:solidFill>
                <a:latin typeface="Roboto"/>
                <a:ea typeface="Roboto"/>
                <a:cs typeface="Roboto"/>
                <a:sym typeface="Roboto"/>
              </a:defRPr>
            </a:lvl1pPr>
            <a:lvl2pPr indent="0" lvl="1" rtl="0">
              <a:spcBef>
                <a:spcPts val="0"/>
              </a:spcBef>
              <a:buClr>
                <a:srgbClr val="666666"/>
              </a:buClr>
              <a:buFont typeface="Roboto"/>
              <a:buNone/>
              <a:defRPr sz="4800">
                <a:solidFill>
                  <a:srgbClr val="666666"/>
                </a:solidFill>
                <a:latin typeface="Roboto"/>
                <a:ea typeface="Roboto"/>
                <a:cs typeface="Roboto"/>
                <a:sym typeface="Roboto"/>
              </a:defRPr>
            </a:lvl2pPr>
            <a:lvl3pPr indent="0" lvl="2" rtl="0">
              <a:spcBef>
                <a:spcPts val="0"/>
              </a:spcBef>
              <a:buClr>
                <a:srgbClr val="666666"/>
              </a:buClr>
              <a:buFont typeface="Roboto"/>
              <a:buNone/>
              <a:defRPr sz="4800">
                <a:solidFill>
                  <a:srgbClr val="666666"/>
                </a:solidFill>
                <a:latin typeface="Roboto"/>
                <a:ea typeface="Roboto"/>
                <a:cs typeface="Roboto"/>
                <a:sym typeface="Roboto"/>
              </a:defRPr>
            </a:lvl3pPr>
            <a:lvl4pPr indent="0" lvl="3" rtl="0">
              <a:spcBef>
                <a:spcPts val="0"/>
              </a:spcBef>
              <a:buClr>
                <a:srgbClr val="666666"/>
              </a:buClr>
              <a:buFont typeface="Roboto"/>
              <a:buNone/>
              <a:defRPr sz="4800">
                <a:solidFill>
                  <a:srgbClr val="666666"/>
                </a:solidFill>
                <a:latin typeface="Roboto"/>
                <a:ea typeface="Roboto"/>
                <a:cs typeface="Roboto"/>
                <a:sym typeface="Roboto"/>
              </a:defRPr>
            </a:lvl4pPr>
            <a:lvl5pPr indent="0" lvl="4" rtl="0">
              <a:spcBef>
                <a:spcPts val="0"/>
              </a:spcBef>
              <a:buClr>
                <a:srgbClr val="666666"/>
              </a:buClr>
              <a:buFont typeface="Roboto"/>
              <a:buNone/>
              <a:defRPr sz="4800">
                <a:solidFill>
                  <a:srgbClr val="666666"/>
                </a:solidFill>
                <a:latin typeface="Roboto"/>
                <a:ea typeface="Roboto"/>
                <a:cs typeface="Roboto"/>
                <a:sym typeface="Roboto"/>
              </a:defRPr>
            </a:lvl5pPr>
            <a:lvl6pPr indent="0" lvl="5" rtl="0">
              <a:spcBef>
                <a:spcPts val="0"/>
              </a:spcBef>
              <a:buClr>
                <a:srgbClr val="666666"/>
              </a:buClr>
              <a:buFont typeface="Roboto"/>
              <a:buNone/>
              <a:defRPr sz="4800">
                <a:solidFill>
                  <a:srgbClr val="666666"/>
                </a:solidFill>
                <a:latin typeface="Roboto"/>
                <a:ea typeface="Roboto"/>
                <a:cs typeface="Roboto"/>
                <a:sym typeface="Roboto"/>
              </a:defRPr>
            </a:lvl6pPr>
            <a:lvl7pPr indent="0" lvl="6" rtl="0">
              <a:spcBef>
                <a:spcPts val="0"/>
              </a:spcBef>
              <a:buClr>
                <a:srgbClr val="666666"/>
              </a:buClr>
              <a:buFont typeface="Roboto"/>
              <a:buNone/>
              <a:defRPr sz="4800">
                <a:solidFill>
                  <a:srgbClr val="666666"/>
                </a:solidFill>
                <a:latin typeface="Roboto"/>
                <a:ea typeface="Roboto"/>
                <a:cs typeface="Roboto"/>
                <a:sym typeface="Roboto"/>
              </a:defRPr>
            </a:lvl7pPr>
            <a:lvl8pPr indent="0" lvl="7" rtl="0">
              <a:spcBef>
                <a:spcPts val="0"/>
              </a:spcBef>
              <a:buClr>
                <a:srgbClr val="666666"/>
              </a:buClr>
              <a:buFont typeface="Roboto"/>
              <a:buNone/>
              <a:defRPr sz="4800">
                <a:solidFill>
                  <a:srgbClr val="666666"/>
                </a:solidFill>
                <a:latin typeface="Roboto"/>
                <a:ea typeface="Roboto"/>
                <a:cs typeface="Roboto"/>
                <a:sym typeface="Roboto"/>
              </a:defRPr>
            </a:lvl8pPr>
            <a:lvl9pPr indent="0" lvl="8" rtl="0">
              <a:spcBef>
                <a:spcPts val="0"/>
              </a:spcBef>
              <a:buClr>
                <a:srgbClr val="666666"/>
              </a:buClr>
              <a:buFont typeface="Roboto"/>
              <a:buNone/>
              <a:defRPr sz="4800">
                <a:solidFill>
                  <a:srgbClr val="666666"/>
                </a:solidFill>
                <a:latin typeface="Roboto"/>
                <a:ea typeface="Roboto"/>
                <a:cs typeface="Roboto"/>
                <a:sym typeface="Roboto"/>
              </a:defRPr>
            </a:lvl9pPr>
          </a:lstStyle>
          <a:p/>
        </p:txBody>
      </p:sp>
      <p:sp>
        <p:nvSpPr>
          <p:cNvPr id="125" name="Shape 125"/>
          <p:cNvSpPr/>
          <p:nvPr/>
        </p:nvSpPr>
        <p:spPr>
          <a:xfrm flipH="1">
            <a:off x="34561" y="6157000"/>
            <a:ext cx="12178968" cy="731153"/>
          </a:xfrm>
          <a:custGeom>
            <a:pathLst>
              <a:path extrusionOk="0" h="120000" w="120000">
                <a:moveTo>
                  <a:pt x="0" y="120000"/>
                </a:moveTo>
                <a:lnTo>
                  <a:pt x="168" y="0"/>
                </a:lnTo>
                <a:lnTo>
                  <a:pt x="120000" y="68165"/>
                </a:lnTo>
                <a:lnTo>
                  <a:pt x="119832" y="113092"/>
                </a:lnTo>
                <a:close/>
              </a:path>
            </a:pathLst>
          </a:custGeom>
          <a:solidFill>
            <a:srgbClr val="FBBC05"/>
          </a:solidFill>
          <a:ln>
            <a:noFill/>
          </a:ln>
        </p:spPr>
      </p:sp>
      <p:sp>
        <p:nvSpPr>
          <p:cNvPr id="126" name="Shape 126"/>
          <p:cNvSpPr/>
          <p:nvPr/>
        </p:nvSpPr>
        <p:spPr>
          <a:xfrm flipH="1">
            <a:off x="-16909" y="6249110"/>
            <a:ext cx="6353302" cy="631949"/>
          </a:xfrm>
          <a:custGeom>
            <a:pathLst>
              <a:path extrusionOk="0" h="120000" w="120000">
                <a:moveTo>
                  <a:pt x="0" y="117227"/>
                </a:moveTo>
                <a:lnTo>
                  <a:pt x="120000" y="0"/>
                </a:lnTo>
                <a:lnTo>
                  <a:pt x="119904" y="120000"/>
                </a:lnTo>
                <a:close/>
              </a:path>
            </a:pathLst>
          </a:custGeom>
          <a:solidFill>
            <a:srgbClr val="FFCC50"/>
          </a:solidFill>
          <a:ln>
            <a:noFill/>
          </a:ln>
        </p:spPr>
      </p:sp>
      <p:sp>
        <p:nvSpPr>
          <p:cNvPr id="127" name="Shape 127"/>
          <p:cNvSpPr txBox="1"/>
          <p:nvPr/>
        </p:nvSpPr>
        <p:spPr>
          <a:xfrm>
            <a:off x="10568578" y="291700"/>
            <a:ext cx="1610699" cy="404700"/>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D9D9D9"/>
              </a:buClr>
              <a:buSzPct val="25000"/>
              <a:buFont typeface="Roboto"/>
              <a:buNone/>
            </a:pPr>
            <a:r>
              <a:rPr b="0" i="0" lang="en-US" sz="800" u="none" cap="none" strike="noStrike">
                <a:solidFill>
                  <a:srgbClr val="D9D9D9"/>
                </a:solidFill>
                <a:latin typeface="Roboto"/>
                <a:ea typeface="Roboto"/>
                <a:cs typeface="Roboto"/>
                <a:sym typeface="Roboto"/>
              </a:rPr>
              <a:t>Proprietary + Confidential</a:t>
            </a:r>
          </a:p>
        </p:txBody>
      </p:sp>
      <p:pic>
        <p:nvPicPr>
          <p:cNvPr descr="Google_Logo_2015_gr.png" id="128" name="Shape 128"/>
          <p:cNvPicPr preferRelativeResize="0"/>
          <p:nvPr/>
        </p:nvPicPr>
        <p:blipFill rotWithShape="1">
          <a:blip r:embed="rId2">
            <a:alphaModFix/>
          </a:blip>
          <a:srcRect b="0" l="0" r="0" t="0"/>
          <a:stretch/>
        </p:blipFill>
        <p:spPr>
          <a:xfrm>
            <a:off x="234713" y="6455685"/>
            <a:ext cx="739794" cy="22792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Green Footer">
    <p:spTree>
      <p:nvGrpSpPr>
        <p:cNvPr id="129" name="Shape 129"/>
        <p:cNvGrpSpPr/>
        <p:nvPr/>
      </p:nvGrpSpPr>
      <p:grpSpPr>
        <a:xfrm>
          <a:off x="0" y="0"/>
          <a:ext cx="0" cy="0"/>
          <a:chOff x="0" y="0"/>
          <a:chExt cx="0" cy="0"/>
        </a:xfrm>
      </p:grpSpPr>
      <p:sp>
        <p:nvSpPr>
          <p:cNvPr id="130" name="Shape 130"/>
          <p:cNvSpPr txBox="1"/>
          <p:nvPr>
            <p:ph type="title"/>
          </p:nvPr>
        </p:nvSpPr>
        <p:spPr>
          <a:xfrm>
            <a:off x="222566" y="696500"/>
            <a:ext cx="8809500" cy="10077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666666"/>
              </a:buClr>
              <a:buFont typeface="Roboto"/>
              <a:buNone/>
              <a:defRPr b="0" i="0" sz="3500" u="none" cap="none" strike="noStrike">
                <a:solidFill>
                  <a:srgbClr val="666666"/>
                </a:solidFill>
                <a:latin typeface="Roboto"/>
                <a:ea typeface="Roboto"/>
                <a:cs typeface="Roboto"/>
                <a:sym typeface="Roboto"/>
              </a:defRPr>
            </a:lvl1pPr>
            <a:lvl2pPr indent="0" lvl="1" rtl="0">
              <a:spcBef>
                <a:spcPts val="0"/>
              </a:spcBef>
              <a:buClr>
                <a:srgbClr val="666666"/>
              </a:buClr>
              <a:buFont typeface="Roboto"/>
              <a:buNone/>
              <a:defRPr sz="4800">
                <a:solidFill>
                  <a:srgbClr val="666666"/>
                </a:solidFill>
                <a:latin typeface="Roboto"/>
                <a:ea typeface="Roboto"/>
                <a:cs typeface="Roboto"/>
                <a:sym typeface="Roboto"/>
              </a:defRPr>
            </a:lvl2pPr>
            <a:lvl3pPr indent="0" lvl="2" rtl="0">
              <a:spcBef>
                <a:spcPts val="0"/>
              </a:spcBef>
              <a:buClr>
                <a:srgbClr val="666666"/>
              </a:buClr>
              <a:buFont typeface="Roboto"/>
              <a:buNone/>
              <a:defRPr sz="4800">
                <a:solidFill>
                  <a:srgbClr val="666666"/>
                </a:solidFill>
                <a:latin typeface="Roboto"/>
                <a:ea typeface="Roboto"/>
                <a:cs typeface="Roboto"/>
                <a:sym typeface="Roboto"/>
              </a:defRPr>
            </a:lvl3pPr>
            <a:lvl4pPr indent="0" lvl="3" rtl="0">
              <a:spcBef>
                <a:spcPts val="0"/>
              </a:spcBef>
              <a:buClr>
                <a:srgbClr val="666666"/>
              </a:buClr>
              <a:buFont typeface="Roboto"/>
              <a:buNone/>
              <a:defRPr sz="4800">
                <a:solidFill>
                  <a:srgbClr val="666666"/>
                </a:solidFill>
                <a:latin typeface="Roboto"/>
                <a:ea typeface="Roboto"/>
                <a:cs typeface="Roboto"/>
                <a:sym typeface="Roboto"/>
              </a:defRPr>
            </a:lvl4pPr>
            <a:lvl5pPr indent="0" lvl="4" rtl="0">
              <a:spcBef>
                <a:spcPts val="0"/>
              </a:spcBef>
              <a:buClr>
                <a:srgbClr val="666666"/>
              </a:buClr>
              <a:buFont typeface="Roboto"/>
              <a:buNone/>
              <a:defRPr sz="4800">
                <a:solidFill>
                  <a:srgbClr val="666666"/>
                </a:solidFill>
                <a:latin typeface="Roboto"/>
                <a:ea typeface="Roboto"/>
                <a:cs typeface="Roboto"/>
                <a:sym typeface="Roboto"/>
              </a:defRPr>
            </a:lvl5pPr>
            <a:lvl6pPr indent="0" lvl="5" rtl="0">
              <a:spcBef>
                <a:spcPts val="0"/>
              </a:spcBef>
              <a:buClr>
                <a:srgbClr val="666666"/>
              </a:buClr>
              <a:buFont typeface="Roboto"/>
              <a:buNone/>
              <a:defRPr sz="4800">
                <a:solidFill>
                  <a:srgbClr val="666666"/>
                </a:solidFill>
                <a:latin typeface="Roboto"/>
                <a:ea typeface="Roboto"/>
                <a:cs typeface="Roboto"/>
                <a:sym typeface="Roboto"/>
              </a:defRPr>
            </a:lvl6pPr>
            <a:lvl7pPr indent="0" lvl="6" rtl="0">
              <a:spcBef>
                <a:spcPts val="0"/>
              </a:spcBef>
              <a:buClr>
                <a:srgbClr val="666666"/>
              </a:buClr>
              <a:buFont typeface="Roboto"/>
              <a:buNone/>
              <a:defRPr sz="4800">
                <a:solidFill>
                  <a:srgbClr val="666666"/>
                </a:solidFill>
                <a:latin typeface="Roboto"/>
                <a:ea typeface="Roboto"/>
                <a:cs typeface="Roboto"/>
                <a:sym typeface="Roboto"/>
              </a:defRPr>
            </a:lvl7pPr>
            <a:lvl8pPr indent="0" lvl="7" rtl="0">
              <a:spcBef>
                <a:spcPts val="0"/>
              </a:spcBef>
              <a:buClr>
                <a:srgbClr val="666666"/>
              </a:buClr>
              <a:buFont typeface="Roboto"/>
              <a:buNone/>
              <a:defRPr sz="4800">
                <a:solidFill>
                  <a:srgbClr val="666666"/>
                </a:solidFill>
                <a:latin typeface="Roboto"/>
                <a:ea typeface="Roboto"/>
                <a:cs typeface="Roboto"/>
                <a:sym typeface="Roboto"/>
              </a:defRPr>
            </a:lvl8pPr>
            <a:lvl9pPr indent="0" lvl="8" rtl="0">
              <a:spcBef>
                <a:spcPts val="0"/>
              </a:spcBef>
              <a:buClr>
                <a:srgbClr val="666666"/>
              </a:buClr>
              <a:buFont typeface="Roboto"/>
              <a:buNone/>
              <a:defRPr sz="4800">
                <a:solidFill>
                  <a:srgbClr val="666666"/>
                </a:solidFill>
                <a:latin typeface="Roboto"/>
                <a:ea typeface="Roboto"/>
                <a:cs typeface="Roboto"/>
                <a:sym typeface="Roboto"/>
              </a:defRPr>
            </a:lvl9pPr>
          </a:lstStyle>
          <a:p/>
        </p:txBody>
      </p:sp>
      <p:sp>
        <p:nvSpPr>
          <p:cNvPr id="131" name="Shape 131"/>
          <p:cNvSpPr/>
          <p:nvPr/>
        </p:nvSpPr>
        <p:spPr>
          <a:xfrm flipH="1">
            <a:off x="95209" y="6157000"/>
            <a:ext cx="12118320" cy="731153"/>
          </a:xfrm>
          <a:custGeom>
            <a:pathLst>
              <a:path extrusionOk="0" h="120000" w="120000">
                <a:moveTo>
                  <a:pt x="0" y="120000"/>
                </a:moveTo>
                <a:lnTo>
                  <a:pt x="168" y="0"/>
                </a:lnTo>
                <a:lnTo>
                  <a:pt x="120000" y="68165"/>
                </a:lnTo>
                <a:lnTo>
                  <a:pt x="119832" y="113092"/>
                </a:lnTo>
                <a:close/>
              </a:path>
            </a:pathLst>
          </a:custGeom>
          <a:solidFill>
            <a:srgbClr val="349351"/>
          </a:solidFill>
          <a:ln>
            <a:noFill/>
          </a:ln>
        </p:spPr>
      </p:sp>
      <p:sp>
        <p:nvSpPr>
          <p:cNvPr id="132" name="Shape 132"/>
          <p:cNvSpPr/>
          <p:nvPr/>
        </p:nvSpPr>
        <p:spPr>
          <a:xfrm flipH="1">
            <a:off x="-16909" y="6249110"/>
            <a:ext cx="6353302" cy="631949"/>
          </a:xfrm>
          <a:custGeom>
            <a:pathLst>
              <a:path extrusionOk="0" h="120000" w="120000">
                <a:moveTo>
                  <a:pt x="0" y="117227"/>
                </a:moveTo>
                <a:lnTo>
                  <a:pt x="120000" y="0"/>
                </a:lnTo>
                <a:lnTo>
                  <a:pt x="119904" y="120000"/>
                </a:lnTo>
                <a:close/>
              </a:path>
            </a:pathLst>
          </a:custGeom>
          <a:solidFill>
            <a:srgbClr val="34A853"/>
          </a:solidFill>
          <a:ln>
            <a:noFill/>
          </a:ln>
        </p:spPr>
      </p:sp>
      <p:sp>
        <p:nvSpPr>
          <p:cNvPr id="133" name="Shape 133"/>
          <p:cNvSpPr txBox="1"/>
          <p:nvPr/>
        </p:nvSpPr>
        <p:spPr>
          <a:xfrm>
            <a:off x="10568578" y="291700"/>
            <a:ext cx="1610699" cy="404700"/>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D9D9D9"/>
              </a:buClr>
              <a:buSzPct val="25000"/>
              <a:buFont typeface="Roboto"/>
              <a:buNone/>
            </a:pPr>
            <a:r>
              <a:rPr b="0" i="0" lang="en-US" sz="800" u="none" cap="none" strike="noStrike">
                <a:solidFill>
                  <a:srgbClr val="D9D9D9"/>
                </a:solidFill>
                <a:latin typeface="Roboto"/>
                <a:ea typeface="Roboto"/>
                <a:cs typeface="Roboto"/>
                <a:sym typeface="Roboto"/>
              </a:rPr>
              <a:t>Proprietary + Confidential</a:t>
            </a:r>
          </a:p>
        </p:txBody>
      </p:sp>
      <p:pic>
        <p:nvPicPr>
          <p:cNvPr descr="Google_Logo_2015_gr.png" id="134" name="Shape 134"/>
          <p:cNvPicPr preferRelativeResize="0"/>
          <p:nvPr/>
        </p:nvPicPr>
        <p:blipFill rotWithShape="1">
          <a:blip r:embed="rId2">
            <a:alphaModFix/>
          </a:blip>
          <a:srcRect b="0" l="0" r="0" t="0"/>
          <a:stretch/>
        </p:blipFill>
        <p:spPr>
          <a:xfrm>
            <a:off x="234713" y="6455685"/>
            <a:ext cx="739794" cy="2279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ontent">
    <p:spTree>
      <p:nvGrpSpPr>
        <p:cNvPr id="19" name="Shape 19"/>
        <p:cNvGrpSpPr/>
        <p:nvPr/>
      </p:nvGrpSpPr>
      <p:grpSpPr>
        <a:xfrm>
          <a:off x="0" y="0"/>
          <a:ext cx="0" cy="0"/>
          <a:chOff x="0" y="0"/>
          <a:chExt cx="0" cy="0"/>
        </a:xfrm>
      </p:grpSpPr>
      <p:sp>
        <p:nvSpPr>
          <p:cNvPr id="20" name="Shape 20"/>
          <p:cNvSpPr txBox="1"/>
          <p:nvPr>
            <p:ph type="title"/>
          </p:nvPr>
        </p:nvSpPr>
        <p:spPr>
          <a:xfrm>
            <a:off x="477608" y="264366"/>
            <a:ext cx="10387199" cy="6747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2"/>
              </a:buClr>
              <a:buFont typeface="Helvetica Neue"/>
              <a:buNone/>
              <a:defRPr b="0" i="0" sz="3600" u="none" cap="none" strike="noStrike">
                <a:solidFill>
                  <a:schemeClr val="dk2"/>
                </a:solidFill>
                <a:latin typeface="Helvetica Neue"/>
                <a:ea typeface="Helvetica Neue"/>
                <a:cs typeface="Helvetica Neue"/>
                <a:sym typeface="Helvetica Neue"/>
              </a:defRPr>
            </a:lvl1pPr>
            <a:lvl2pPr indent="0" lvl="1" rtl="0">
              <a:spcBef>
                <a:spcPts val="0"/>
              </a:spcBef>
              <a:buClr>
                <a:srgbClr val="666666"/>
              </a:buClr>
              <a:buFont typeface="Roboto"/>
              <a:buNone/>
              <a:defRPr sz="1800">
                <a:solidFill>
                  <a:srgbClr val="666666"/>
                </a:solidFill>
                <a:latin typeface="Roboto"/>
                <a:ea typeface="Roboto"/>
                <a:cs typeface="Roboto"/>
                <a:sym typeface="Roboto"/>
              </a:defRPr>
            </a:lvl2pPr>
            <a:lvl3pPr indent="0" lvl="2" rtl="0">
              <a:spcBef>
                <a:spcPts val="0"/>
              </a:spcBef>
              <a:buClr>
                <a:srgbClr val="666666"/>
              </a:buClr>
              <a:buFont typeface="Roboto"/>
              <a:buNone/>
              <a:defRPr sz="1800">
                <a:solidFill>
                  <a:srgbClr val="666666"/>
                </a:solidFill>
                <a:latin typeface="Roboto"/>
                <a:ea typeface="Roboto"/>
                <a:cs typeface="Roboto"/>
                <a:sym typeface="Roboto"/>
              </a:defRPr>
            </a:lvl3pPr>
            <a:lvl4pPr indent="0" lvl="3" rtl="0">
              <a:spcBef>
                <a:spcPts val="0"/>
              </a:spcBef>
              <a:buClr>
                <a:srgbClr val="666666"/>
              </a:buClr>
              <a:buFont typeface="Roboto"/>
              <a:buNone/>
              <a:defRPr sz="1800">
                <a:solidFill>
                  <a:srgbClr val="666666"/>
                </a:solidFill>
                <a:latin typeface="Roboto"/>
                <a:ea typeface="Roboto"/>
                <a:cs typeface="Roboto"/>
                <a:sym typeface="Roboto"/>
              </a:defRPr>
            </a:lvl4pPr>
            <a:lvl5pPr indent="0" lvl="4" rtl="0">
              <a:spcBef>
                <a:spcPts val="0"/>
              </a:spcBef>
              <a:buClr>
                <a:srgbClr val="666666"/>
              </a:buClr>
              <a:buFont typeface="Roboto"/>
              <a:buNone/>
              <a:defRPr sz="1800">
                <a:solidFill>
                  <a:srgbClr val="666666"/>
                </a:solidFill>
                <a:latin typeface="Roboto"/>
                <a:ea typeface="Roboto"/>
                <a:cs typeface="Roboto"/>
                <a:sym typeface="Roboto"/>
              </a:defRPr>
            </a:lvl5pPr>
            <a:lvl6pPr indent="0" lvl="5" rtl="0">
              <a:spcBef>
                <a:spcPts val="0"/>
              </a:spcBef>
              <a:buClr>
                <a:srgbClr val="666666"/>
              </a:buClr>
              <a:buFont typeface="Roboto"/>
              <a:buNone/>
              <a:defRPr sz="1800">
                <a:solidFill>
                  <a:srgbClr val="666666"/>
                </a:solidFill>
                <a:latin typeface="Roboto"/>
                <a:ea typeface="Roboto"/>
                <a:cs typeface="Roboto"/>
                <a:sym typeface="Roboto"/>
              </a:defRPr>
            </a:lvl6pPr>
            <a:lvl7pPr indent="0" lvl="6" rtl="0">
              <a:spcBef>
                <a:spcPts val="0"/>
              </a:spcBef>
              <a:buClr>
                <a:srgbClr val="666666"/>
              </a:buClr>
              <a:buFont typeface="Roboto"/>
              <a:buNone/>
              <a:defRPr sz="1800">
                <a:solidFill>
                  <a:srgbClr val="666666"/>
                </a:solidFill>
                <a:latin typeface="Roboto"/>
                <a:ea typeface="Roboto"/>
                <a:cs typeface="Roboto"/>
                <a:sym typeface="Roboto"/>
              </a:defRPr>
            </a:lvl7pPr>
            <a:lvl8pPr indent="0" lvl="7" rtl="0">
              <a:spcBef>
                <a:spcPts val="0"/>
              </a:spcBef>
              <a:buClr>
                <a:srgbClr val="666666"/>
              </a:buClr>
              <a:buFont typeface="Roboto"/>
              <a:buNone/>
              <a:defRPr sz="1800">
                <a:solidFill>
                  <a:srgbClr val="666666"/>
                </a:solidFill>
                <a:latin typeface="Roboto"/>
                <a:ea typeface="Roboto"/>
                <a:cs typeface="Roboto"/>
                <a:sym typeface="Roboto"/>
              </a:defRPr>
            </a:lvl8pPr>
            <a:lvl9pPr indent="0" lvl="8" rtl="0">
              <a:spcBef>
                <a:spcPts val="0"/>
              </a:spcBef>
              <a:buClr>
                <a:srgbClr val="666666"/>
              </a:buClr>
              <a:buFont typeface="Roboto"/>
              <a:buNone/>
              <a:defRPr sz="1800">
                <a:solidFill>
                  <a:srgbClr val="666666"/>
                </a:solidFill>
                <a:latin typeface="Roboto"/>
                <a:ea typeface="Roboto"/>
                <a:cs typeface="Roboto"/>
                <a:sym typeface="Roboto"/>
              </a:defRPr>
            </a:lvl9pPr>
          </a:lstStyle>
          <a:p/>
        </p:txBody>
      </p:sp>
      <p:sp>
        <p:nvSpPr>
          <p:cNvPr id="21" name="Shape 21"/>
          <p:cNvSpPr txBox="1"/>
          <p:nvPr>
            <p:ph idx="1" type="body"/>
          </p:nvPr>
        </p:nvSpPr>
        <p:spPr>
          <a:xfrm>
            <a:off x="477608" y="1250558"/>
            <a:ext cx="10387199" cy="4703400"/>
          </a:xfrm>
          <a:prstGeom prst="rect">
            <a:avLst/>
          </a:prstGeom>
          <a:noFill/>
          <a:ln>
            <a:noFill/>
          </a:ln>
        </p:spPr>
        <p:txBody>
          <a:bodyPr anchorCtr="0" anchor="t" bIns="91425" lIns="91425" rIns="91425" tIns="91425"/>
          <a:lstStyle>
            <a:lvl1pPr indent="23813" lvl="0" marL="230186" marR="0" rtl="0" algn="l">
              <a:lnSpc>
                <a:spcPct val="115000"/>
              </a:lnSpc>
              <a:spcBef>
                <a:spcPts val="400"/>
              </a:spcBef>
              <a:spcAft>
                <a:spcPts val="1900"/>
              </a:spcAft>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1pPr>
            <a:lvl2pPr indent="-1587" lvl="1" marL="573087" marR="0" rtl="0" algn="l">
              <a:lnSpc>
                <a:spcPct val="115000"/>
              </a:lnSpc>
              <a:spcBef>
                <a:spcPts val="360"/>
              </a:spcBef>
              <a:spcAft>
                <a:spcPts val="1900"/>
              </a:spcAft>
              <a:buClr>
                <a:schemeClr val="dk1"/>
              </a:buClr>
              <a:buSzPct val="100000"/>
              <a:buFont typeface="Arial"/>
              <a:buChar char="–"/>
              <a:defRPr b="0" i="0" sz="1800" u="none" cap="none" strike="noStrike">
                <a:solidFill>
                  <a:schemeClr val="dk1"/>
                </a:solidFill>
                <a:latin typeface="Helvetica Neue"/>
                <a:ea typeface="Helvetica Neue"/>
                <a:cs typeface="Helvetica Neue"/>
                <a:sym typeface="Helvetica Neue"/>
              </a:defRPr>
            </a:lvl2pPr>
            <a:lvl3pPr indent="-26987" lvl="2" marL="915987" marR="0" rtl="0" algn="l">
              <a:lnSpc>
                <a:spcPct val="115000"/>
              </a:lnSpc>
              <a:spcBef>
                <a:spcPts val="320"/>
              </a:spcBef>
              <a:spcAft>
                <a:spcPts val="1900"/>
              </a:spcAft>
              <a:buClr>
                <a:schemeClr val="dk1"/>
              </a:buClr>
              <a:buSzPct val="100000"/>
              <a:buFont typeface="Arial"/>
              <a:buChar char="•"/>
              <a:defRPr b="0" i="0" sz="1600" u="none" cap="none" strike="noStrike">
                <a:solidFill>
                  <a:schemeClr val="dk1"/>
                </a:solidFill>
                <a:latin typeface="Helvetica Neue"/>
                <a:ea typeface="Helvetica Neue"/>
                <a:cs typeface="Helvetica Neue"/>
                <a:sym typeface="Helvetica Neue"/>
              </a:defRPr>
            </a:lvl3pPr>
            <a:lvl4pPr indent="-39687" lvl="3" marL="1258887" marR="0" rtl="0" algn="l">
              <a:lnSpc>
                <a:spcPct val="115000"/>
              </a:lnSpc>
              <a:spcBef>
                <a:spcPts val="320"/>
              </a:spcBef>
              <a:spcAft>
                <a:spcPts val="1900"/>
              </a:spcAft>
              <a:buClr>
                <a:schemeClr val="dk1"/>
              </a:buClr>
              <a:buSzPct val="100000"/>
              <a:buFont typeface="Arial"/>
              <a:buChar char="–"/>
              <a:defRPr b="0" i="0" sz="1600" u="none" cap="none" strike="noStrike">
                <a:solidFill>
                  <a:schemeClr val="dk1"/>
                </a:solidFill>
                <a:latin typeface="Helvetica Neue"/>
                <a:ea typeface="Helvetica Neue"/>
                <a:cs typeface="Helvetica Neue"/>
                <a:sym typeface="Helvetica Neue"/>
              </a:defRPr>
            </a:lvl4pPr>
            <a:lvl5pPr indent="-25400" lvl="4" marL="1600200" marR="0" rtl="0" algn="l">
              <a:lnSpc>
                <a:spcPct val="115000"/>
              </a:lnSpc>
              <a:spcBef>
                <a:spcPts val="320"/>
              </a:spcBef>
              <a:spcAft>
                <a:spcPts val="1900"/>
              </a:spcAft>
              <a:buClr>
                <a:schemeClr val="dk1"/>
              </a:buClr>
              <a:buSzPct val="100000"/>
              <a:buFont typeface="Arial"/>
              <a:buChar char="»"/>
              <a:defRPr b="0" i="0" sz="1600" u="none" cap="none" strike="noStrike">
                <a:solidFill>
                  <a:schemeClr val="dk1"/>
                </a:solidFill>
                <a:latin typeface="Helvetica Neue"/>
                <a:ea typeface="Helvetica Neue"/>
                <a:cs typeface="Helvetica Neue"/>
                <a:sym typeface="Helvetica Neue"/>
              </a:defRPr>
            </a:lvl5pPr>
            <a:lvl6pPr indent="25400" lvl="5" marL="2514600" marR="0" rtl="0" algn="l">
              <a:lnSpc>
                <a:spcPct val="115000"/>
              </a:lnSpc>
              <a:spcBef>
                <a:spcPts val="400"/>
              </a:spcBef>
              <a:spcAft>
                <a:spcPts val="1900"/>
              </a:spcAft>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25400" lvl="6" marL="2971800" marR="0" rtl="0" algn="l">
              <a:lnSpc>
                <a:spcPct val="115000"/>
              </a:lnSpc>
              <a:spcBef>
                <a:spcPts val="400"/>
              </a:spcBef>
              <a:spcAft>
                <a:spcPts val="1900"/>
              </a:spcAft>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25400" lvl="7" marL="3429000" marR="0" rtl="0" algn="l">
              <a:lnSpc>
                <a:spcPct val="115000"/>
              </a:lnSpc>
              <a:spcBef>
                <a:spcPts val="400"/>
              </a:spcBef>
              <a:spcAft>
                <a:spcPts val="1900"/>
              </a:spcAft>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25400" lvl="8" marL="3886200" marR="0" rtl="0" algn="l">
              <a:lnSpc>
                <a:spcPct val="115000"/>
              </a:lnSpc>
              <a:spcBef>
                <a:spcPts val="400"/>
              </a:spcBef>
              <a:spcAft>
                <a:spcPts val="1900"/>
              </a:spcAft>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22" name="Shape 22"/>
          <p:cNvSpPr txBox="1"/>
          <p:nvPr>
            <p:ph idx="12" type="sldNum"/>
          </p:nvPr>
        </p:nvSpPr>
        <p:spPr>
          <a:xfrm>
            <a:off x="11364285" y="6457146"/>
            <a:ext cx="611100" cy="365099"/>
          </a:xfrm>
          <a:prstGeom prst="rect">
            <a:avLst/>
          </a:prstGeom>
          <a:noFill/>
          <a:ln>
            <a:noFill/>
          </a:ln>
        </p:spPr>
        <p:txBody>
          <a:bodyPr anchorCtr="0" anchor="ctr" bIns="45675" lIns="91375" rIns="91375" tIns="45675">
            <a:noAutofit/>
          </a:bodyPr>
          <a:lstStyle/>
          <a:p>
            <a:pPr indent="0" lvl="0" marL="0" marR="0" rtl="0" algn="r">
              <a:lnSpc>
                <a:spcPct val="100000"/>
              </a:lnSpc>
              <a:spcBef>
                <a:spcPts val="0"/>
              </a:spcBef>
              <a:spcAft>
                <a:spcPts val="0"/>
              </a:spcAft>
              <a:buClr>
                <a:srgbClr val="BDBDBD"/>
              </a:buClr>
              <a:buSzPct val="25000"/>
              <a:buFont typeface="Helvetica Neue"/>
              <a:buNone/>
            </a:pPr>
            <a:fld id="{00000000-1234-1234-1234-123412341234}" type="slidenum">
              <a:rPr b="0" i="0" lang="en-US" sz="1000" u="none" cap="none" strike="noStrike">
                <a:solidFill>
                  <a:srgbClr val="BDBDBD"/>
                </a:solidFill>
                <a:latin typeface="Helvetica Neue"/>
                <a:ea typeface="Helvetica Neue"/>
                <a:cs typeface="Helvetica Neue"/>
                <a:sym typeface="Helvetica Neue"/>
              </a:rPr>
              <a:t>‹#›</a:t>
            </a:fld>
          </a:p>
        </p:txBody>
      </p:sp>
      <p:sp>
        <p:nvSpPr>
          <p:cNvPr id="23" name="Shape 23"/>
          <p:cNvSpPr/>
          <p:nvPr/>
        </p:nvSpPr>
        <p:spPr>
          <a:xfrm>
            <a:off x="9217267" y="6521907"/>
            <a:ext cx="2248499" cy="2306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BFBFBF"/>
              </a:buClr>
              <a:buSzPct val="25000"/>
              <a:buFont typeface="Helvetica Neue"/>
              <a:buNone/>
            </a:pPr>
            <a:r>
              <a:rPr b="0" i="0" lang="en-US" sz="900" u="none" cap="none" strike="noStrike">
                <a:solidFill>
                  <a:srgbClr val="BFBFBF"/>
                </a:solidFill>
                <a:latin typeface="Helvetica Neue"/>
                <a:ea typeface="Helvetica Neue"/>
                <a:cs typeface="Helvetica Neue"/>
                <a:sym typeface="Helvetica Neue"/>
              </a:rPr>
              <a:t>©2017 Google. All Rights Reserved. </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Gray Footer">
    <p:spTree>
      <p:nvGrpSpPr>
        <p:cNvPr id="135" name="Shape 135"/>
        <p:cNvGrpSpPr/>
        <p:nvPr/>
      </p:nvGrpSpPr>
      <p:grpSpPr>
        <a:xfrm>
          <a:off x="0" y="0"/>
          <a:ext cx="0" cy="0"/>
          <a:chOff x="0" y="0"/>
          <a:chExt cx="0" cy="0"/>
        </a:xfrm>
      </p:grpSpPr>
      <p:sp>
        <p:nvSpPr>
          <p:cNvPr id="136" name="Shape 136"/>
          <p:cNvSpPr/>
          <p:nvPr/>
        </p:nvSpPr>
        <p:spPr>
          <a:xfrm flipH="1">
            <a:off x="84181" y="6157000"/>
            <a:ext cx="12129348" cy="731153"/>
          </a:xfrm>
          <a:custGeom>
            <a:pathLst>
              <a:path extrusionOk="0" h="120000" w="120000">
                <a:moveTo>
                  <a:pt x="0" y="120000"/>
                </a:moveTo>
                <a:lnTo>
                  <a:pt x="168" y="0"/>
                </a:lnTo>
                <a:lnTo>
                  <a:pt x="120000" y="68165"/>
                </a:lnTo>
                <a:lnTo>
                  <a:pt x="119832" y="113092"/>
                </a:lnTo>
                <a:close/>
              </a:path>
            </a:pathLst>
          </a:custGeom>
          <a:solidFill>
            <a:srgbClr val="666666"/>
          </a:solidFill>
          <a:ln>
            <a:noFill/>
          </a:ln>
        </p:spPr>
      </p:sp>
      <p:sp>
        <p:nvSpPr>
          <p:cNvPr id="137" name="Shape 137"/>
          <p:cNvSpPr/>
          <p:nvPr/>
        </p:nvSpPr>
        <p:spPr>
          <a:xfrm flipH="1">
            <a:off x="-16909" y="6249110"/>
            <a:ext cx="6353302" cy="631949"/>
          </a:xfrm>
          <a:custGeom>
            <a:pathLst>
              <a:path extrusionOk="0" h="120000" w="120000">
                <a:moveTo>
                  <a:pt x="0" y="117227"/>
                </a:moveTo>
                <a:lnTo>
                  <a:pt x="120000" y="0"/>
                </a:lnTo>
                <a:lnTo>
                  <a:pt x="119904" y="120000"/>
                </a:lnTo>
                <a:close/>
              </a:path>
            </a:pathLst>
          </a:custGeom>
          <a:solidFill>
            <a:srgbClr val="999999"/>
          </a:solidFill>
          <a:ln>
            <a:noFill/>
          </a:ln>
        </p:spPr>
      </p:sp>
      <p:sp>
        <p:nvSpPr>
          <p:cNvPr id="138" name="Shape 138"/>
          <p:cNvSpPr txBox="1"/>
          <p:nvPr>
            <p:ph type="title"/>
          </p:nvPr>
        </p:nvSpPr>
        <p:spPr>
          <a:xfrm>
            <a:off x="222566" y="696500"/>
            <a:ext cx="8809500" cy="10077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666666"/>
              </a:buClr>
              <a:buFont typeface="Roboto"/>
              <a:buNone/>
              <a:defRPr b="0" i="0" sz="3500" u="none" cap="none" strike="noStrike">
                <a:solidFill>
                  <a:srgbClr val="666666"/>
                </a:solidFill>
                <a:latin typeface="Roboto"/>
                <a:ea typeface="Roboto"/>
                <a:cs typeface="Roboto"/>
                <a:sym typeface="Roboto"/>
              </a:defRPr>
            </a:lvl1pPr>
            <a:lvl2pPr indent="0" lvl="1" rtl="0">
              <a:spcBef>
                <a:spcPts val="0"/>
              </a:spcBef>
              <a:buClr>
                <a:srgbClr val="666666"/>
              </a:buClr>
              <a:buFont typeface="Roboto"/>
              <a:buNone/>
              <a:defRPr sz="4800">
                <a:solidFill>
                  <a:srgbClr val="666666"/>
                </a:solidFill>
                <a:latin typeface="Roboto"/>
                <a:ea typeface="Roboto"/>
                <a:cs typeface="Roboto"/>
                <a:sym typeface="Roboto"/>
              </a:defRPr>
            </a:lvl2pPr>
            <a:lvl3pPr indent="0" lvl="2" rtl="0">
              <a:spcBef>
                <a:spcPts val="0"/>
              </a:spcBef>
              <a:buClr>
                <a:srgbClr val="666666"/>
              </a:buClr>
              <a:buFont typeface="Roboto"/>
              <a:buNone/>
              <a:defRPr sz="4800">
                <a:solidFill>
                  <a:srgbClr val="666666"/>
                </a:solidFill>
                <a:latin typeface="Roboto"/>
                <a:ea typeface="Roboto"/>
                <a:cs typeface="Roboto"/>
                <a:sym typeface="Roboto"/>
              </a:defRPr>
            </a:lvl3pPr>
            <a:lvl4pPr indent="0" lvl="3" rtl="0">
              <a:spcBef>
                <a:spcPts val="0"/>
              </a:spcBef>
              <a:buClr>
                <a:srgbClr val="666666"/>
              </a:buClr>
              <a:buFont typeface="Roboto"/>
              <a:buNone/>
              <a:defRPr sz="4800">
                <a:solidFill>
                  <a:srgbClr val="666666"/>
                </a:solidFill>
                <a:latin typeface="Roboto"/>
                <a:ea typeface="Roboto"/>
                <a:cs typeface="Roboto"/>
                <a:sym typeface="Roboto"/>
              </a:defRPr>
            </a:lvl4pPr>
            <a:lvl5pPr indent="0" lvl="4" rtl="0">
              <a:spcBef>
                <a:spcPts val="0"/>
              </a:spcBef>
              <a:buClr>
                <a:srgbClr val="666666"/>
              </a:buClr>
              <a:buFont typeface="Roboto"/>
              <a:buNone/>
              <a:defRPr sz="4800">
                <a:solidFill>
                  <a:srgbClr val="666666"/>
                </a:solidFill>
                <a:latin typeface="Roboto"/>
                <a:ea typeface="Roboto"/>
                <a:cs typeface="Roboto"/>
                <a:sym typeface="Roboto"/>
              </a:defRPr>
            </a:lvl5pPr>
            <a:lvl6pPr indent="0" lvl="5" rtl="0">
              <a:spcBef>
                <a:spcPts val="0"/>
              </a:spcBef>
              <a:buClr>
                <a:srgbClr val="666666"/>
              </a:buClr>
              <a:buFont typeface="Roboto"/>
              <a:buNone/>
              <a:defRPr sz="4800">
                <a:solidFill>
                  <a:srgbClr val="666666"/>
                </a:solidFill>
                <a:latin typeface="Roboto"/>
                <a:ea typeface="Roboto"/>
                <a:cs typeface="Roboto"/>
                <a:sym typeface="Roboto"/>
              </a:defRPr>
            </a:lvl6pPr>
            <a:lvl7pPr indent="0" lvl="6" rtl="0">
              <a:spcBef>
                <a:spcPts val="0"/>
              </a:spcBef>
              <a:buClr>
                <a:srgbClr val="666666"/>
              </a:buClr>
              <a:buFont typeface="Roboto"/>
              <a:buNone/>
              <a:defRPr sz="4800">
                <a:solidFill>
                  <a:srgbClr val="666666"/>
                </a:solidFill>
                <a:latin typeface="Roboto"/>
                <a:ea typeface="Roboto"/>
                <a:cs typeface="Roboto"/>
                <a:sym typeface="Roboto"/>
              </a:defRPr>
            </a:lvl7pPr>
            <a:lvl8pPr indent="0" lvl="7" rtl="0">
              <a:spcBef>
                <a:spcPts val="0"/>
              </a:spcBef>
              <a:buClr>
                <a:srgbClr val="666666"/>
              </a:buClr>
              <a:buFont typeface="Roboto"/>
              <a:buNone/>
              <a:defRPr sz="4800">
                <a:solidFill>
                  <a:srgbClr val="666666"/>
                </a:solidFill>
                <a:latin typeface="Roboto"/>
                <a:ea typeface="Roboto"/>
                <a:cs typeface="Roboto"/>
                <a:sym typeface="Roboto"/>
              </a:defRPr>
            </a:lvl8pPr>
            <a:lvl9pPr indent="0" lvl="8" rtl="0">
              <a:spcBef>
                <a:spcPts val="0"/>
              </a:spcBef>
              <a:buClr>
                <a:srgbClr val="666666"/>
              </a:buClr>
              <a:buFont typeface="Roboto"/>
              <a:buNone/>
              <a:defRPr sz="4800">
                <a:solidFill>
                  <a:srgbClr val="666666"/>
                </a:solidFill>
                <a:latin typeface="Roboto"/>
                <a:ea typeface="Roboto"/>
                <a:cs typeface="Roboto"/>
                <a:sym typeface="Roboto"/>
              </a:defRPr>
            </a:lvl9pPr>
          </a:lstStyle>
          <a:p/>
        </p:txBody>
      </p:sp>
      <p:sp>
        <p:nvSpPr>
          <p:cNvPr id="139" name="Shape 139"/>
          <p:cNvSpPr txBox="1"/>
          <p:nvPr/>
        </p:nvSpPr>
        <p:spPr>
          <a:xfrm>
            <a:off x="10568578" y="291700"/>
            <a:ext cx="1610699" cy="404700"/>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D9D9D9"/>
              </a:buClr>
              <a:buSzPct val="25000"/>
              <a:buFont typeface="Roboto"/>
              <a:buNone/>
            </a:pPr>
            <a:r>
              <a:rPr b="0" i="0" lang="en-US" sz="800" u="none" cap="none" strike="noStrike">
                <a:solidFill>
                  <a:srgbClr val="D9D9D9"/>
                </a:solidFill>
                <a:latin typeface="Roboto"/>
                <a:ea typeface="Roboto"/>
                <a:cs typeface="Roboto"/>
                <a:sym typeface="Roboto"/>
              </a:rPr>
              <a:t>Proprietary + Confidential</a:t>
            </a:r>
          </a:p>
        </p:txBody>
      </p:sp>
      <p:pic>
        <p:nvPicPr>
          <p:cNvPr descr="Google_Logo_2015_gr.png" id="140" name="Shape 140"/>
          <p:cNvPicPr preferRelativeResize="0"/>
          <p:nvPr/>
        </p:nvPicPr>
        <p:blipFill rotWithShape="1">
          <a:blip r:embed="rId2">
            <a:alphaModFix/>
          </a:blip>
          <a:srcRect b="0" l="0" r="0" t="0"/>
          <a:stretch/>
        </p:blipFill>
        <p:spPr>
          <a:xfrm>
            <a:off x="234713" y="6455685"/>
            <a:ext cx="739794" cy="22792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p:spTree>
      <p:nvGrpSpPr>
        <p:cNvPr id="141" name="Shape 141"/>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Half Color Blue">
    <p:spTree>
      <p:nvGrpSpPr>
        <p:cNvPr id="142" name="Shape 142"/>
        <p:cNvGrpSpPr/>
        <p:nvPr/>
      </p:nvGrpSpPr>
      <p:grpSpPr>
        <a:xfrm>
          <a:off x="0" y="0"/>
          <a:ext cx="0" cy="0"/>
          <a:chOff x="0" y="0"/>
          <a:chExt cx="0" cy="0"/>
        </a:xfrm>
      </p:grpSpPr>
      <p:sp>
        <p:nvSpPr>
          <p:cNvPr id="143" name="Shape 143"/>
          <p:cNvSpPr/>
          <p:nvPr/>
        </p:nvSpPr>
        <p:spPr>
          <a:xfrm>
            <a:off x="5876105" y="0"/>
            <a:ext cx="6303000" cy="6858000"/>
          </a:xfrm>
          <a:prstGeom prst="rect">
            <a:avLst/>
          </a:prstGeom>
          <a:solidFill>
            <a:srgbClr val="4285F4"/>
          </a:solidFill>
          <a:ln>
            <a:noFill/>
          </a:ln>
        </p:spPr>
        <p:txBody>
          <a:bodyPr anchorCtr="0" anchor="ctr" bIns="121825" lIns="121825" rIns="121825" tIns="121825">
            <a:noAutofit/>
          </a:bodyPr>
          <a:lstStyle/>
          <a:p>
            <a:pPr indent="0" lvl="0" marL="0" marR="0" rtl="0" algn="l">
              <a:lnSpc>
                <a:spcPct val="100000"/>
              </a:lnSpc>
              <a:spcBef>
                <a:spcPts val="0"/>
              </a:spcBef>
              <a:spcAft>
                <a:spcPts val="0"/>
              </a:spcAft>
              <a:buClr>
                <a:srgbClr val="000000"/>
              </a:buClr>
              <a:buFont typeface="Arial"/>
              <a:buNone/>
            </a:pPr>
            <a:r>
              <a:t/>
            </a:r>
            <a:endParaRPr b="0" i="0" sz="1900" u="none" cap="none" strike="noStrike">
              <a:solidFill>
                <a:srgbClr val="000000"/>
              </a:solidFill>
              <a:latin typeface="Arial"/>
              <a:ea typeface="Arial"/>
              <a:cs typeface="Arial"/>
              <a:sym typeface="Arial"/>
            </a:endParaRPr>
          </a:p>
        </p:txBody>
      </p:sp>
      <p:sp>
        <p:nvSpPr>
          <p:cNvPr id="144" name="Shape 144"/>
          <p:cNvSpPr txBox="1"/>
          <p:nvPr>
            <p:ph type="title"/>
          </p:nvPr>
        </p:nvSpPr>
        <p:spPr>
          <a:xfrm>
            <a:off x="222566" y="696500"/>
            <a:ext cx="5184899" cy="10077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666666"/>
              </a:buClr>
              <a:buFont typeface="Roboto"/>
              <a:buNone/>
              <a:defRPr b="0" i="0" sz="3500" u="none" cap="none" strike="noStrike">
                <a:solidFill>
                  <a:srgbClr val="666666"/>
                </a:solidFill>
                <a:latin typeface="Roboto"/>
                <a:ea typeface="Roboto"/>
                <a:cs typeface="Roboto"/>
                <a:sym typeface="Roboto"/>
              </a:defRPr>
            </a:lvl1pPr>
            <a:lvl2pPr indent="0" lvl="1" rtl="0">
              <a:spcBef>
                <a:spcPts val="0"/>
              </a:spcBef>
              <a:buClr>
                <a:srgbClr val="666666"/>
              </a:buClr>
              <a:buFont typeface="Roboto"/>
              <a:buNone/>
              <a:defRPr sz="4800">
                <a:solidFill>
                  <a:srgbClr val="666666"/>
                </a:solidFill>
                <a:latin typeface="Roboto"/>
                <a:ea typeface="Roboto"/>
                <a:cs typeface="Roboto"/>
                <a:sym typeface="Roboto"/>
              </a:defRPr>
            </a:lvl2pPr>
            <a:lvl3pPr indent="0" lvl="2" rtl="0">
              <a:spcBef>
                <a:spcPts val="0"/>
              </a:spcBef>
              <a:buClr>
                <a:srgbClr val="666666"/>
              </a:buClr>
              <a:buFont typeface="Roboto"/>
              <a:buNone/>
              <a:defRPr sz="4800">
                <a:solidFill>
                  <a:srgbClr val="666666"/>
                </a:solidFill>
                <a:latin typeface="Roboto"/>
                <a:ea typeface="Roboto"/>
                <a:cs typeface="Roboto"/>
                <a:sym typeface="Roboto"/>
              </a:defRPr>
            </a:lvl3pPr>
            <a:lvl4pPr indent="0" lvl="3" rtl="0">
              <a:spcBef>
                <a:spcPts val="0"/>
              </a:spcBef>
              <a:buClr>
                <a:srgbClr val="666666"/>
              </a:buClr>
              <a:buFont typeface="Roboto"/>
              <a:buNone/>
              <a:defRPr sz="4800">
                <a:solidFill>
                  <a:srgbClr val="666666"/>
                </a:solidFill>
                <a:latin typeface="Roboto"/>
                <a:ea typeface="Roboto"/>
                <a:cs typeface="Roboto"/>
                <a:sym typeface="Roboto"/>
              </a:defRPr>
            </a:lvl4pPr>
            <a:lvl5pPr indent="0" lvl="4" rtl="0">
              <a:spcBef>
                <a:spcPts val="0"/>
              </a:spcBef>
              <a:buClr>
                <a:srgbClr val="666666"/>
              </a:buClr>
              <a:buFont typeface="Roboto"/>
              <a:buNone/>
              <a:defRPr sz="4800">
                <a:solidFill>
                  <a:srgbClr val="666666"/>
                </a:solidFill>
                <a:latin typeface="Roboto"/>
                <a:ea typeface="Roboto"/>
                <a:cs typeface="Roboto"/>
                <a:sym typeface="Roboto"/>
              </a:defRPr>
            </a:lvl5pPr>
            <a:lvl6pPr indent="0" lvl="5" rtl="0">
              <a:spcBef>
                <a:spcPts val="0"/>
              </a:spcBef>
              <a:buClr>
                <a:srgbClr val="666666"/>
              </a:buClr>
              <a:buFont typeface="Roboto"/>
              <a:buNone/>
              <a:defRPr sz="4800">
                <a:solidFill>
                  <a:srgbClr val="666666"/>
                </a:solidFill>
                <a:latin typeface="Roboto"/>
                <a:ea typeface="Roboto"/>
                <a:cs typeface="Roboto"/>
                <a:sym typeface="Roboto"/>
              </a:defRPr>
            </a:lvl6pPr>
            <a:lvl7pPr indent="0" lvl="6" rtl="0">
              <a:spcBef>
                <a:spcPts val="0"/>
              </a:spcBef>
              <a:buClr>
                <a:srgbClr val="666666"/>
              </a:buClr>
              <a:buFont typeface="Roboto"/>
              <a:buNone/>
              <a:defRPr sz="4800">
                <a:solidFill>
                  <a:srgbClr val="666666"/>
                </a:solidFill>
                <a:latin typeface="Roboto"/>
                <a:ea typeface="Roboto"/>
                <a:cs typeface="Roboto"/>
                <a:sym typeface="Roboto"/>
              </a:defRPr>
            </a:lvl7pPr>
            <a:lvl8pPr indent="0" lvl="7" rtl="0">
              <a:spcBef>
                <a:spcPts val="0"/>
              </a:spcBef>
              <a:buClr>
                <a:srgbClr val="666666"/>
              </a:buClr>
              <a:buFont typeface="Roboto"/>
              <a:buNone/>
              <a:defRPr sz="4800">
                <a:solidFill>
                  <a:srgbClr val="666666"/>
                </a:solidFill>
                <a:latin typeface="Roboto"/>
                <a:ea typeface="Roboto"/>
                <a:cs typeface="Roboto"/>
                <a:sym typeface="Roboto"/>
              </a:defRPr>
            </a:lvl8pPr>
            <a:lvl9pPr indent="0" lvl="8" rtl="0">
              <a:spcBef>
                <a:spcPts val="0"/>
              </a:spcBef>
              <a:buClr>
                <a:srgbClr val="666666"/>
              </a:buClr>
              <a:buFont typeface="Roboto"/>
              <a:buNone/>
              <a:defRPr sz="4800">
                <a:solidFill>
                  <a:srgbClr val="666666"/>
                </a:solidFill>
                <a:latin typeface="Roboto"/>
                <a:ea typeface="Roboto"/>
                <a:cs typeface="Roboto"/>
                <a:sym typeface="Roboto"/>
              </a:defRPr>
            </a:lvl9pPr>
          </a:lstStyle>
          <a:p/>
        </p:txBody>
      </p:sp>
      <p:sp>
        <p:nvSpPr>
          <p:cNvPr id="145" name="Shape 145"/>
          <p:cNvSpPr txBox="1"/>
          <p:nvPr/>
        </p:nvSpPr>
        <p:spPr>
          <a:xfrm>
            <a:off x="10568578" y="291700"/>
            <a:ext cx="1610699" cy="404700"/>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FFFFFF"/>
              </a:buClr>
              <a:buSzPct val="25000"/>
              <a:buFont typeface="Roboto"/>
              <a:buNone/>
            </a:pPr>
            <a:r>
              <a:rPr b="0" i="0" lang="en-US" sz="800" u="none" cap="none" strike="noStrike">
                <a:solidFill>
                  <a:srgbClr val="FFFFFF"/>
                </a:solidFill>
                <a:latin typeface="Roboto"/>
                <a:ea typeface="Roboto"/>
                <a:cs typeface="Roboto"/>
                <a:sym typeface="Roboto"/>
              </a:rPr>
              <a:t>Proprietary + Confidential</a:t>
            </a:r>
          </a:p>
        </p:txBody>
      </p:sp>
      <p:pic>
        <p:nvPicPr>
          <p:cNvPr id="146" name="Shape 146"/>
          <p:cNvPicPr preferRelativeResize="0"/>
          <p:nvPr/>
        </p:nvPicPr>
        <p:blipFill rotWithShape="1">
          <a:blip r:embed="rId2">
            <a:alphaModFix/>
          </a:blip>
          <a:srcRect b="0" l="0" r="0" t="0"/>
          <a:stretch/>
        </p:blipFill>
        <p:spPr>
          <a:xfrm>
            <a:off x="234720" y="6455698"/>
            <a:ext cx="716965" cy="227895"/>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Half Color Blue &amp; 1 Text">
    <p:spTree>
      <p:nvGrpSpPr>
        <p:cNvPr id="147" name="Shape 147"/>
        <p:cNvGrpSpPr/>
        <p:nvPr/>
      </p:nvGrpSpPr>
      <p:grpSpPr>
        <a:xfrm>
          <a:off x="0" y="0"/>
          <a:ext cx="0" cy="0"/>
          <a:chOff x="0" y="0"/>
          <a:chExt cx="0" cy="0"/>
        </a:xfrm>
      </p:grpSpPr>
      <p:sp>
        <p:nvSpPr>
          <p:cNvPr id="148" name="Shape 148"/>
          <p:cNvSpPr/>
          <p:nvPr/>
        </p:nvSpPr>
        <p:spPr>
          <a:xfrm>
            <a:off x="5876105" y="0"/>
            <a:ext cx="6303000" cy="6858000"/>
          </a:xfrm>
          <a:prstGeom prst="rect">
            <a:avLst/>
          </a:prstGeom>
          <a:solidFill>
            <a:srgbClr val="4285F4"/>
          </a:solidFill>
          <a:ln>
            <a:noFill/>
          </a:ln>
        </p:spPr>
        <p:txBody>
          <a:bodyPr anchorCtr="0" anchor="ctr" bIns="121825" lIns="121825" rIns="121825" tIns="121825">
            <a:noAutofit/>
          </a:bodyPr>
          <a:lstStyle/>
          <a:p>
            <a:pPr indent="0" lvl="0" marL="0" marR="0" rtl="0" algn="l">
              <a:lnSpc>
                <a:spcPct val="100000"/>
              </a:lnSpc>
              <a:spcBef>
                <a:spcPts val="0"/>
              </a:spcBef>
              <a:spcAft>
                <a:spcPts val="0"/>
              </a:spcAft>
              <a:buClr>
                <a:srgbClr val="000000"/>
              </a:buClr>
              <a:buFont typeface="Arial"/>
              <a:buNone/>
            </a:pPr>
            <a:r>
              <a:t/>
            </a:r>
            <a:endParaRPr b="0" i="0" sz="1900" u="none" cap="none" strike="noStrike">
              <a:solidFill>
                <a:srgbClr val="000000"/>
              </a:solidFill>
              <a:latin typeface="Arial"/>
              <a:ea typeface="Arial"/>
              <a:cs typeface="Arial"/>
              <a:sym typeface="Arial"/>
            </a:endParaRPr>
          </a:p>
        </p:txBody>
      </p:sp>
      <p:sp>
        <p:nvSpPr>
          <p:cNvPr id="149" name="Shape 149"/>
          <p:cNvSpPr txBox="1"/>
          <p:nvPr>
            <p:ph type="title"/>
          </p:nvPr>
        </p:nvSpPr>
        <p:spPr>
          <a:xfrm>
            <a:off x="222566" y="696500"/>
            <a:ext cx="5184899" cy="10077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666666"/>
              </a:buClr>
              <a:buFont typeface="Roboto"/>
              <a:buNone/>
              <a:defRPr b="0" i="0" sz="3500" u="none" cap="none" strike="noStrike">
                <a:solidFill>
                  <a:srgbClr val="666666"/>
                </a:solidFill>
                <a:latin typeface="Roboto"/>
                <a:ea typeface="Roboto"/>
                <a:cs typeface="Roboto"/>
                <a:sym typeface="Roboto"/>
              </a:defRPr>
            </a:lvl1pPr>
            <a:lvl2pPr indent="0" lvl="1" rtl="0">
              <a:spcBef>
                <a:spcPts val="0"/>
              </a:spcBef>
              <a:buClr>
                <a:srgbClr val="666666"/>
              </a:buClr>
              <a:buFont typeface="Roboto"/>
              <a:buNone/>
              <a:defRPr sz="4800">
                <a:solidFill>
                  <a:srgbClr val="666666"/>
                </a:solidFill>
                <a:latin typeface="Roboto"/>
                <a:ea typeface="Roboto"/>
                <a:cs typeface="Roboto"/>
                <a:sym typeface="Roboto"/>
              </a:defRPr>
            </a:lvl2pPr>
            <a:lvl3pPr indent="0" lvl="2" rtl="0">
              <a:spcBef>
                <a:spcPts val="0"/>
              </a:spcBef>
              <a:buClr>
                <a:srgbClr val="666666"/>
              </a:buClr>
              <a:buFont typeface="Roboto"/>
              <a:buNone/>
              <a:defRPr sz="4800">
                <a:solidFill>
                  <a:srgbClr val="666666"/>
                </a:solidFill>
                <a:latin typeface="Roboto"/>
                <a:ea typeface="Roboto"/>
                <a:cs typeface="Roboto"/>
                <a:sym typeface="Roboto"/>
              </a:defRPr>
            </a:lvl3pPr>
            <a:lvl4pPr indent="0" lvl="3" rtl="0">
              <a:spcBef>
                <a:spcPts val="0"/>
              </a:spcBef>
              <a:buClr>
                <a:srgbClr val="666666"/>
              </a:buClr>
              <a:buFont typeface="Roboto"/>
              <a:buNone/>
              <a:defRPr sz="4800">
                <a:solidFill>
                  <a:srgbClr val="666666"/>
                </a:solidFill>
                <a:latin typeface="Roboto"/>
                <a:ea typeface="Roboto"/>
                <a:cs typeface="Roboto"/>
                <a:sym typeface="Roboto"/>
              </a:defRPr>
            </a:lvl4pPr>
            <a:lvl5pPr indent="0" lvl="4" rtl="0">
              <a:spcBef>
                <a:spcPts val="0"/>
              </a:spcBef>
              <a:buClr>
                <a:srgbClr val="666666"/>
              </a:buClr>
              <a:buFont typeface="Roboto"/>
              <a:buNone/>
              <a:defRPr sz="4800">
                <a:solidFill>
                  <a:srgbClr val="666666"/>
                </a:solidFill>
                <a:latin typeface="Roboto"/>
                <a:ea typeface="Roboto"/>
                <a:cs typeface="Roboto"/>
                <a:sym typeface="Roboto"/>
              </a:defRPr>
            </a:lvl5pPr>
            <a:lvl6pPr indent="0" lvl="5" rtl="0">
              <a:spcBef>
                <a:spcPts val="0"/>
              </a:spcBef>
              <a:buClr>
                <a:srgbClr val="666666"/>
              </a:buClr>
              <a:buFont typeface="Roboto"/>
              <a:buNone/>
              <a:defRPr sz="4800">
                <a:solidFill>
                  <a:srgbClr val="666666"/>
                </a:solidFill>
                <a:latin typeface="Roboto"/>
                <a:ea typeface="Roboto"/>
                <a:cs typeface="Roboto"/>
                <a:sym typeface="Roboto"/>
              </a:defRPr>
            </a:lvl6pPr>
            <a:lvl7pPr indent="0" lvl="6" rtl="0">
              <a:spcBef>
                <a:spcPts val="0"/>
              </a:spcBef>
              <a:buClr>
                <a:srgbClr val="666666"/>
              </a:buClr>
              <a:buFont typeface="Roboto"/>
              <a:buNone/>
              <a:defRPr sz="4800">
                <a:solidFill>
                  <a:srgbClr val="666666"/>
                </a:solidFill>
                <a:latin typeface="Roboto"/>
                <a:ea typeface="Roboto"/>
                <a:cs typeface="Roboto"/>
                <a:sym typeface="Roboto"/>
              </a:defRPr>
            </a:lvl7pPr>
            <a:lvl8pPr indent="0" lvl="7" rtl="0">
              <a:spcBef>
                <a:spcPts val="0"/>
              </a:spcBef>
              <a:buClr>
                <a:srgbClr val="666666"/>
              </a:buClr>
              <a:buFont typeface="Roboto"/>
              <a:buNone/>
              <a:defRPr sz="4800">
                <a:solidFill>
                  <a:srgbClr val="666666"/>
                </a:solidFill>
                <a:latin typeface="Roboto"/>
                <a:ea typeface="Roboto"/>
                <a:cs typeface="Roboto"/>
                <a:sym typeface="Roboto"/>
              </a:defRPr>
            </a:lvl8pPr>
            <a:lvl9pPr indent="0" lvl="8" rtl="0">
              <a:spcBef>
                <a:spcPts val="0"/>
              </a:spcBef>
              <a:buClr>
                <a:srgbClr val="666666"/>
              </a:buClr>
              <a:buFont typeface="Roboto"/>
              <a:buNone/>
              <a:defRPr sz="4800">
                <a:solidFill>
                  <a:srgbClr val="666666"/>
                </a:solidFill>
                <a:latin typeface="Roboto"/>
                <a:ea typeface="Roboto"/>
                <a:cs typeface="Roboto"/>
                <a:sym typeface="Roboto"/>
              </a:defRPr>
            </a:lvl9pPr>
          </a:lstStyle>
          <a:p/>
        </p:txBody>
      </p:sp>
      <p:sp>
        <p:nvSpPr>
          <p:cNvPr id="150" name="Shape 150"/>
          <p:cNvSpPr txBox="1"/>
          <p:nvPr>
            <p:ph idx="1" type="body"/>
          </p:nvPr>
        </p:nvSpPr>
        <p:spPr>
          <a:xfrm>
            <a:off x="239948" y="2053800"/>
            <a:ext cx="4415399" cy="11412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1pPr>
            <a:lvl2pPr indent="0" lvl="1" marL="4572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2pPr>
            <a:lvl3pPr indent="0" lvl="2" marL="9144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3pPr>
            <a:lvl4pPr indent="0" lvl="3" marL="13716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4pPr>
            <a:lvl5pPr indent="0" lvl="4" marL="18288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5pPr>
            <a:lvl6pPr indent="0" lvl="5" marL="22860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6pPr>
            <a:lvl7pPr indent="0" lvl="6" marL="27432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7pPr>
            <a:lvl8pPr indent="0" lvl="7" marL="32004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8pPr>
            <a:lvl9pPr indent="0" lvl="8" marL="36576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9pPr>
          </a:lstStyle>
          <a:p/>
        </p:txBody>
      </p:sp>
      <p:sp>
        <p:nvSpPr>
          <p:cNvPr id="151" name="Shape 151"/>
          <p:cNvSpPr txBox="1"/>
          <p:nvPr/>
        </p:nvSpPr>
        <p:spPr>
          <a:xfrm>
            <a:off x="10568578" y="291700"/>
            <a:ext cx="1610699" cy="404700"/>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FFFFFF"/>
              </a:buClr>
              <a:buSzPct val="25000"/>
              <a:buFont typeface="Roboto"/>
              <a:buNone/>
            </a:pPr>
            <a:r>
              <a:rPr b="0" i="0" lang="en-US" sz="800" u="none" cap="none" strike="noStrike">
                <a:solidFill>
                  <a:srgbClr val="FFFFFF"/>
                </a:solidFill>
                <a:latin typeface="Roboto"/>
                <a:ea typeface="Roboto"/>
                <a:cs typeface="Roboto"/>
                <a:sym typeface="Roboto"/>
              </a:rPr>
              <a:t>Proprietary + Confidential</a:t>
            </a:r>
          </a:p>
        </p:txBody>
      </p:sp>
      <p:pic>
        <p:nvPicPr>
          <p:cNvPr id="152" name="Shape 152"/>
          <p:cNvPicPr preferRelativeResize="0"/>
          <p:nvPr/>
        </p:nvPicPr>
        <p:blipFill rotWithShape="1">
          <a:blip r:embed="rId2">
            <a:alphaModFix/>
          </a:blip>
          <a:srcRect b="0" l="0" r="0" t="0"/>
          <a:stretch/>
        </p:blipFill>
        <p:spPr>
          <a:xfrm>
            <a:off x="234720" y="6455698"/>
            <a:ext cx="716965" cy="22789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Half Color Blue &amp; 3 Text">
    <p:spTree>
      <p:nvGrpSpPr>
        <p:cNvPr id="153" name="Shape 153"/>
        <p:cNvGrpSpPr/>
        <p:nvPr/>
      </p:nvGrpSpPr>
      <p:grpSpPr>
        <a:xfrm>
          <a:off x="0" y="0"/>
          <a:ext cx="0" cy="0"/>
          <a:chOff x="0" y="0"/>
          <a:chExt cx="0" cy="0"/>
        </a:xfrm>
      </p:grpSpPr>
      <p:sp>
        <p:nvSpPr>
          <p:cNvPr id="154" name="Shape 154"/>
          <p:cNvSpPr/>
          <p:nvPr/>
        </p:nvSpPr>
        <p:spPr>
          <a:xfrm>
            <a:off x="5876105" y="0"/>
            <a:ext cx="6303000" cy="6858000"/>
          </a:xfrm>
          <a:prstGeom prst="rect">
            <a:avLst/>
          </a:prstGeom>
          <a:solidFill>
            <a:srgbClr val="4285F4"/>
          </a:solidFill>
          <a:ln>
            <a:noFill/>
          </a:ln>
        </p:spPr>
        <p:txBody>
          <a:bodyPr anchorCtr="0" anchor="ctr" bIns="121825" lIns="121825" rIns="121825" tIns="121825">
            <a:noAutofit/>
          </a:bodyPr>
          <a:lstStyle/>
          <a:p>
            <a:pPr indent="0" lvl="0" marL="0" marR="0" rtl="0" algn="l">
              <a:lnSpc>
                <a:spcPct val="100000"/>
              </a:lnSpc>
              <a:spcBef>
                <a:spcPts val="0"/>
              </a:spcBef>
              <a:spcAft>
                <a:spcPts val="0"/>
              </a:spcAft>
              <a:buClr>
                <a:srgbClr val="000000"/>
              </a:buClr>
              <a:buFont typeface="Arial"/>
              <a:buNone/>
            </a:pPr>
            <a:r>
              <a:t/>
            </a:r>
            <a:endParaRPr b="0" i="0" sz="1900" u="none" cap="none" strike="noStrike">
              <a:solidFill>
                <a:srgbClr val="000000"/>
              </a:solidFill>
              <a:latin typeface="Arial"/>
              <a:ea typeface="Arial"/>
              <a:cs typeface="Arial"/>
              <a:sym typeface="Arial"/>
            </a:endParaRPr>
          </a:p>
        </p:txBody>
      </p:sp>
      <p:sp>
        <p:nvSpPr>
          <p:cNvPr id="155" name="Shape 155"/>
          <p:cNvSpPr txBox="1"/>
          <p:nvPr>
            <p:ph type="title"/>
          </p:nvPr>
        </p:nvSpPr>
        <p:spPr>
          <a:xfrm>
            <a:off x="222566" y="696500"/>
            <a:ext cx="5184899" cy="10077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666666"/>
              </a:buClr>
              <a:buFont typeface="Roboto"/>
              <a:buNone/>
              <a:defRPr b="0" i="0" sz="3500" u="none" cap="none" strike="noStrike">
                <a:solidFill>
                  <a:srgbClr val="666666"/>
                </a:solidFill>
                <a:latin typeface="Roboto"/>
                <a:ea typeface="Roboto"/>
                <a:cs typeface="Roboto"/>
                <a:sym typeface="Roboto"/>
              </a:defRPr>
            </a:lvl1pPr>
            <a:lvl2pPr indent="0" lvl="1" rtl="0">
              <a:spcBef>
                <a:spcPts val="0"/>
              </a:spcBef>
              <a:buClr>
                <a:srgbClr val="666666"/>
              </a:buClr>
              <a:buFont typeface="Roboto"/>
              <a:buNone/>
              <a:defRPr sz="4800">
                <a:solidFill>
                  <a:srgbClr val="666666"/>
                </a:solidFill>
                <a:latin typeface="Roboto"/>
                <a:ea typeface="Roboto"/>
                <a:cs typeface="Roboto"/>
                <a:sym typeface="Roboto"/>
              </a:defRPr>
            </a:lvl2pPr>
            <a:lvl3pPr indent="0" lvl="2" rtl="0">
              <a:spcBef>
                <a:spcPts val="0"/>
              </a:spcBef>
              <a:buClr>
                <a:srgbClr val="666666"/>
              </a:buClr>
              <a:buFont typeface="Roboto"/>
              <a:buNone/>
              <a:defRPr sz="4800">
                <a:solidFill>
                  <a:srgbClr val="666666"/>
                </a:solidFill>
                <a:latin typeface="Roboto"/>
                <a:ea typeface="Roboto"/>
                <a:cs typeface="Roboto"/>
                <a:sym typeface="Roboto"/>
              </a:defRPr>
            </a:lvl3pPr>
            <a:lvl4pPr indent="0" lvl="3" rtl="0">
              <a:spcBef>
                <a:spcPts val="0"/>
              </a:spcBef>
              <a:buClr>
                <a:srgbClr val="666666"/>
              </a:buClr>
              <a:buFont typeface="Roboto"/>
              <a:buNone/>
              <a:defRPr sz="4800">
                <a:solidFill>
                  <a:srgbClr val="666666"/>
                </a:solidFill>
                <a:latin typeface="Roboto"/>
                <a:ea typeface="Roboto"/>
                <a:cs typeface="Roboto"/>
                <a:sym typeface="Roboto"/>
              </a:defRPr>
            </a:lvl4pPr>
            <a:lvl5pPr indent="0" lvl="4" rtl="0">
              <a:spcBef>
                <a:spcPts val="0"/>
              </a:spcBef>
              <a:buClr>
                <a:srgbClr val="666666"/>
              </a:buClr>
              <a:buFont typeface="Roboto"/>
              <a:buNone/>
              <a:defRPr sz="4800">
                <a:solidFill>
                  <a:srgbClr val="666666"/>
                </a:solidFill>
                <a:latin typeface="Roboto"/>
                <a:ea typeface="Roboto"/>
                <a:cs typeface="Roboto"/>
                <a:sym typeface="Roboto"/>
              </a:defRPr>
            </a:lvl5pPr>
            <a:lvl6pPr indent="0" lvl="5" rtl="0">
              <a:spcBef>
                <a:spcPts val="0"/>
              </a:spcBef>
              <a:buClr>
                <a:srgbClr val="666666"/>
              </a:buClr>
              <a:buFont typeface="Roboto"/>
              <a:buNone/>
              <a:defRPr sz="4800">
                <a:solidFill>
                  <a:srgbClr val="666666"/>
                </a:solidFill>
                <a:latin typeface="Roboto"/>
                <a:ea typeface="Roboto"/>
                <a:cs typeface="Roboto"/>
                <a:sym typeface="Roboto"/>
              </a:defRPr>
            </a:lvl6pPr>
            <a:lvl7pPr indent="0" lvl="6" rtl="0">
              <a:spcBef>
                <a:spcPts val="0"/>
              </a:spcBef>
              <a:buClr>
                <a:srgbClr val="666666"/>
              </a:buClr>
              <a:buFont typeface="Roboto"/>
              <a:buNone/>
              <a:defRPr sz="4800">
                <a:solidFill>
                  <a:srgbClr val="666666"/>
                </a:solidFill>
                <a:latin typeface="Roboto"/>
                <a:ea typeface="Roboto"/>
                <a:cs typeface="Roboto"/>
                <a:sym typeface="Roboto"/>
              </a:defRPr>
            </a:lvl7pPr>
            <a:lvl8pPr indent="0" lvl="7" rtl="0">
              <a:spcBef>
                <a:spcPts val="0"/>
              </a:spcBef>
              <a:buClr>
                <a:srgbClr val="666666"/>
              </a:buClr>
              <a:buFont typeface="Roboto"/>
              <a:buNone/>
              <a:defRPr sz="4800">
                <a:solidFill>
                  <a:srgbClr val="666666"/>
                </a:solidFill>
                <a:latin typeface="Roboto"/>
                <a:ea typeface="Roboto"/>
                <a:cs typeface="Roboto"/>
                <a:sym typeface="Roboto"/>
              </a:defRPr>
            </a:lvl8pPr>
            <a:lvl9pPr indent="0" lvl="8" rtl="0">
              <a:spcBef>
                <a:spcPts val="0"/>
              </a:spcBef>
              <a:buClr>
                <a:srgbClr val="666666"/>
              </a:buClr>
              <a:buFont typeface="Roboto"/>
              <a:buNone/>
              <a:defRPr sz="4800">
                <a:solidFill>
                  <a:srgbClr val="666666"/>
                </a:solidFill>
                <a:latin typeface="Roboto"/>
                <a:ea typeface="Roboto"/>
                <a:cs typeface="Roboto"/>
                <a:sym typeface="Roboto"/>
              </a:defRPr>
            </a:lvl9pPr>
          </a:lstStyle>
          <a:p/>
        </p:txBody>
      </p:sp>
      <p:sp>
        <p:nvSpPr>
          <p:cNvPr id="156" name="Shape 156"/>
          <p:cNvSpPr txBox="1"/>
          <p:nvPr>
            <p:ph idx="1" type="body"/>
          </p:nvPr>
        </p:nvSpPr>
        <p:spPr>
          <a:xfrm>
            <a:off x="239948" y="2053800"/>
            <a:ext cx="4415399" cy="11412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1pPr>
            <a:lvl2pPr indent="0" lvl="1" marL="4572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2pPr>
            <a:lvl3pPr indent="0" lvl="2" marL="9144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3pPr>
            <a:lvl4pPr indent="0" lvl="3" marL="13716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4pPr>
            <a:lvl5pPr indent="0" lvl="4" marL="18288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5pPr>
            <a:lvl6pPr indent="0" lvl="5" marL="22860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6pPr>
            <a:lvl7pPr indent="0" lvl="6" marL="27432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7pPr>
            <a:lvl8pPr indent="0" lvl="7" marL="32004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8pPr>
            <a:lvl9pPr indent="0" lvl="8" marL="36576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9pPr>
          </a:lstStyle>
          <a:p/>
        </p:txBody>
      </p:sp>
      <p:sp>
        <p:nvSpPr>
          <p:cNvPr id="157" name="Shape 157"/>
          <p:cNvSpPr txBox="1"/>
          <p:nvPr>
            <p:ph idx="2" type="body"/>
          </p:nvPr>
        </p:nvSpPr>
        <p:spPr>
          <a:xfrm>
            <a:off x="251969" y="3254833"/>
            <a:ext cx="4415399" cy="11412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1pPr>
            <a:lvl2pPr indent="0" lvl="1" marL="4572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2pPr>
            <a:lvl3pPr indent="0" lvl="2" marL="9144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3pPr>
            <a:lvl4pPr indent="0" lvl="3" marL="13716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4pPr>
            <a:lvl5pPr indent="0" lvl="4" marL="18288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5pPr>
            <a:lvl6pPr indent="0" lvl="5" marL="22860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6pPr>
            <a:lvl7pPr indent="0" lvl="6" marL="27432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7pPr>
            <a:lvl8pPr indent="0" lvl="7" marL="32004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8pPr>
            <a:lvl9pPr indent="0" lvl="8" marL="36576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9pPr>
          </a:lstStyle>
          <a:p/>
        </p:txBody>
      </p:sp>
      <p:sp>
        <p:nvSpPr>
          <p:cNvPr id="158" name="Shape 158"/>
          <p:cNvSpPr txBox="1"/>
          <p:nvPr>
            <p:ph idx="3" type="body"/>
          </p:nvPr>
        </p:nvSpPr>
        <p:spPr>
          <a:xfrm>
            <a:off x="263958" y="4600032"/>
            <a:ext cx="4415399" cy="11412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1pPr>
            <a:lvl2pPr indent="0" lvl="1" marL="4572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2pPr>
            <a:lvl3pPr indent="0" lvl="2" marL="9144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3pPr>
            <a:lvl4pPr indent="0" lvl="3" marL="13716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4pPr>
            <a:lvl5pPr indent="0" lvl="4" marL="18288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5pPr>
            <a:lvl6pPr indent="0" lvl="5" marL="22860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6pPr>
            <a:lvl7pPr indent="0" lvl="6" marL="27432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7pPr>
            <a:lvl8pPr indent="0" lvl="7" marL="32004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8pPr>
            <a:lvl9pPr indent="0" lvl="8" marL="36576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9pPr>
          </a:lstStyle>
          <a:p/>
        </p:txBody>
      </p:sp>
      <p:sp>
        <p:nvSpPr>
          <p:cNvPr id="159" name="Shape 159"/>
          <p:cNvSpPr txBox="1"/>
          <p:nvPr/>
        </p:nvSpPr>
        <p:spPr>
          <a:xfrm>
            <a:off x="10568578" y="291700"/>
            <a:ext cx="1610699" cy="404700"/>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FFFFFF"/>
              </a:buClr>
              <a:buSzPct val="25000"/>
              <a:buFont typeface="Roboto"/>
              <a:buNone/>
            </a:pPr>
            <a:r>
              <a:rPr b="0" i="0" lang="en-US" sz="800" u="none" cap="none" strike="noStrike">
                <a:solidFill>
                  <a:srgbClr val="FFFFFF"/>
                </a:solidFill>
                <a:latin typeface="Roboto"/>
                <a:ea typeface="Roboto"/>
                <a:cs typeface="Roboto"/>
                <a:sym typeface="Roboto"/>
              </a:rPr>
              <a:t>Proprietary + Confidential</a:t>
            </a:r>
          </a:p>
        </p:txBody>
      </p:sp>
      <p:pic>
        <p:nvPicPr>
          <p:cNvPr id="160" name="Shape 160"/>
          <p:cNvPicPr preferRelativeResize="0"/>
          <p:nvPr/>
        </p:nvPicPr>
        <p:blipFill rotWithShape="1">
          <a:blip r:embed="rId2">
            <a:alphaModFix/>
          </a:blip>
          <a:srcRect b="0" l="0" r="0" t="0"/>
          <a:stretch/>
        </p:blipFill>
        <p:spPr>
          <a:xfrm>
            <a:off x="234720" y="6455698"/>
            <a:ext cx="716965" cy="22789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Half Color Red">
    <p:spTree>
      <p:nvGrpSpPr>
        <p:cNvPr id="161" name="Shape 161"/>
        <p:cNvGrpSpPr/>
        <p:nvPr/>
      </p:nvGrpSpPr>
      <p:grpSpPr>
        <a:xfrm>
          <a:off x="0" y="0"/>
          <a:ext cx="0" cy="0"/>
          <a:chOff x="0" y="0"/>
          <a:chExt cx="0" cy="0"/>
        </a:xfrm>
      </p:grpSpPr>
      <p:sp>
        <p:nvSpPr>
          <p:cNvPr id="162" name="Shape 162"/>
          <p:cNvSpPr/>
          <p:nvPr/>
        </p:nvSpPr>
        <p:spPr>
          <a:xfrm>
            <a:off x="5876105" y="0"/>
            <a:ext cx="6303000" cy="6858000"/>
          </a:xfrm>
          <a:prstGeom prst="rect">
            <a:avLst/>
          </a:prstGeom>
          <a:solidFill>
            <a:srgbClr val="EA4335"/>
          </a:solidFill>
          <a:ln>
            <a:noFill/>
          </a:ln>
        </p:spPr>
        <p:txBody>
          <a:bodyPr anchorCtr="0" anchor="ctr" bIns="121825" lIns="121825" rIns="121825" tIns="121825">
            <a:noAutofit/>
          </a:bodyPr>
          <a:lstStyle/>
          <a:p>
            <a:pPr indent="0" lvl="0" marL="0" marR="0" rtl="0" algn="l">
              <a:lnSpc>
                <a:spcPct val="100000"/>
              </a:lnSpc>
              <a:spcBef>
                <a:spcPts val="0"/>
              </a:spcBef>
              <a:spcAft>
                <a:spcPts val="0"/>
              </a:spcAft>
              <a:buClr>
                <a:srgbClr val="000000"/>
              </a:buClr>
              <a:buFont typeface="Arial"/>
              <a:buNone/>
            </a:pPr>
            <a:r>
              <a:t/>
            </a:r>
            <a:endParaRPr b="0" i="0" sz="1900" u="none" cap="none" strike="noStrike">
              <a:solidFill>
                <a:srgbClr val="000000"/>
              </a:solidFill>
              <a:latin typeface="Arial"/>
              <a:ea typeface="Arial"/>
              <a:cs typeface="Arial"/>
              <a:sym typeface="Arial"/>
            </a:endParaRPr>
          </a:p>
        </p:txBody>
      </p:sp>
      <p:sp>
        <p:nvSpPr>
          <p:cNvPr id="163" name="Shape 163"/>
          <p:cNvSpPr txBox="1"/>
          <p:nvPr>
            <p:ph type="title"/>
          </p:nvPr>
        </p:nvSpPr>
        <p:spPr>
          <a:xfrm>
            <a:off x="222566" y="696500"/>
            <a:ext cx="5184899" cy="10077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666666"/>
              </a:buClr>
              <a:buFont typeface="Roboto"/>
              <a:buNone/>
              <a:defRPr b="0" i="0" sz="3500" u="none" cap="none" strike="noStrike">
                <a:solidFill>
                  <a:srgbClr val="666666"/>
                </a:solidFill>
                <a:latin typeface="Roboto"/>
                <a:ea typeface="Roboto"/>
                <a:cs typeface="Roboto"/>
                <a:sym typeface="Roboto"/>
              </a:defRPr>
            </a:lvl1pPr>
            <a:lvl2pPr indent="0" lvl="1" rtl="0">
              <a:spcBef>
                <a:spcPts val="0"/>
              </a:spcBef>
              <a:buClr>
                <a:srgbClr val="666666"/>
              </a:buClr>
              <a:buFont typeface="Roboto"/>
              <a:buNone/>
              <a:defRPr sz="4800">
                <a:solidFill>
                  <a:srgbClr val="666666"/>
                </a:solidFill>
                <a:latin typeface="Roboto"/>
                <a:ea typeface="Roboto"/>
                <a:cs typeface="Roboto"/>
                <a:sym typeface="Roboto"/>
              </a:defRPr>
            </a:lvl2pPr>
            <a:lvl3pPr indent="0" lvl="2" rtl="0">
              <a:spcBef>
                <a:spcPts val="0"/>
              </a:spcBef>
              <a:buClr>
                <a:srgbClr val="666666"/>
              </a:buClr>
              <a:buFont typeface="Roboto"/>
              <a:buNone/>
              <a:defRPr sz="4800">
                <a:solidFill>
                  <a:srgbClr val="666666"/>
                </a:solidFill>
                <a:latin typeface="Roboto"/>
                <a:ea typeface="Roboto"/>
                <a:cs typeface="Roboto"/>
                <a:sym typeface="Roboto"/>
              </a:defRPr>
            </a:lvl3pPr>
            <a:lvl4pPr indent="0" lvl="3" rtl="0">
              <a:spcBef>
                <a:spcPts val="0"/>
              </a:spcBef>
              <a:buClr>
                <a:srgbClr val="666666"/>
              </a:buClr>
              <a:buFont typeface="Roboto"/>
              <a:buNone/>
              <a:defRPr sz="4800">
                <a:solidFill>
                  <a:srgbClr val="666666"/>
                </a:solidFill>
                <a:latin typeface="Roboto"/>
                <a:ea typeface="Roboto"/>
                <a:cs typeface="Roboto"/>
                <a:sym typeface="Roboto"/>
              </a:defRPr>
            </a:lvl4pPr>
            <a:lvl5pPr indent="0" lvl="4" rtl="0">
              <a:spcBef>
                <a:spcPts val="0"/>
              </a:spcBef>
              <a:buClr>
                <a:srgbClr val="666666"/>
              </a:buClr>
              <a:buFont typeface="Roboto"/>
              <a:buNone/>
              <a:defRPr sz="4800">
                <a:solidFill>
                  <a:srgbClr val="666666"/>
                </a:solidFill>
                <a:latin typeface="Roboto"/>
                <a:ea typeface="Roboto"/>
                <a:cs typeface="Roboto"/>
                <a:sym typeface="Roboto"/>
              </a:defRPr>
            </a:lvl5pPr>
            <a:lvl6pPr indent="0" lvl="5" rtl="0">
              <a:spcBef>
                <a:spcPts val="0"/>
              </a:spcBef>
              <a:buClr>
                <a:srgbClr val="666666"/>
              </a:buClr>
              <a:buFont typeface="Roboto"/>
              <a:buNone/>
              <a:defRPr sz="4800">
                <a:solidFill>
                  <a:srgbClr val="666666"/>
                </a:solidFill>
                <a:latin typeface="Roboto"/>
                <a:ea typeface="Roboto"/>
                <a:cs typeface="Roboto"/>
                <a:sym typeface="Roboto"/>
              </a:defRPr>
            </a:lvl6pPr>
            <a:lvl7pPr indent="0" lvl="6" rtl="0">
              <a:spcBef>
                <a:spcPts val="0"/>
              </a:spcBef>
              <a:buClr>
                <a:srgbClr val="666666"/>
              </a:buClr>
              <a:buFont typeface="Roboto"/>
              <a:buNone/>
              <a:defRPr sz="4800">
                <a:solidFill>
                  <a:srgbClr val="666666"/>
                </a:solidFill>
                <a:latin typeface="Roboto"/>
                <a:ea typeface="Roboto"/>
                <a:cs typeface="Roboto"/>
                <a:sym typeface="Roboto"/>
              </a:defRPr>
            </a:lvl7pPr>
            <a:lvl8pPr indent="0" lvl="7" rtl="0">
              <a:spcBef>
                <a:spcPts val="0"/>
              </a:spcBef>
              <a:buClr>
                <a:srgbClr val="666666"/>
              </a:buClr>
              <a:buFont typeface="Roboto"/>
              <a:buNone/>
              <a:defRPr sz="4800">
                <a:solidFill>
                  <a:srgbClr val="666666"/>
                </a:solidFill>
                <a:latin typeface="Roboto"/>
                <a:ea typeface="Roboto"/>
                <a:cs typeface="Roboto"/>
                <a:sym typeface="Roboto"/>
              </a:defRPr>
            </a:lvl8pPr>
            <a:lvl9pPr indent="0" lvl="8" rtl="0">
              <a:spcBef>
                <a:spcPts val="0"/>
              </a:spcBef>
              <a:buClr>
                <a:srgbClr val="666666"/>
              </a:buClr>
              <a:buFont typeface="Roboto"/>
              <a:buNone/>
              <a:defRPr sz="4800">
                <a:solidFill>
                  <a:srgbClr val="666666"/>
                </a:solidFill>
                <a:latin typeface="Roboto"/>
                <a:ea typeface="Roboto"/>
                <a:cs typeface="Roboto"/>
                <a:sym typeface="Roboto"/>
              </a:defRPr>
            </a:lvl9pPr>
          </a:lstStyle>
          <a:p/>
        </p:txBody>
      </p:sp>
      <p:sp>
        <p:nvSpPr>
          <p:cNvPr id="164" name="Shape 164"/>
          <p:cNvSpPr txBox="1"/>
          <p:nvPr/>
        </p:nvSpPr>
        <p:spPr>
          <a:xfrm>
            <a:off x="10568578" y="291700"/>
            <a:ext cx="1610699" cy="404700"/>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FFFFFF"/>
              </a:buClr>
              <a:buSzPct val="25000"/>
              <a:buFont typeface="Roboto"/>
              <a:buNone/>
            </a:pPr>
            <a:r>
              <a:rPr b="0" i="0" lang="en-US" sz="800" u="none" cap="none" strike="noStrike">
                <a:solidFill>
                  <a:srgbClr val="FFFFFF"/>
                </a:solidFill>
                <a:latin typeface="Roboto"/>
                <a:ea typeface="Roboto"/>
                <a:cs typeface="Roboto"/>
                <a:sym typeface="Roboto"/>
              </a:rPr>
              <a:t>Proprietary + Confidential</a:t>
            </a:r>
          </a:p>
        </p:txBody>
      </p:sp>
      <p:pic>
        <p:nvPicPr>
          <p:cNvPr id="165" name="Shape 165"/>
          <p:cNvPicPr preferRelativeResize="0"/>
          <p:nvPr/>
        </p:nvPicPr>
        <p:blipFill rotWithShape="1">
          <a:blip r:embed="rId2">
            <a:alphaModFix/>
          </a:blip>
          <a:srcRect b="0" l="0" r="0" t="0"/>
          <a:stretch/>
        </p:blipFill>
        <p:spPr>
          <a:xfrm>
            <a:off x="234720" y="6455698"/>
            <a:ext cx="716965" cy="22789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Half Color Red &amp; 1 Text">
    <p:spTree>
      <p:nvGrpSpPr>
        <p:cNvPr id="166" name="Shape 166"/>
        <p:cNvGrpSpPr/>
        <p:nvPr/>
      </p:nvGrpSpPr>
      <p:grpSpPr>
        <a:xfrm>
          <a:off x="0" y="0"/>
          <a:ext cx="0" cy="0"/>
          <a:chOff x="0" y="0"/>
          <a:chExt cx="0" cy="0"/>
        </a:xfrm>
      </p:grpSpPr>
      <p:sp>
        <p:nvSpPr>
          <p:cNvPr id="167" name="Shape 167"/>
          <p:cNvSpPr/>
          <p:nvPr/>
        </p:nvSpPr>
        <p:spPr>
          <a:xfrm>
            <a:off x="5876105" y="0"/>
            <a:ext cx="6303000" cy="6858000"/>
          </a:xfrm>
          <a:prstGeom prst="rect">
            <a:avLst/>
          </a:prstGeom>
          <a:solidFill>
            <a:srgbClr val="EA4335"/>
          </a:solidFill>
          <a:ln>
            <a:noFill/>
          </a:ln>
        </p:spPr>
        <p:txBody>
          <a:bodyPr anchorCtr="0" anchor="ctr" bIns="121825" lIns="121825" rIns="121825" tIns="121825">
            <a:noAutofit/>
          </a:bodyPr>
          <a:lstStyle/>
          <a:p>
            <a:pPr indent="0" lvl="0" marL="0" marR="0" rtl="0" algn="l">
              <a:lnSpc>
                <a:spcPct val="100000"/>
              </a:lnSpc>
              <a:spcBef>
                <a:spcPts val="0"/>
              </a:spcBef>
              <a:spcAft>
                <a:spcPts val="0"/>
              </a:spcAft>
              <a:buClr>
                <a:srgbClr val="000000"/>
              </a:buClr>
              <a:buFont typeface="Arial"/>
              <a:buNone/>
            </a:pPr>
            <a:r>
              <a:t/>
            </a:r>
            <a:endParaRPr b="0" i="0" sz="1900" u="none" cap="none" strike="noStrike">
              <a:solidFill>
                <a:srgbClr val="000000"/>
              </a:solidFill>
              <a:latin typeface="Arial"/>
              <a:ea typeface="Arial"/>
              <a:cs typeface="Arial"/>
              <a:sym typeface="Arial"/>
            </a:endParaRPr>
          </a:p>
        </p:txBody>
      </p:sp>
      <p:sp>
        <p:nvSpPr>
          <p:cNvPr id="168" name="Shape 168"/>
          <p:cNvSpPr txBox="1"/>
          <p:nvPr>
            <p:ph type="title"/>
          </p:nvPr>
        </p:nvSpPr>
        <p:spPr>
          <a:xfrm>
            <a:off x="222566" y="696500"/>
            <a:ext cx="5184899" cy="10077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666666"/>
              </a:buClr>
              <a:buFont typeface="Roboto"/>
              <a:buNone/>
              <a:defRPr b="0" i="0" sz="3500" u="none" cap="none" strike="noStrike">
                <a:solidFill>
                  <a:srgbClr val="666666"/>
                </a:solidFill>
                <a:latin typeface="Roboto"/>
                <a:ea typeface="Roboto"/>
                <a:cs typeface="Roboto"/>
                <a:sym typeface="Roboto"/>
              </a:defRPr>
            </a:lvl1pPr>
            <a:lvl2pPr indent="0" lvl="1" rtl="0">
              <a:spcBef>
                <a:spcPts val="0"/>
              </a:spcBef>
              <a:buClr>
                <a:srgbClr val="666666"/>
              </a:buClr>
              <a:buFont typeface="Roboto"/>
              <a:buNone/>
              <a:defRPr sz="4800">
                <a:solidFill>
                  <a:srgbClr val="666666"/>
                </a:solidFill>
                <a:latin typeface="Roboto"/>
                <a:ea typeface="Roboto"/>
                <a:cs typeface="Roboto"/>
                <a:sym typeface="Roboto"/>
              </a:defRPr>
            </a:lvl2pPr>
            <a:lvl3pPr indent="0" lvl="2" rtl="0">
              <a:spcBef>
                <a:spcPts val="0"/>
              </a:spcBef>
              <a:buClr>
                <a:srgbClr val="666666"/>
              </a:buClr>
              <a:buFont typeface="Roboto"/>
              <a:buNone/>
              <a:defRPr sz="4800">
                <a:solidFill>
                  <a:srgbClr val="666666"/>
                </a:solidFill>
                <a:latin typeface="Roboto"/>
                <a:ea typeface="Roboto"/>
                <a:cs typeface="Roboto"/>
                <a:sym typeface="Roboto"/>
              </a:defRPr>
            </a:lvl3pPr>
            <a:lvl4pPr indent="0" lvl="3" rtl="0">
              <a:spcBef>
                <a:spcPts val="0"/>
              </a:spcBef>
              <a:buClr>
                <a:srgbClr val="666666"/>
              </a:buClr>
              <a:buFont typeface="Roboto"/>
              <a:buNone/>
              <a:defRPr sz="4800">
                <a:solidFill>
                  <a:srgbClr val="666666"/>
                </a:solidFill>
                <a:latin typeface="Roboto"/>
                <a:ea typeface="Roboto"/>
                <a:cs typeface="Roboto"/>
                <a:sym typeface="Roboto"/>
              </a:defRPr>
            </a:lvl4pPr>
            <a:lvl5pPr indent="0" lvl="4" rtl="0">
              <a:spcBef>
                <a:spcPts val="0"/>
              </a:spcBef>
              <a:buClr>
                <a:srgbClr val="666666"/>
              </a:buClr>
              <a:buFont typeface="Roboto"/>
              <a:buNone/>
              <a:defRPr sz="4800">
                <a:solidFill>
                  <a:srgbClr val="666666"/>
                </a:solidFill>
                <a:latin typeface="Roboto"/>
                <a:ea typeface="Roboto"/>
                <a:cs typeface="Roboto"/>
                <a:sym typeface="Roboto"/>
              </a:defRPr>
            </a:lvl5pPr>
            <a:lvl6pPr indent="0" lvl="5" rtl="0">
              <a:spcBef>
                <a:spcPts val="0"/>
              </a:spcBef>
              <a:buClr>
                <a:srgbClr val="666666"/>
              </a:buClr>
              <a:buFont typeface="Roboto"/>
              <a:buNone/>
              <a:defRPr sz="4800">
                <a:solidFill>
                  <a:srgbClr val="666666"/>
                </a:solidFill>
                <a:latin typeface="Roboto"/>
                <a:ea typeface="Roboto"/>
                <a:cs typeface="Roboto"/>
                <a:sym typeface="Roboto"/>
              </a:defRPr>
            </a:lvl6pPr>
            <a:lvl7pPr indent="0" lvl="6" rtl="0">
              <a:spcBef>
                <a:spcPts val="0"/>
              </a:spcBef>
              <a:buClr>
                <a:srgbClr val="666666"/>
              </a:buClr>
              <a:buFont typeface="Roboto"/>
              <a:buNone/>
              <a:defRPr sz="4800">
                <a:solidFill>
                  <a:srgbClr val="666666"/>
                </a:solidFill>
                <a:latin typeface="Roboto"/>
                <a:ea typeface="Roboto"/>
                <a:cs typeface="Roboto"/>
                <a:sym typeface="Roboto"/>
              </a:defRPr>
            </a:lvl7pPr>
            <a:lvl8pPr indent="0" lvl="7" rtl="0">
              <a:spcBef>
                <a:spcPts val="0"/>
              </a:spcBef>
              <a:buClr>
                <a:srgbClr val="666666"/>
              </a:buClr>
              <a:buFont typeface="Roboto"/>
              <a:buNone/>
              <a:defRPr sz="4800">
                <a:solidFill>
                  <a:srgbClr val="666666"/>
                </a:solidFill>
                <a:latin typeface="Roboto"/>
                <a:ea typeface="Roboto"/>
                <a:cs typeface="Roboto"/>
                <a:sym typeface="Roboto"/>
              </a:defRPr>
            </a:lvl8pPr>
            <a:lvl9pPr indent="0" lvl="8" rtl="0">
              <a:spcBef>
                <a:spcPts val="0"/>
              </a:spcBef>
              <a:buClr>
                <a:srgbClr val="666666"/>
              </a:buClr>
              <a:buFont typeface="Roboto"/>
              <a:buNone/>
              <a:defRPr sz="4800">
                <a:solidFill>
                  <a:srgbClr val="666666"/>
                </a:solidFill>
                <a:latin typeface="Roboto"/>
                <a:ea typeface="Roboto"/>
                <a:cs typeface="Roboto"/>
                <a:sym typeface="Roboto"/>
              </a:defRPr>
            </a:lvl9pPr>
          </a:lstStyle>
          <a:p/>
        </p:txBody>
      </p:sp>
      <p:sp>
        <p:nvSpPr>
          <p:cNvPr id="169" name="Shape 169"/>
          <p:cNvSpPr txBox="1"/>
          <p:nvPr>
            <p:ph idx="1" type="body"/>
          </p:nvPr>
        </p:nvSpPr>
        <p:spPr>
          <a:xfrm>
            <a:off x="239948" y="2053800"/>
            <a:ext cx="4415399" cy="11412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1pPr>
            <a:lvl2pPr indent="0" lvl="1" marL="4572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2pPr>
            <a:lvl3pPr indent="0" lvl="2" marL="9144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3pPr>
            <a:lvl4pPr indent="0" lvl="3" marL="13716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4pPr>
            <a:lvl5pPr indent="0" lvl="4" marL="18288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5pPr>
            <a:lvl6pPr indent="0" lvl="5" marL="22860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6pPr>
            <a:lvl7pPr indent="0" lvl="6" marL="27432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7pPr>
            <a:lvl8pPr indent="0" lvl="7" marL="32004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8pPr>
            <a:lvl9pPr indent="0" lvl="8" marL="36576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9pPr>
          </a:lstStyle>
          <a:p/>
        </p:txBody>
      </p:sp>
      <p:sp>
        <p:nvSpPr>
          <p:cNvPr id="170" name="Shape 170"/>
          <p:cNvSpPr txBox="1"/>
          <p:nvPr/>
        </p:nvSpPr>
        <p:spPr>
          <a:xfrm>
            <a:off x="10568578" y="291700"/>
            <a:ext cx="1610699" cy="404700"/>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FFFFFF"/>
              </a:buClr>
              <a:buSzPct val="25000"/>
              <a:buFont typeface="Roboto"/>
              <a:buNone/>
            </a:pPr>
            <a:r>
              <a:rPr b="0" i="0" lang="en-US" sz="800" u="none" cap="none" strike="noStrike">
                <a:solidFill>
                  <a:srgbClr val="FFFFFF"/>
                </a:solidFill>
                <a:latin typeface="Roboto"/>
                <a:ea typeface="Roboto"/>
                <a:cs typeface="Roboto"/>
                <a:sym typeface="Roboto"/>
              </a:rPr>
              <a:t>Proprietary + Confidential</a:t>
            </a:r>
          </a:p>
        </p:txBody>
      </p:sp>
      <p:pic>
        <p:nvPicPr>
          <p:cNvPr id="171" name="Shape 171"/>
          <p:cNvPicPr preferRelativeResize="0"/>
          <p:nvPr/>
        </p:nvPicPr>
        <p:blipFill rotWithShape="1">
          <a:blip r:embed="rId2">
            <a:alphaModFix/>
          </a:blip>
          <a:srcRect b="0" l="0" r="0" t="0"/>
          <a:stretch/>
        </p:blipFill>
        <p:spPr>
          <a:xfrm>
            <a:off x="234720" y="6455698"/>
            <a:ext cx="716965" cy="227895"/>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Half Color Red &amp; 3 Text">
    <p:spTree>
      <p:nvGrpSpPr>
        <p:cNvPr id="172" name="Shape 172"/>
        <p:cNvGrpSpPr/>
        <p:nvPr/>
      </p:nvGrpSpPr>
      <p:grpSpPr>
        <a:xfrm>
          <a:off x="0" y="0"/>
          <a:ext cx="0" cy="0"/>
          <a:chOff x="0" y="0"/>
          <a:chExt cx="0" cy="0"/>
        </a:xfrm>
      </p:grpSpPr>
      <p:sp>
        <p:nvSpPr>
          <p:cNvPr id="173" name="Shape 173"/>
          <p:cNvSpPr/>
          <p:nvPr/>
        </p:nvSpPr>
        <p:spPr>
          <a:xfrm>
            <a:off x="5876105" y="0"/>
            <a:ext cx="6303000" cy="6858000"/>
          </a:xfrm>
          <a:prstGeom prst="rect">
            <a:avLst/>
          </a:prstGeom>
          <a:solidFill>
            <a:srgbClr val="EA4335"/>
          </a:solidFill>
          <a:ln>
            <a:noFill/>
          </a:ln>
        </p:spPr>
        <p:txBody>
          <a:bodyPr anchorCtr="0" anchor="ctr" bIns="121825" lIns="121825" rIns="121825" tIns="121825">
            <a:noAutofit/>
          </a:bodyPr>
          <a:lstStyle/>
          <a:p>
            <a:pPr indent="0" lvl="0" marL="0" marR="0" rtl="0" algn="l">
              <a:lnSpc>
                <a:spcPct val="100000"/>
              </a:lnSpc>
              <a:spcBef>
                <a:spcPts val="0"/>
              </a:spcBef>
              <a:spcAft>
                <a:spcPts val="0"/>
              </a:spcAft>
              <a:buClr>
                <a:srgbClr val="000000"/>
              </a:buClr>
              <a:buFont typeface="Arial"/>
              <a:buNone/>
            </a:pPr>
            <a:r>
              <a:t/>
            </a:r>
            <a:endParaRPr b="0" i="0" sz="1900" u="none" cap="none" strike="noStrike">
              <a:solidFill>
                <a:srgbClr val="000000"/>
              </a:solidFill>
              <a:latin typeface="Arial"/>
              <a:ea typeface="Arial"/>
              <a:cs typeface="Arial"/>
              <a:sym typeface="Arial"/>
            </a:endParaRPr>
          </a:p>
        </p:txBody>
      </p:sp>
      <p:sp>
        <p:nvSpPr>
          <p:cNvPr id="174" name="Shape 174"/>
          <p:cNvSpPr txBox="1"/>
          <p:nvPr>
            <p:ph type="title"/>
          </p:nvPr>
        </p:nvSpPr>
        <p:spPr>
          <a:xfrm>
            <a:off x="222566" y="696500"/>
            <a:ext cx="5184899" cy="10077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666666"/>
              </a:buClr>
              <a:buFont typeface="Roboto"/>
              <a:buNone/>
              <a:defRPr b="0" i="0" sz="3500" u="none" cap="none" strike="noStrike">
                <a:solidFill>
                  <a:srgbClr val="666666"/>
                </a:solidFill>
                <a:latin typeface="Roboto"/>
                <a:ea typeface="Roboto"/>
                <a:cs typeface="Roboto"/>
                <a:sym typeface="Roboto"/>
              </a:defRPr>
            </a:lvl1pPr>
            <a:lvl2pPr indent="0" lvl="1" rtl="0">
              <a:spcBef>
                <a:spcPts val="0"/>
              </a:spcBef>
              <a:buClr>
                <a:srgbClr val="666666"/>
              </a:buClr>
              <a:buFont typeface="Roboto"/>
              <a:buNone/>
              <a:defRPr sz="4800">
                <a:solidFill>
                  <a:srgbClr val="666666"/>
                </a:solidFill>
                <a:latin typeface="Roboto"/>
                <a:ea typeface="Roboto"/>
                <a:cs typeface="Roboto"/>
                <a:sym typeface="Roboto"/>
              </a:defRPr>
            </a:lvl2pPr>
            <a:lvl3pPr indent="0" lvl="2" rtl="0">
              <a:spcBef>
                <a:spcPts val="0"/>
              </a:spcBef>
              <a:buClr>
                <a:srgbClr val="666666"/>
              </a:buClr>
              <a:buFont typeface="Roboto"/>
              <a:buNone/>
              <a:defRPr sz="4800">
                <a:solidFill>
                  <a:srgbClr val="666666"/>
                </a:solidFill>
                <a:latin typeface="Roboto"/>
                <a:ea typeface="Roboto"/>
                <a:cs typeface="Roboto"/>
                <a:sym typeface="Roboto"/>
              </a:defRPr>
            </a:lvl3pPr>
            <a:lvl4pPr indent="0" lvl="3" rtl="0">
              <a:spcBef>
                <a:spcPts val="0"/>
              </a:spcBef>
              <a:buClr>
                <a:srgbClr val="666666"/>
              </a:buClr>
              <a:buFont typeface="Roboto"/>
              <a:buNone/>
              <a:defRPr sz="4800">
                <a:solidFill>
                  <a:srgbClr val="666666"/>
                </a:solidFill>
                <a:latin typeface="Roboto"/>
                <a:ea typeface="Roboto"/>
                <a:cs typeface="Roboto"/>
                <a:sym typeface="Roboto"/>
              </a:defRPr>
            </a:lvl4pPr>
            <a:lvl5pPr indent="0" lvl="4" rtl="0">
              <a:spcBef>
                <a:spcPts val="0"/>
              </a:spcBef>
              <a:buClr>
                <a:srgbClr val="666666"/>
              </a:buClr>
              <a:buFont typeface="Roboto"/>
              <a:buNone/>
              <a:defRPr sz="4800">
                <a:solidFill>
                  <a:srgbClr val="666666"/>
                </a:solidFill>
                <a:latin typeface="Roboto"/>
                <a:ea typeface="Roboto"/>
                <a:cs typeface="Roboto"/>
                <a:sym typeface="Roboto"/>
              </a:defRPr>
            </a:lvl5pPr>
            <a:lvl6pPr indent="0" lvl="5" rtl="0">
              <a:spcBef>
                <a:spcPts val="0"/>
              </a:spcBef>
              <a:buClr>
                <a:srgbClr val="666666"/>
              </a:buClr>
              <a:buFont typeface="Roboto"/>
              <a:buNone/>
              <a:defRPr sz="4800">
                <a:solidFill>
                  <a:srgbClr val="666666"/>
                </a:solidFill>
                <a:latin typeface="Roboto"/>
                <a:ea typeface="Roboto"/>
                <a:cs typeface="Roboto"/>
                <a:sym typeface="Roboto"/>
              </a:defRPr>
            </a:lvl6pPr>
            <a:lvl7pPr indent="0" lvl="6" rtl="0">
              <a:spcBef>
                <a:spcPts val="0"/>
              </a:spcBef>
              <a:buClr>
                <a:srgbClr val="666666"/>
              </a:buClr>
              <a:buFont typeface="Roboto"/>
              <a:buNone/>
              <a:defRPr sz="4800">
                <a:solidFill>
                  <a:srgbClr val="666666"/>
                </a:solidFill>
                <a:latin typeface="Roboto"/>
                <a:ea typeface="Roboto"/>
                <a:cs typeface="Roboto"/>
                <a:sym typeface="Roboto"/>
              </a:defRPr>
            </a:lvl7pPr>
            <a:lvl8pPr indent="0" lvl="7" rtl="0">
              <a:spcBef>
                <a:spcPts val="0"/>
              </a:spcBef>
              <a:buClr>
                <a:srgbClr val="666666"/>
              </a:buClr>
              <a:buFont typeface="Roboto"/>
              <a:buNone/>
              <a:defRPr sz="4800">
                <a:solidFill>
                  <a:srgbClr val="666666"/>
                </a:solidFill>
                <a:latin typeface="Roboto"/>
                <a:ea typeface="Roboto"/>
                <a:cs typeface="Roboto"/>
                <a:sym typeface="Roboto"/>
              </a:defRPr>
            </a:lvl8pPr>
            <a:lvl9pPr indent="0" lvl="8" rtl="0">
              <a:spcBef>
                <a:spcPts val="0"/>
              </a:spcBef>
              <a:buClr>
                <a:srgbClr val="666666"/>
              </a:buClr>
              <a:buFont typeface="Roboto"/>
              <a:buNone/>
              <a:defRPr sz="4800">
                <a:solidFill>
                  <a:srgbClr val="666666"/>
                </a:solidFill>
                <a:latin typeface="Roboto"/>
                <a:ea typeface="Roboto"/>
                <a:cs typeface="Roboto"/>
                <a:sym typeface="Roboto"/>
              </a:defRPr>
            </a:lvl9pPr>
          </a:lstStyle>
          <a:p/>
        </p:txBody>
      </p:sp>
      <p:sp>
        <p:nvSpPr>
          <p:cNvPr id="175" name="Shape 175"/>
          <p:cNvSpPr txBox="1"/>
          <p:nvPr>
            <p:ph idx="1" type="body"/>
          </p:nvPr>
        </p:nvSpPr>
        <p:spPr>
          <a:xfrm>
            <a:off x="239948" y="2053800"/>
            <a:ext cx="4415399" cy="11412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1pPr>
            <a:lvl2pPr indent="0" lvl="1" marL="4572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2pPr>
            <a:lvl3pPr indent="0" lvl="2" marL="9144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3pPr>
            <a:lvl4pPr indent="0" lvl="3" marL="13716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4pPr>
            <a:lvl5pPr indent="0" lvl="4" marL="18288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5pPr>
            <a:lvl6pPr indent="0" lvl="5" marL="22860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6pPr>
            <a:lvl7pPr indent="0" lvl="6" marL="27432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7pPr>
            <a:lvl8pPr indent="0" lvl="7" marL="32004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8pPr>
            <a:lvl9pPr indent="0" lvl="8" marL="36576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9pPr>
          </a:lstStyle>
          <a:p/>
        </p:txBody>
      </p:sp>
      <p:sp>
        <p:nvSpPr>
          <p:cNvPr id="176" name="Shape 176"/>
          <p:cNvSpPr txBox="1"/>
          <p:nvPr>
            <p:ph idx="2" type="body"/>
          </p:nvPr>
        </p:nvSpPr>
        <p:spPr>
          <a:xfrm>
            <a:off x="251969" y="3254833"/>
            <a:ext cx="4415399" cy="11412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1pPr>
            <a:lvl2pPr indent="0" lvl="1" marL="4572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2pPr>
            <a:lvl3pPr indent="0" lvl="2" marL="9144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3pPr>
            <a:lvl4pPr indent="0" lvl="3" marL="13716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4pPr>
            <a:lvl5pPr indent="0" lvl="4" marL="18288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5pPr>
            <a:lvl6pPr indent="0" lvl="5" marL="22860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6pPr>
            <a:lvl7pPr indent="0" lvl="6" marL="27432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7pPr>
            <a:lvl8pPr indent="0" lvl="7" marL="32004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8pPr>
            <a:lvl9pPr indent="0" lvl="8" marL="36576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9pPr>
          </a:lstStyle>
          <a:p/>
        </p:txBody>
      </p:sp>
      <p:sp>
        <p:nvSpPr>
          <p:cNvPr id="177" name="Shape 177"/>
          <p:cNvSpPr txBox="1"/>
          <p:nvPr>
            <p:ph idx="3" type="body"/>
          </p:nvPr>
        </p:nvSpPr>
        <p:spPr>
          <a:xfrm>
            <a:off x="263958" y="4600032"/>
            <a:ext cx="4415399" cy="11412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1pPr>
            <a:lvl2pPr indent="0" lvl="1" marL="4572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2pPr>
            <a:lvl3pPr indent="0" lvl="2" marL="9144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3pPr>
            <a:lvl4pPr indent="0" lvl="3" marL="13716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4pPr>
            <a:lvl5pPr indent="0" lvl="4" marL="18288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5pPr>
            <a:lvl6pPr indent="0" lvl="5" marL="22860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6pPr>
            <a:lvl7pPr indent="0" lvl="6" marL="27432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7pPr>
            <a:lvl8pPr indent="0" lvl="7" marL="32004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8pPr>
            <a:lvl9pPr indent="0" lvl="8" marL="36576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9pPr>
          </a:lstStyle>
          <a:p/>
        </p:txBody>
      </p:sp>
      <p:sp>
        <p:nvSpPr>
          <p:cNvPr id="178" name="Shape 178"/>
          <p:cNvSpPr txBox="1"/>
          <p:nvPr/>
        </p:nvSpPr>
        <p:spPr>
          <a:xfrm>
            <a:off x="10568578" y="291700"/>
            <a:ext cx="1610699" cy="404700"/>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FFFFFF"/>
              </a:buClr>
              <a:buSzPct val="25000"/>
              <a:buFont typeface="Roboto"/>
              <a:buNone/>
            </a:pPr>
            <a:r>
              <a:rPr b="0" i="0" lang="en-US" sz="800" u="none" cap="none" strike="noStrike">
                <a:solidFill>
                  <a:srgbClr val="FFFFFF"/>
                </a:solidFill>
                <a:latin typeface="Roboto"/>
                <a:ea typeface="Roboto"/>
                <a:cs typeface="Roboto"/>
                <a:sym typeface="Roboto"/>
              </a:rPr>
              <a:t>Proprietary + Confidential</a:t>
            </a:r>
          </a:p>
        </p:txBody>
      </p:sp>
      <p:pic>
        <p:nvPicPr>
          <p:cNvPr id="179" name="Shape 179"/>
          <p:cNvPicPr preferRelativeResize="0"/>
          <p:nvPr/>
        </p:nvPicPr>
        <p:blipFill rotWithShape="1">
          <a:blip r:embed="rId2">
            <a:alphaModFix/>
          </a:blip>
          <a:srcRect b="0" l="0" r="0" t="0"/>
          <a:stretch/>
        </p:blipFill>
        <p:spPr>
          <a:xfrm>
            <a:off x="234720" y="6455698"/>
            <a:ext cx="716965" cy="22789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Half Color Yellow">
    <p:spTree>
      <p:nvGrpSpPr>
        <p:cNvPr id="180" name="Shape 180"/>
        <p:cNvGrpSpPr/>
        <p:nvPr/>
      </p:nvGrpSpPr>
      <p:grpSpPr>
        <a:xfrm>
          <a:off x="0" y="0"/>
          <a:ext cx="0" cy="0"/>
          <a:chOff x="0" y="0"/>
          <a:chExt cx="0" cy="0"/>
        </a:xfrm>
      </p:grpSpPr>
      <p:sp>
        <p:nvSpPr>
          <p:cNvPr id="181" name="Shape 181"/>
          <p:cNvSpPr/>
          <p:nvPr/>
        </p:nvSpPr>
        <p:spPr>
          <a:xfrm>
            <a:off x="5876105" y="0"/>
            <a:ext cx="6303000" cy="6858000"/>
          </a:xfrm>
          <a:prstGeom prst="rect">
            <a:avLst/>
          </a:prstGeom>
          <a:solidFill>
            <a:srgbClr val="FBBC05"/>
          </a:solidFill>
          <a:ln>
            <a:noFill/>
          </a:ln>
        </p:spPr>
        <p:txBody>
          <a:bodyPr anchorCtr="0" anchor="ctr" bIns="121825" lIns="121825" rIns="121825" tIns="121825">
            <a:noAutofit/>
          </a:bodyPr>
          <a:lstStyle/>
          <a:p>
            <a:pPr indent="0" lvl="0" marL="0" marR="0" rtl="0" algn="l">
              <a:lnSpc>
                <a:spcPct val="100000"/>
              </a:lnSpc>
              <a:spcBef>
                <a:spcPts val="0"/>
              </a:spcBef>
              <a:spcAft>
                <a:spcPts val="0"/>
              </a:spcAft>
              <a:buClr>
                <a:srgbClr val="000000"/>
              </a:buClr>
              <a:buFont typeface="Arial"/>
              <a:buNone/>
            </a:pPr>
            <a:r>
              <a:t/>
            </a:r>
            <a:endParaRPr b="0" i="0" sz="1900" u="none" cap="none" strike="noStrike">
              <a:solidFill>
                <a:srgbClr val="000000"/>
              </a:solidFill>
              <a:latin typeface="Arial"/>
              <a:ea typeface="Arial"/>
              <a:cs typeface="Arial"/>
              <a:sym typeface="Arial"/>
            </a:endParaRPr>
          </a:p>
        </p:txBody>
      </p:sp>
      <p:sp>
        <p:nvSpPr>
          <p:cNvPr id="182" name="Shape 182"/>
          <p:cNvSpPr txBox="1"/>
          <p:nvPr>
            <p:ph type="title"/>
          </p:nvPr>
        </p:nvSpPr>
        <p:spPr>
          <a:xfrm>
            <a:off x="222566" y="696500"/>
            <a:ext cx="5184899" cy="10077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666666"/>
              </a:buClr>
              <a:buFont typeface="Roboto"/>
              <a:buNone/>
              <a:defRPr b="0" i="0" sz="3500" u="none" cap="none" strike="noStrike">
                <a:solidFill>
                  <a:srgbClr val="666666"/>
                </a:solidFill>
                <a:latin typeface="Roboto"/>
                <a:ea typeface="Roboto"/>
                <a:cs typeface="Roboto"/>
                <a:sym typeface="Roboto"/>
              </a:defRPr>
            </a:lvl1pPr>
            <a:lvl2pPr indent="0" lvl="1" rtl="0">
              <a:spcBef>
                <a:spcPts val="0"/>
              </a:spcBef>
              <a:buClr>
                <a:srgbClr val="666666"/>
              </a:buClr>
              <a:buFont typeface="Roboto"/>
              <a:buNone/>
              <a:defRPr sz="4800">
                <a:solidFill>
                  <a:srgbClr val="666666"/>
                </a:solidFill>
                <a:latin typeface="Roboto"/>
                <a:ea typeface="Roboto"/>
                <a:cs typeface="Roboto"/>
                <a:sym typeface="Roboto"/>
              </a:defRPr>
            </a:lvl2pPr>
            <a:lvl3pPr indent="0" lvl="2" rtl="0">
              <a:spcBef>
                <a:spcPts val="0"/>
              </a:spcBef>
              <a:buClr>
                <a:srgbClr val="666666"/>
              </a:buClr>
              <a:buFont typeface="Roboto"/>
              <a:buNone/>
              <a:defRPr sz="4800">
                <a:solidFill>
                  <a:srgbClr val="666666"/>
                </a:solidFill>
                <a:latin typeface="Roboto"/>
                <a:ea typeface="Roboto"/>
                <a:cs typeface="Roboto"/>
                <a:sym typeface="Roboto"/>
              </a:defRPr>
            </a:lvl3pPr>
            <a:lvl4pPr indent="0" lvl="3" rtl="0">
              <a:spcBef>
                <a:spcPts val="0"/>
              </a:spcBef>
              <a:buClr>
                <a:srgbClr val="666666"/>
              </a:buClr>
              <a:buFont typeface="Roboto"/>
              <a:buNone/>
              <a:defRPr sz="4800">
                <a:solidFill>
                  <a:srgbClr val="666666"/>
                </a:solidFill>
                <a:latin typeface="Roboto"/>
                <a:ea typeface="Roboto"/>
                <a:cs typeface="Roboto"/>
                <a:sym typeface="Roboto"/>
              </a:defRPr>
            </a:lvl4pPr>
            <a:lvl5pPr indent="0" lvl="4" rtl="0">
              <a:spcBef>
                <a:spcPts val="0"/>
              </a:spcBef>
              <a:buClr>
                <a:srgbClr val="666666"/>
              </a:buClr>
              <a:buFont typeface="Roboto"/>
              <a:buNone/>
              <a:defRPr sz="4800">
                <a:solidFill>
                  <a:srgbClr val="666666"/>
                </a:solidFill>
                <a:latin typeface="Roboto"/>
                <a:ea typeface="Roboto"/>
                <a:cs typeface="Roboto"/>
                <a:sym typeface="Roboto"/>
              </a:defRPr>
            </a:lvl5pPr>
            <a:lvl6pPr indent="0" lvl="5" rtl="0">
              <a:spcBef>
                <a:spcPts val="0"/>
              </a:spcBef>
              <a:buClr>
                <a:srgbClr val="666666"/>
              </a:buClr>
              <a:buFont typeface="Roboto"/>
              <a:buNone/>
              <a:defRPr sz="4800">
                <a:solidFill>
                  <a:srgbClr val="666666"/>
                </a:solidFill>
                <a:latin typeface="Roboto"/>
                <a:ea typeface="Roboto"/>
                <a:cs typeface="Roboto"/>
                <a:sym typeface="Roboto"/>
              </a:defRPr>
            </a:lvl6pPr>
            <a:lvl7pPr indent="0" lvl="6" rtl="0">
              <a:spcBef>
                <a:spcPts val="0"/>
              </a:spcBef>
              <a:buClr>
                <a:srgbClr val="666666"/>
              </a:buClr>
              <a:buFont typeface="Roboto"/>
              <a:buNone/>
              <a:defRPr sz="4800">
                <a:solidFill>
                  <a:srgbClr val="666666"/>
                </a:solidFill>
                <a:latin typeface="Roboto"/>
                <a:ea typeface="Roboto"/>
                <a:cs typeface="Roboto"/>
                <a:sym typeface="Roboto"/>
              </a:defRPr>
            </a:lvl7pPr>
            <a:lvl8pPr indent="0" lvl="7" rtl="0">
              <a:spcBef>
                <a:spcPts val="0"/>
              </a:spcBef>
              <a:buClr>
                <a:srgbClr val="666666"/>
              </a:buClr>
              <a:buFont typeface="Roboto"/>
              <a:buNone/>
              <a:defRPr sz="4800">
                <a:solidFill>
                  <a:srgbClr val="666666"/>
                </a:solidFill>
                <a:latin typeface="Roboto"/>
                <a:ea typeface="Roboto"/>
                <a:cs typeface="Roboto"/>
                <a:sym typeface="Roboto"/>
              </a:defRPr>
            </a:lvl8pPr>
            <a:lvl9pPr indent="0" lvl="8" rtl="0">
              <a:spcBef>
                <a:spcPts val="0"/>
              </a:spcBef>
              <a:buClr>
                <a:srgbClr val="666666"/>
              </a:buClr>
              <a:buFont typeface="Roboto"/>
              <a:buNone/>
              <a:defRPr sz="4800">
                <a:solidFill>
                  <a:srgbClr val="666666"/>
                </a:solidFill>
                <a:latin typeface="Roboto"/>
                <a:ea typeface="Roboto"/>
                <a:cs typeface="Roboto"/>
                <a:sym typeface="Roboto"/>
              </a:defRPr>
            </a:lvl9pPr>
          </a:lstStyle>
          <a:p/>
        </p:txBody>
      </p:sp>
      <p:sp>
        <p:nvSpPr>
          <p:cNvPr id="183" name="Shape 183"/>
          <p:cNvSpPr txBox="1"/>
          <p:nvPr/>
        </p:nvSpPr>
        <p:spPr>
          <a:xfrm>
            <a:off x="10568578" y="291700"/>
            <a:ext cx="1610699" cy="404700"/>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FFFFFF"/>
              </a:buClr>
              <a:buSzPct val="25000"/>
              <a:buFont typeface="Roboto"/>
              <a:buNone/>
            </a:pPr>
            <a:r>
              <a:rPr b="0" i="0" lang="en-US" sz="800" u="none" cap="none" strike="noStrike">
                <a:solidFill>
                  <a:srgbClr val="FFFFFF"/>
                </a:solidFill>
                <a:latin typeface="Roboto"/>
                <a:ea typeface="Roboto"/>
                <a:cs typeface="Roboto"/>
                <a:sym typeface="Roboto"/>
              </a:rPr>
              <a:t>Proprietary + Confidential</a:t>
            </a:r>
          </a:p>
        </p:txBody>
      </p:sp>
      <p:pic>
        <p:nvPicPr>
          <p:cNvPr id="184" name="Shape 184"/>
          <p:cNvPicPr preferRelativeResize="0"/>
          <p:nvPr/>
        </p:nvPicPr>
        <p:blipFill rotWithShape="1">
          <a:blip r:embed="rId2">
            <a:alphaModFix/>
          </a:blip>
          <a:srcRect b="0" l="0" r="0" t="0"/>
          <a:stretch/>
        </p:blipFill>
        <p:spPr>
          <a:xfrm>
            <a:off x="234720" y="6455698"/>
            <a:ext cx="716965" cy="227895"/>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Half Color Yellow &amp; 1 Text">
    <p:spTree>
      <p:nvGrpSpPr>
        <p:cNvPr id="185" name="Shape 185"/>
        <p:cNvGrpSpPr/>
        <p:nvPr/>
      </p:nvGrpSpPr>
      <p:grpSpPr>
        <a:xfrm>
          <a:off x="0" y="0"/>
          <a:ext cx="0" cy="0"/>
          <a:chOff x="0" y="0"/>
          <a:chExt cx="0" cy="0"/>
        </a:xfrm>
      </p:grpSpPr>
      <p:sp>
        <p:nvSpPr>
          <p:cNvPr id="186" name="Shape 186"/>
          <p:cNvSpPr/>
          <p:nvPr/>
        </p:nvSpPr>
        <p:spPr>
          <a:xfrm>
            <a:off x="5876105" y="0"/>
            <a:ext cx="6303000" cy="6858000"/>
          </a:xfrm>
          <a:prstGeom prst="rect">
            <a:avLst/>
          </a:prstGeom>
          <a:solidFill>
            <a:srgbClr val="FBBC05"/>
          </a:solidFill>
          <a:ln>
            <a:noFill/>
          </a:ln>
        </p:spPr>
        <p:txBody>
          <a:bodyPr anchorCtr="0" anchor="ctr" bIns="121825" lIns="121825" rIns="121825" tIns="121825">
            <a:noAutofit/>
          </a:bodyPr>
          <a:lstStyle/>
          <a:p>
            <a:pPr indent="0" lvl="0" marL="0" marR="0" rtl="0" algn="l">
              <a:lnSpc>
                <a:spcPct val="100000"/>
              </a:lnSpc>
              <a:spcBef>
                <a:spcPts val="0"/>
              </a:spcBef>
              <a:spcAft>
                <a:spcPts val="0"/>
              </a:spcAft>
              <a:buClr>
                <a:srgbClr val="000000"/>
              </a:buClr>
              <a:buFont typeface="Arial"/>
              <a:buNone/>
            </a:pPr>
            <a:r>
              <a:t/>
            </a:r>
            <a:endParaRPr b="0" i="0" sz="1900" u="none" cap="none" strike="noStrike">
              <a:solidFill>
                <a:srgbClr val="000000"/>
              </a:solidFill>
              <a:latin typeface="Arial"/>
              <a:ea typeface="Arial"/>
              <a:cs typeface="Arial"/>
              <a:sym typeface="Arial"/>
            </a:endParaRPr>
          </a:p>
        </p:txBody>
      </p:sp>
      <p:sp>
        <p:nvSpPr>
          <p:cNvPr id="187" name="Shape 187"/>
          <p:cNvSpPr txBox="1"/>
          <p:nvPr>
            <p:ph type="title"/>
          </p:nvPr>
        </p:nvSpPr>
        <p:spPr>
          <a:xfrm>
            <a:off x="222566" y="696500"/>
            <a:ext cx="5184899" cy="10077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666666"/>
              </a:buClr>
              <a:buFont typeface="Roboto"/>
              <a:buNone/>
              <a:defRPr b="0" i="0" sz="3500" u="none" cap="none" strike="noStrike">
                <a:solidFill>
                  <a:srgbClr val="666666"/>
                </a:solidFill>
                <a:latin typeface="Roboto"/>
                <a:ea typeface="Roboto"/>
                <a:cs typeface="Roboto"/>
                <a:sym typeface="Roboto"/>
              </a:defRPr>
            </a:lvl1pPr>
            <a:lvl2pPr indent="0" lvl="1" rtl="0">
              <a:spcBef>
                <a:spcPts val="0"/>
              </a:spcBef>
              <a:buClr>
                <a:srgbClr val="666666"/>
              </a:buClr>
              <a:buFont typeface="Roboto"/>
              <a:buNone/>
              <a:defRPr sz="4800">
                <a:solidFill>
                  <a:srgbClr val="666666"/>
                </a:solidFill>
                <a:latin typeface="Roboto"/>
                <a:ea typeface="Roboto"/>
                <a:cs typeface="Roboto"/>
                <a:sym typeface="Roboto"/>
              </a:defRPr>
            </a:lvl2pPr>
            <a:lvl3pPr indent="0" lvl="2" rtl="0">
              <a:spcBef>
                <a:spcPts val="0"/>
              </a:spcBef>
              <a:buClr>
                <a:srgbClr val="666666"/>
              </a:buClr>
              <a:buFont typeface="Roboto"/>
              <a:buNone/>
              <a:defRPr sz="4800">
                <a:solidFill>
                  <a:srgbClr val="666666"/>
                </a:solidFill>
                <a:latin typeface="Roboto"/>
                <a:ea typeface="Roboto"/>
                <a:cs typeface="Roboto"/>
                <a:sym typeface="Roboto"/>
              </a:defRPr>
            </a:lvl3pPr>
            <a:lvl4pPr indent="0" lvl="3" rtl="0">
              <a:spcBef>
                <a:spcPts val="0"/>
              </a:spcBef>
              <a:buClr>
                <a:srgbClr val="666666"/>
              </a:buClr>
              <a:buFont typeface="Roboto"/>
              <a:buNone/>
              <a:defRPr sz="4800">
                <a:solidFill>
                  <a:srgbClr val="666666"/>
                </a:solidFill>
                <a:latin typeface="Roboto"/>
                <a:ea typeface="Roboto"/>
                <a:cs typeface="Roboto"/>
                <a:sym typeface="Roboto"/>
              </a:defRPr>
            </a:lvl4pPr>
            <a:lvl5pPr indent="0" lvl="4" rtl="0">
              <a:spcBef>
                <a:spcPts val="0"/>
              </a:spcBef>
              <a:buClr>
                <a:srgbClr val="666666"/>
              </a:buClr>
              <a:buFont typeface="Roboto"/>
              <a:buNone/>
              <a:defRPr sz="4800">
                <a:solidFill>
                  <a:srgbClr val="666666"/>
                </a:solidFill>
                <a:latin typeface="Roboto"/>
                <a:ea typeface="Roboto"/>
                <a:cs typeface="Roboto"/>
                <a:sym typeface="Roboto"/>
              </a:defRPr>
            </a:lvl5pPr>
            <a:lvl6pPr indent="0" lvl="5" rtl="0">
              <a:spcBef>
                <a:spcPts val="0"/>
              </a:spcBef>
              <a:buClr>
                <a:srgbClr val="666666"/>
              </a:buClr>
              <a:buFont typeface="Roboto"/>
              <a:buNone/>
              <a:defRPr sz="4800">
                <a:solidFill>
                  <a:srgbClr val="666666"/>
                </a:solidFill>
                <a:latin typeface="Roboto"/>
                <a:ea typeface="Roboto"/>
                <a:cs typeface="Roboto"/>
                <a:sym typeface="Roboto"/>
              </a:defRPr>
            </a:lvl6pPr>
            <a:lvl7pPr indent="0" lvl="6" rtl="0">
              <a:spcBef>
                <a:spcPts val="0"/>
              </a:spcBef>
              <a:buClr>
                <a:srgbClr val="666666"/>
              </a:buClr>
              <a:buFont typeface="Roboto"/>
              <a:buNone/>
              <a:defRPr sz="4800">
                <a:solidFill>
                  <a:srgbClr val="666666"/>
                </a:solidFill>
                <a:latin typeface="Roboto"/>
                <a:ea typeface="Roboto"/>
                <a:cs typeface="Roboto"/>
                <a:sym typeface="Roboto"/>
              </a:defRPr>
            </a:lvl7pPr>
            <a:lvl8pPr indent="0" lvl="7" rtl="0">
              <a:spcBef>
                <a:spcPts val="0"/>
              </a:spcBef>
              <a:buClr>
                <a:srgbClr val="666666"/>
              </a:buClr>
              <a:buFont typeface="Roboto"/>
              <a:buNone/>
              <a:defRPr sz="4800">
                <a:solidFill>
                  <a:srgbClr val="666666"/>
                </a:solidFill>
                <a:latin typeface="Roboto"/>
                <a:ea typeface="Roboto"/>
                <a:cs typeface="Roboto"/>
                <a:sym typeface="Roboto"/>
              </a:defRPr>
            </a:lvl8pPr>
            <a:lvl9pPr indent="0" lvl="8" rtl="0">
              <a:spcBef>
                <a:spcPts val="0"/>
              </a:spcBef>
              <a:buClr>
                <a:srgbClr val="666666"/>
              </a:buClr>
              <a:buFont typeface="Roboto"/>
              <a:buNone/>
              <a:defRPr sz="4800">
                <a:solidFill>
                  <a:srgbClr val="666666"/>
                </a:solidFill>
                <a:latin typeface="Roboto"/>
                <a:ea typeface="Roboto"/>
                <a:cs typeface="Roboto"/>
                <a:sym typeface="Roboto"/>
              </a:defRPr>
            </a:lvl9pPr>
          </a:lstStyle>
          <a:p/>
        </p:txBody>
      </p:sp>
      <p:sp>
        <p:nvSpPr>
          <p:cNvPr id="188" name="Shape 188"/>
          <p:cNvSpPr txBox="1"/>
          <p:nvPr>
            <p:ph idx="1" type="body"/>
          </p:nvPr>
        </p:nvSpPr>
        <p:spPr>
          <a:xfrm>
            <a:off x="239948" y="2053800"/>
            <a:ext cx="4415399" cy="11412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1pPr>
            <a:lvl2pPr indent="0" lvl="1" marL="4572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2pPr>
            <a:lvl3pPr indent="0" lvl="2" marL="9144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3pPr>
            <a:lvl4pPr indent="0" lvl="3" marL="13716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4pPr>
            <a:lvl5pPr indent="0" lvl="4" marL="18288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5pPr>
            <a:lvl6pPr indent="0" lvl="5" marL="22860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6pPr>
            <a:lvl7pPr indent="0" lvl="6" marL="27432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7pPr>
            <a:lvl8pPr indent="0" lvl="7" marL="32004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8pPr>
            <a:lvl9pPr indent="0" lvl="8" marL="36576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9pPr>
          </a:lstStyle>
          <a:p/>
        </p:txBody>
      </p:sp>
      <p:sp>
        <p:nvSpPr>
          <p:cNvPr id="189" name="Shape 189"/>
          <p:cNvSpPr txBox="1"/>
          <p:nvPr/>
        </p:nvSpPr>
        <p:spPr>
          <a:xfrm>
            <a:off x="10568578" y="291700"/>
            <a:ext cx="1610699" cy="404700"/>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FFFFFF"/>
              </a:buClr>
              <a:buSzPct val="25000"/>
              <a:buFont typeface="Roboto"/>
              <a:buNone/>
            </a:pPr>
            <a:r>
              <a:rPr b="0" i="0" lang="en-US" sz="800" u="none" cap="none" strike="noStrike">
                <a:solidFill>
                  <a:srgbClr val="FFFFFF"/>
                </a:solidFill>
                <a:latin typeface="Roboto"/>
                <a:ea typeface="Roboto"/>
                <a:cs typeface="Roboto"/>
                <a:sym typeface="Roboto"/>
              </a:rPr>
              <a:t>Proprietary + Confidential</a:t>
            </a:r>
          </a:p>
        </p:txBody>
      </p:sp>
      <p:pic>
        <p:nvPicPr>
          <p:cNvPr id="190" name="Shape 190"/>
          <p:cNvPicPr preferRelativeResize="0"/>
          <p:nvPr/>
        </p:nvPicPr>
        <p:blipFill rotWithShape="1">
          <a:blip r:embed="rId2">
            <a:alphaModFix/>
          </a:blip>
          <a:srcRect b="0" l="0" r="0" t="0"/>
          <a:stretch/>
        </p:blipFill>
        <p:spPr>
          <a:xfrm>
            <a:off x="234720" y="6455698"/>
            <a:ext cx="716965" cy="22789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2 Column">
    <p:spTree>
      <p:nvGrpSpPr>
        <p:cNvPr id="24" name="Shape 24"/>
        <p:cNvGrpSpPr/>
        <p:nvPr/>
      </p:nvGrpSpPr>
      <p:grpSpPr>
        <a:xfrm>
          <a:off x="0" y="0"/>
          <a:ext cx="0" cy="0"/>
          <a:chOff x="0" y="0"/>
          <a:chExt cx="0" cy="0"/>
        </a:xfrm>
      </p:grpSpPr>
      <p:sp>
        <p:nvSpPr>
          <p:cNvPr id="25" name="Shape 25"/>
          <p:cNvSpPr txBox="1"/>
          <p:nvPr>
            <p:ph idx="1" type="body"/>
          </p:nvPr>
        </p:nvSpPr>
        <p:spPr>
          <a:xfrm>
            <a:off x="477608" y="1195425"/>
            <a:ext cx="5252700" cy="4482900"/>
          </a:xfrm>
          <a:prstGeom prst="rect">
            <a:avLst/>
          </a:prstGeom>
          <a:noFill/>
          <a:ln>
            <a:noFill/>
          </a:ln>
        </p:spPr>
        <p:txBody>
          <a:bodyPr anchorCtr="0" anchor="t" bIns="91425" lIns="91425" rIns="91425" tIns="91425"/>
          <a:lstStyle>
            <a:lvl1pPr indent="-88900" lvl="0" marL="342900" marR="0" rtl="0" algn="l">
              <a:lnSpc>
                <a:spcPct val="115000"/>
              </a:lnSpc>
              <a:spcBef>
                <a:spcPts val="400"/>
              </a:spcBef>
              <a:spcAft>
                <a:spcPts val="1900"/>
              </a:spcAft>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1pPr>
            <a:lvl2pPr indent="-57150" lvl="1" marL="742950" marR="0" rtl="0" algn="l">
              <a:lnSpc>
                <a:spcPct val="115000"/>
              </a:lnSpc>
              <a:spcBef>
                <a:spcPts val="360"/>
              </a:spcBef>
              <a:spcAft>
                <a:spcPts val="1900"/>
              </a:spcAft>
              <a:buClr>
                <a:schemeClr val="dk1"/>
              </a:buClr>
              <a:buSzPct val="100000"/>
              <a:buFont typeface="Arial"/>
              <a:buChar char="–"/>
              <a:defRPr b="0" i="0" sz="1800" u="none" cap="none" strike="noStrike">
                <a:solidFill>
                  <a:schemeClr val="dk1"/>
                </a:solidFill>
                <a:latin typeface="Helvetica Neue"/>
                <a:ea typeface="Helvetica Neue"/>
                <a:cs typeface="Helvetica Neue"/>
                <a:sym typeface="Helvetica Neue"/>
              </a:defRPr>
            </a:lvl2pPr>
            <a:lvl3pPr indent="-25400" lvl="2" marL="1143000" marR="0" rtl="0" algn="l">
              <a:lnSpc>
                <a:spcPct val="115000"/>
              </a:lnSpc>
              <a:spcBef>
                <a:spcPts val="320"/>
              </a:spcBef>
              <a:spcAft>
                <a:spcPts val="1900"/>
              </a:spcAft>
              <a:buClr>
                <a:schemeClr val="dk1"/>
              </a:buClr>
              <a:buSzPct val="100000"/>
              <a:buFont typeface="Arial"/>
              <a:buChar char="•"/>
              <a:defRPr b="0" i="0" sz="1600" u="none" cap="none" strike="noStrike">
                <a:solidFill>
                  <a:schemeClr val="dk1"/>
                </a:solidFill>
                <a:latin typeface="Helvetica Neue"/>
                <a:ea typeface="Helvetica Neue"/>
                <a:cs typeface="Helvetica Neue"/>
                <a:sym typeface="Helvetica Neue"/>
              </a:defRPr>
            </a:lvl3pPr>
            <a:lvl4pPr indent="-25400" lvl="3" marL="1600200" marR="0" rtl="0" algn="l">
              <a:lnSpc>
                <a:spcPct val="115000"/>
              </a:lnSpc>
              <a:spcBef>
                <a:spcPts val="320"/>
              </a:spcBef>
              <a:spcAft>
                <a:spcPts val="1900"/>
              </a:spcAft>
              <a:buClr>
                <a:schemeClr val="dk1"/>
              </a:buClr>
              <a:buSzPct val="100000"/>
              <a:buFont typeface="Arial"/>
              <a:buChar char="–"/>
              <a:defRPr b="0" i="0" sz="1600" u="none" cap="none" strike="noStrike">
                <a:solidFill>
                  <a:schemeClr val="dk1"/>
                </a:solidFill>
                <a:latin typeface="Helvetica Neue"/>
                <a:ea typeface="Helvetica Neue"/>
                <a:cs typeface="Helvetica Neue"/>
                <a:sym typeface="Helvetica Neue"/>
              </a:defRPr>
            </a:lvl4pPr>
            <a:lvl5pPr indent="-25400" lvl="4" marL="2057400" marR="0" rtl="0" algn="l">
              <a:lnSpc>
                <a:spcPct val="115000"/>
              </a:lnSpc>
              <a:spcBef>
                <a:spcPts val="320"/>
              </a:spcBef>
              <a:spcAft>
                <a:spcPts val="1900"/>
              </a:spcAft>
              <a:buClr>
                <a:schemeClr val="dk1"/>
              </a:buClr>
              <a:buSzPct val="100000"/>
              <a:buFont typeface="Arial"/>
              <a:buChar char="»"/>
              <a:defRPr b="0" i="0" sz="1600" u="none" cap="none" strike="noStrike">
                <a:solidFill>
                  <a:schemeClr val="dk1"/>
                </a:solidFill>
                <a:latin typeface="Helvetica Neue"/>
                <a:ea typeface="Helvetica Neue"/>
                <a:cs typeface="Helvetica Neue"/>
                <a:sym typeface="Helvetica Neue"/>
              </a:defRPr>
            </a:lvl5pPr>
            <a:lvl6pPr indent="-25400" lvl="5" marL="2514600" marR="0" rtl="0" algn="l">
              <a:lnSpc>
                <a:spcPct val="115000"/>
              </a:lnSpc>
              <a:spcBef>
                <a:spcPts val="320"/>
              </a:spcBef>
              <a:spcAft>
                <a:spcPts val="1900"/>
              </a:spcAft>
              <a:buClr>
                <a:schemeClr val="dk1"/>
              </a:buClr>
              <a:buSzPct val="100000"/>
              <a:buFont typeface="Arial"/>
              <a:buChar char="•"/>
              <a:defRPr b="0" i="0" sz="1600" u="none" cap="none" strike="noStrike">
                <a:solidFill>
                  <a:schemeClr val="dk1"/>
                </a:solidFill>
                <a:latin typeface="Helvetica Neue"/>
                <a:ea typeface="Helvetica Neue"/>
                <a:cs typeface="Helvetica Neue"/>
                <a:sym typeface="Helvetica Neue"/>
              </a:defRPr>
            </a:lvl6pPr>
            <a:lvl7pPr indent="-25400" lvl="6" marL="2971800" marR="0" rtl="0" algn="l">
              <a:lnSpc>
                <a:spcPct val="115000"/>
              </a:lnSpc>
              <a:spcBef>
                <a:spcPts val="320"/>
              </a:spcBef>
              <a:spcAft>
                <a:spcPts val="1900"/>
              </a:spcAft>
              <a:buClr>
                <a:schemeClr val="dk1"/>
              </a:buClr>
              <a:buSzPct val="100000"/>
              <a:buFont typeface="Arial"/>
              <a:buChar char="•"/>
              <a:defRPr b="0" i="0" sz="1600" u="none" cap="none" strike="noStrike">
                <a:solidFill>
                  <a:schemeClr val="dk1"/>
                </a:solidFill>
                <a:latin typeface="Helvetica Neue"/>
                <a:ea typeface="Helvetica Neue"/>
                <a:cs typeface="Helvetica Neue"/>
                <a:sym typeface="Helvetica Neue"/>
              </a:defRPr>
            </a:lvl7pPr>
            <a:lvl8pPr indent="-25400" lvl="7" marL="3429000" marR="0" rtl="0" algn="l">
              <a:lnSpc>
                <a:spcPct val="115000"/>
              </a:lnSpc>
              <a:spcBef>
                <a:spcPts val="320"/>
              </a:spcBef>
              <a:spcAft>
                <a:spcPts val="1900"/>
              </a:spcAft>
              <a:buClr>
                <a:schemeClr val="dk1"/>
              </a:buClr>
              <a:buSzPct val="100000"/>
              <a:buFont typeface="Arial"/>
              <a:buChar char="•"/>
              <a:defRPr b="0" i="0" sz="1600" u="none" cap="none" strike="noStrike">
                <a:solidFill>
                  <a:schemeClr val="dk1"/>
                </a:solidFill>
                <a:latin typeface="Helvetica Neue"/>
                <a:ea typeface="Helvetica Neue"/>
                <a:cs typeface="Helvetica Neue"/>
                <a:sym typeface="Helvetica Neue"/>
              </a:defRPr>
            </a:lvl8pPr>
            <a:lvl9pPr indent="-25400" lvl="8" marL="3886200" marR="0" rtl="0" algn="l">
              <a:lnSpc>
                <a:spcPct val="115000"/>
              </a:lnSpc>
              <a:spcBef>
                <a:spcPts val="320"/>
              </a:spcBef>
              <a:spcAft>
                <a:spcPts val="1900"/>
              </a:spcAft>
              <a:buClr>
                <a:schemeClr val="dk1"/>
              </a:buClr>
              <a:buSzPct val="100000"/>
              <a:buFont typeface="Arial"/>
              <a:buChar char="•"/>
              <a:defRPr b="0" i="0" sz="1600" u="none" cap="none" strike="noStrike">
                <a:solidFill>
                  <a:schemeClr val="dk1"/>
                </a:solidFill>
                <a:latin typeface="Helvetica Neue"/>
                <a:ea typeface="Helvetica Neue"/>
                <a:cs typeface="Helvetica Neue"/>
                <a:sym typeface="Helvetica Neue"/>
              </a:defRPr>
            </a:lvl9pPr>
          </a:lstStyle>
          <a:p/>
        </p:txBody>
      </p:sp>
      <p:sp>
        <p:nvSpPr>
          <p:cNvPr id="26" name="Shape 26"/>
          <p:cNvSpPr txBox="1"/>
          <p:nvPr>
            <p:ph idx="2" type="body"/>
          </p:nvPr>
        </p:nvSpPr>
        <p:spPr>
          <a:xfrm>
            <a:off x="6049292" y="1195429"/>
            <a:ext cx="5464799" cy="4482900"/>
          </a:xfrm>
          <a:prstGeom prst="rect">
            <a:avLst/>
          </a:prstGeom>
          <a:noFill/>
          <a:ln>
            <a:noFill/>
          </a:ln>
        </p:spPr>
        <p:txBody>
          <a:bodyPr anchorCtr="0" anchor="t" bIns="91425" lIns="91425" rIns="91425" tIns="91425"/>
          <a:lstStyle>
            <a:lvl1pPr indent="-88900" lvl="0" marL="342900" marR="0" rtl="0" algn="l">
              <a:lnSpc>
                <a:spcPct val="115000"/>
              </a:lnSpc>
              <a:spcBef>
                <a:spcPts val="400"/>
              </a:spcBef>
              <a:spcAft>
                <a:spcPts val="1900"/>
              </a:spcAft>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1pPr>
            <a:lvl2pPr indent="-57150" lvl="1" marL="742950" marR="0" rtl="0" algn="l">
              <a:lnSpc>
                <a:spcPct val="115000"/>
              </a:lnSpc>
              <a:spcBef>
                <a:spcPts val="360"/>
              </a:spcBef>
              <a:spcAft>
                <a:spcPts val="1900"/>
              </a:spcAft>
              <a:buClr>
                <a:schemeClr val="dk1"/>
              </a:buClr>
              <a:buSzPct val="100000"/>
              <a:buFont typeface="Arial"/>
              <a:buChar char="–"/>
              <a:defRPr b="0" i="0" sz="1800" u="none" cap="none" strike="noStrike">
                <a:solidFill>
                  <a:schemeClr val="dk1"/>
                </a:solidFill>
                <a:latin typeface="Helvetica Neue"/>
                <a:ea typeface="Helvetica Neue"/>
                <a:cs typeface="Helvetica Neue"/>
                <a:sym typeface="Helvetica Neue"/>
              </a:defRPr>
            </a:lvl2pPr>
            <a:lvl3pPr indent="-25400" lvl="2" marL="1143000" marR="0" rtl="0" algn="l">
              <a:lnSpc>
                <a:spcPct val="115000"/>
              </a:lnSpc>
              <a:spcBef>
                <a:spcPts val="320"/>
              </a:spcBef>
              <a:spcAft>
                <a:spcPts val="1900"/>
              </a:spcAft>
              <a:buClr>
                <a:schemeClr val="dk1"/>
              </a:buClr>
              <a:buSzPct val="100000"/>
              <a:buFont typeface="Arial"/>
              <a:buChar char="•"/>
              <a:defRPr b="0" i="0" sz="1600" u="none" cap="none" strike="noStrike">
                <a:solidFill>
                  <a:schemeClr val="dk1"/>
                </a:solidFill>
                <a:latin typeface="Helvetica Neue"/>
                <a:ea typeface="Helvetica Neue"/>
                <a:cs typeface="Helvetica Neue"/>
                <a:sym typeface="Helvetica Neue"/>
              </a:defRPr>
            </a:lvl3pPr>
            <a:lvl4pPr indent="-25400" lvl="3" marL="1600200" marR="0" rtl="0" algn="l">
              <a:lnSpc>
                <a:spcPct val="115000"/>
              </a:lnSpc>
              <a:spcBef>
                <a:spcPts val="320"/>
              </a:spcBef>
              <a:spcAft>
                <a:spcPts val="1900"/>
              </a:spcAft>
              <a:buClr>
                <a:schemeClr val="dk1"/>
              </a:buClr>
              <a:buSzPct val="100000"/>
              <a:buFont typeface="Arial"/>
              <a:buChar char="–"/>
              <a:defRPr b="0" i="0" sz="1600" u="none" cap="none" strike="noStrike">
                <a:solidFill>
                  <a:schemeClr val="dk1"/>
                </a:solidFill>
                <a:latin typeface="Helvetica Neue"/>
                <a:ea typeface="Helvetica Neue"/>
                <a:cs typeface="Helvetica Neue"/>
                <a:sym typeface="Helvetica Neue"/>
              </a:defRPr>
            </a:lvl4pPr>
            <a:lvl5pPr indent="-25400" lvl="4" marL="2057400" marR="0" rtl="0" algn="l">
              <a:lnSpc>
                <a:spcPct val="115000"/>
              </a:lnSpc>
              <a:spcBef>
                <a:spcPts val="320"/>
              </a:spcBef>
              <a:spcAft>
                <a:spcPts val="1900"/>
              </a:spcAft>
              <a:buClr>
                <a:schemeClr val="dk1"/>
              </a:buClr>
              <a:buSzPct val="100000"/>
              <a:buFont typeface="Arial"/>
              <a:buChar char="»"/>
              <a:defRPr b="0" i="0" sz="1600" u="none" cap="none" strike="noStrike">
                <a:solidFill>
                  <a:schemeClr val="dk1"/>
                </a:solidFill>
                <a:latin typeface="Helvetica Neue"/>
                <a:ea typeface="Helvetica Neue"/>
                <a:cs typeface="Helvetica Neue"/>
                <a:sym typeface="Helvetica Neue"/>
              </a:defRPr>
            </a:lvl5pPr>
            <a:lvl6pPr indent="-25400" lvl="5" marL="2514600" marR="0" rtl="0" algn="l">
              <a:lnSpc>
                <a:spcPct val="115000"/>
              </a:lnSpc>
              <a:spcBef>
                <a:spcPts val="320"/>
              </a:spcBef>
              <a:spcAft>
                <a:spcPts val="1900"/>
              </a:spcAft>
              <a:buClr>
                <a:schemeClr val="dk1"/>
              </a:buClr>
              <a:buSzPct val="100000"/>
              <a:buFont typeface="Arial"/>
              <a:buChar char="•"/>
              <a:defRPr b="0" i="0" sz="1600" u="none" cap="none" strike="noStrike">
                <a:solidFill>
                  <a:schemeClr val="dk1"/>
                </a:solidFill>
                <a:latin typeface="Helvetica Neue"/>
                <a:ea typeface="Helvetica Neue"/>
                <a:cs typeface="Helvetica Neue"/>
                <a:sym typeface="Helvetica Neue"/>
              </a:defRPr>
            </a:lvl6pPr>
            <a:lvl7pPr indent="-25400" lvl="6" marL="2971800" marR="0" rtl="0" algn="l">
              <a:lnSpc>
                <a:spcPct val="115000"/>
              </a:lnSpc>
              <a:spcBef>
                <a:spcPts val="320"/>
              </a:spcBef>
              <a:spcAft>
                <a:spcPts val="1900"/>
              </a:spcAft>
              <a:buClr>
                <a:schemeClr val="dk1"/>
              </a:buClr>
              <a:buSzPct val="100000"/>
              <a:buFont typeface="Arial"/>
              <a:buChar char="•"/>
              <a:defRPr b="0" i="0" sz="1600" u="none" cap="none" strike="noStrike">
                <a:solidFill>
                  <a:schemeClr val="dk1"/>
                </a:solidFill>
                <a:latin typeface="Helvetica Neue"/>
                <a:ea typeface="Helvetica Neue"/>
                <a:cs typeface="Helvetica Neue"/>
                <a:sym typeface="Helvetica Neue"/>
              </a:defRPr>
            </a:lvl7pPr>
            <a:lvl8pPr indent="-25400" lvl="7" marL="3429000" marR="0" rtl="0" algn="l">
              <a:lnSpc>
                <a:spcPct val="115000"/>
              </a:lnSpc>
              <a:spcBef>
                <a:spcPts val="320"/>
              </a:spcBef>
              <a:spcAft>
                <a:spcPts val="1900"/>
              </a:spcAft>
              <a:buClr>
                <a:schemeClr val="dk1"/>
              </a:buClr>
              <a:buSzPct val="100000"/>
              <a:buFont typeface="Arial"/>
              <a:buChar char="•"/>
              <a:defRPr b="0" i="0" sz="1600" u="none" cap="none" strike="noStrike">
                <a:solidFill>
                  <a:schemeClr val="dk1"/>
                </a:solidFill>
                <a:latin typeface="Helvetica Neue"/>
                <a:ea typeface="Helvetica Neue"/>
                <a:cs typeface="Helvetica Neue"/>
                <a:sym typeface="Helvetica Neue"/>
              </a:defRPr>
            </a:lvl8pPr>
            <a:lvl9pPr indent="-25400" lvl="8" marL="3886200" marR="0" rtl="0" algn="l">
              <a:lnSpc>
                <a:spcPct val="115000"/>
              </a:lnSpc>
              <a:spcBef>
                <a:spcPts val="320"/>
              </a:spcBef>
              <a:spcAft>
                <a:spcPts val="1900"/>
              </a:spcAft>
              <a:buClr>
                <a:schemeClr val="dk1"/>
              </a:buClr>
              <a:buSzPct val="100000"/>
              <a:buFont typeface="Arial"/>
              <a:buChar char="•"/>
              <a:defRPr b="0" i="0" sz="1600" u="none" cap="none" strike="noStrike">
                <a:solidFill>
                  <a:schemeClr val="dk1"/>
                </a:solidFill>
                <a:latin typeface="Helvetica Neue"/>
                <a:ea typeface="Helvetica Neue"/>
                <a:cs typeface="Helvetica Neue"/>
                <a:sym typeface="Helvetica Neue"/>
              </a:defRPr>
            </a:lvl9pPr>
          </a:lstStyle>
          <a:p/>
        </p:txBody>
      </p:sp>
      <p:sp>
        <p:nvSpPr>
          <p:cNvPr id="27" name="Shape 27"/>
          <p:cNvSpPr txBox="1"/>
          <p:nvPr>
            <p:ph type="title"/>
          </p:nvPr>
        </p:nvSpPr>
        <p:spPr>
          <a:xfrm>
            <a:off x="477608" y="264366"/>
            <a:ext cx="10387199" cy="6747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2"/>
              </a:buClr>
              <a:buFont typeface="Helvetica Neue"/>
              <a:buNone/>
              <a:defRPr b="0" i="0" sz="3600" u="none" cap="none" strike="noStrike">
                <a:solidFill>
                  <a:schemeClr val="dk2"/>
                </a:solidFill>
                <a:latin typeface="Helvetica Neue"/>
                <a:ea typeface="Helvetica Neue"/>
                <a:cs typeface="Helvetica Neue"/>
                <a:sym typeface="Helvetica Neue"/>
              </a:defRPr>
            </a:lvl1pPr>
            <a:lvl2pPr indent="0" lvl="1" rtl="0">
              <a:spcBef>
                <a:spcPts val="0"/>
              </a:spcBef>
              <a:buClr>
                <a:srgbClr val="666666"/>
              </a:buClr>
              <a:buFont typeface="Roboto"/>
              <a:buNone/>
              <a:defRPr sz="1800">
                <a:solidFill>
                  <a:srgbClr val="666666"/>
                </a:solidFill>
                <a:latin typeface="Roboto"/>
                <a:ea typeface="Roboto"/>
                <a:cs typeface="Roboto"/>
                <a:sym typeface="Roboto"/>
              </a:defRPr>
            </a:lvl2pPr>
            <a:lvl3pPr indent="0" lvl="2" rtl="0">
              <a:spcBef>
                <a:spcPts val="0"/>
              </a:spcBef>
              <a:buClr>
                <a:srgbClr val="666666"/>
              </a:buClr>
              <a:buFont typeface="Roboto"/>
              <a:buNone/>
              <a:defRPr sz="1800">
                <a:solidFill>
                  <a:srgbClr val="666666"/>
                </a:solidFill>
                <a:latin typeface="Roboto"/>
                <a:ea typeface="Roboto"/>
                <a:cs typeface="Roboto"/>
                <a:sym typeface="Roboto"/>
              </a:defRPr>
            </a:lvl3pPr>
            <a:lvl4pPr indent="0" lvl="3" rtl="0">
              <a:spcBef>
                <a:spcPts val="0"/>
              </a:spcBef>
              <a:buClr>
                <a:srgbClr val="666666"/>
              </a:buClr>
              <a:buFont typeface="Roboto"/>
              <a:buNone/>
              <a:defRPr sz="1800">
                <a:solidFill>
                  <a:srgbClr val="666666"/>
                </a:solidFill>
                <a:latin typeface="Roboto"/>
                <a:ea typeface="Roboto"/>
                <a:cs typeface="Roboto"/>
                <a:sym typeface="Roboto"/>
              </a:defRPr>
            </a:lvl4pPr>
            <a:lvl5pPr indent="0" lvl="4" rtl="0">
              <a:spcBef>
                <a:spcPts val="0"/>
              </a:spcBef>
              <a:buClr>
                <a:srgbClr val="666666"/>
              </a:buClr>
              <a:buFont typeface="Roboto"/>
              <a:buNone/>
              <a:defRPr sz="1800">
                <a:solidFill>
                  <a:srgbClr val="666666"/>
                </a:solidFill>
                <a:latin typeface="Roboto"/>
                <a:ea typeface="Roboto"/>
                <a:cs typeface="Roboto"/>
                <a:sym typeface="Roboto"/>
              </a:defRPr>
            </a:lvl5pPr>
            <a:lvl6pPr indent="0" lvl="5" rtl="0">
              <a:spcBef>
                <a:spcPts val="0"/>
              </a:spcBef>
              <a:buClr>
                <a:srgbClr val="666666"/>
              </a:buClr>
              <a:buFont typeface="Roboto"/>
              <a:buNone/>
              <a:defRPr sz="1800">
                <a:solidFill>
                  <a:srgbClr val="666666"/>
                </a:solidFill>
                <a:latin typeface="Roboto"/>
                <a:ea typeface="Roboto"/>
                <a:cs typeface="Roboto"/>
                <a:sym typeface="Roboto"/>
              </a:defRPr>
            </a:lvl6pPr>
            <a:lvl7pPr indent="0" lvl="6" rtl="0">
              <a:spcBef>
                <a:spcPts val="0"/>
              </a:spcBef>
              <a:buClr>
                <a:srgbClr val="666666"/>
              </a:buClr>
              <a:buFont typeface="Roboto"/>
              <a:buNone/>
              <a:defRPr sz="1800">
                <a:solidFill>
                  <a:srgbClr val="666666"/>
                </a:solidFill>
                <a:latin typeface="Roboto"/>
                <a:ea typeface="Roboto"/>
                <a:cs typeface="Roboto"/>
                <a:sym typeface="Roboto"/>
              </a:defRPr>
            </a:lvl7pPr>
            <a:lvl8pPr indent="0" lvl="7" rtl="0">
              <a:spcBef>
                <a:spcPts val="0"/>
              </a:spcBef>
              <a:buClr>
                <a:srgbClr val="666666"/>
              </a:buClr>
              <a:buFont typeface="Roboto"/>
              <a:buNone/>
              <a:defRPr sz="1800">
                <a:solidFill>
                  <a:srgbClr val="666666"/>
                </a:solidFill>
                <a:latin typeface="Roboto"/>
                <a:ea typeface="Roboto"/>
                <a:cs typeface="Roboto"/>
                <a:sym typeface="Roboto"/>
              </a:defRPr>
            </a:lvl8pPr>
            <a:lvl9pPr indent="0" lvl="8" rtl="0">
              <a:spcBef>
                <a:spcPts val="0"/>
              </a:spcBef>
              <a:buClr>
                <a:srgbClr val="666666"/>
              </a:buClr>
              <a:buFont typeface="Roboto"/>
              <a:buNone/>
              <a:defRPr sz="1800">
                <a:solidFill>
                  <a:srgbClr val="666666"/>
                </a:solidFill>
                <a:latin typeface="Roboto"/>
                <a:ea typeface="Roboto"/>
                <a:cs typeface="Roboto"/>
                <a:sym typeface="Roboto"/>
              </a:defRPr>
            </a:lvl9pPr>
          </a:lstStyle>
          <a:p/>
        </p:txBody>
      </p:sp>
      <p:sp>
        <p:nvSpPr>
          <p:cNvPr id="28" name="Shape 28"/>
          <p:cNvSpPr txBox="1"/>
          <p:nvPr>
            <p:ph idx="12" type="sldNum"/>
          </p:nvPr>
        </p:nvSpPr>
        <p:spPr>
          <a:xfrm>
            <a:off x="11364285" y="6457146"/>
            <a:ext cx="611100" cy="365099"/>
          </a:xfrm>
          <a:prstGeom prst="rect">
            <a:avLst/>
          </a:prstGeom>
          <a:noFill/>
          <a:ln>
            <a:noFill/>
          </a:ln>
        </p:spPr>
        <p:txBody>
          <a:bodyPr anchorCtr="0" anchor="ctr" bIns="45675" lIns="91375" rIns="91375" tIns="45675">
            <a:noAutofit/>
          </a:bodyPr>
          <a:lstStyle/>
          <a:p>
            <a:pPr indent="0" lvl="0" marL="0" marR="0" rtl="0" algn="r">
              <a:lnSpc>
                <a:spcPct val="100000"/>
              </a:lnSpc>
              <a:spcBef>
                <a:spcPts val="0"/>
              </a:spcBef>
              <a:spcAft>
                <a:spcPts val="0"/>
              </a:spcAft>
              <a:buClr>
                <a:srgbClr val="BDBDBD"/>
              </a:buClr>
              <a:buSzPct val="25000"/>
              <a:buFont typeface="Helvetica Neue"/>
              <a:buNone/>
            </a:pPr>
            <a:fld id="{00000000-1234-1234-1234-123412341234}" type="slidenum">
              <a:rPr b="0" i="0" lang="en-US" sz="1000" u="none" cap="none" strike="noStrike">
                <a:solidFill>
                  <a:srgbClr val="BDBDBD"/>
                </a:solidFill>
                <a:latin typeface="Helvetica Neue"/>
                <a:ea typeface="Helvetica Neue"/>
                <a:cs typeface="Helvetica Neue"/>
                <a:sym typeface="Helvetica Neue"/>
              </a:rPr>
              <a:t>‹#›</a:t>
            </a:fld>
          </a:p>
        </p:txBody>
      </p:sp>
      <p:sp>
        <p:nvSpPr>
          <p:cNvPr id="29" name="Shape 29"/>
          <p:cNvSpPr/>
          <p:nvPr/>
        </p:nvSpPr>
        <p:spPr>
          <a:xfrm>
            <a:off x="9217267" y="6521907"/>
            <a:ext cx="2248499" cy="2306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BFBFBF"/>
              </a:buClr>
              <a:buSzPct val="25000"/>
              <a:buFont typeface="Helvetica Neue"/>
              <a:buNone/>
            </a:pPr>
            <a:r>
              <a:rPr b="0" i="0" lang="en-US" sz="900" u="none" cap="none" strike="noStrike">
                <a:solidFill>
                  <a:srgbClr val="BFBFBF"/>
                </a:solidFill>
                <a:latin typeface="Helvetica Neue"/>
                <a:ea typeface="Helvetica Neue"/>
                <a:cs typeface="Helvetica Neue"/>
                <a:sym typeface="Helvetica Neue"/>
              </a:rPr>
              <a:t>©2017 Google  All Rights Reserved. </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Half Color Yellow &amp; 3 Text">
    <p:spTree>
      <p:nvGrpSpPr>
        <p:cNvPr id="191" name="Shape 191"/>
        <p:cNvGrpSpPr/>
        <p:nvPr/>
      </p:nvGrpSpPr>
      <p:grpSpPr>
        <a:xfrm>
          <a:off x="0" y="0"/>
          <a:ext cx="0" cy="0"/>
          <a:chOff x="0" y="0"/>
          <a:chExt cx="0" cy="0"/>
        </a:xfrm>
      </p:grpSpPr>
      <p:sp>
        <p:nvSpPr>
          <p:cNvPr id="192" name="Shape 192"/>
          <p:cNvSpPr txBox="1"/>
          <p:nvPr>
            <p:ph idx="1" type="body"/>
          </p:nvPr>
        </p:nvSpPr>
        <p:spPr>
          <a:xfrm>
            <a:off x="239948" y="2053800"/>
            <a:ext cx="4415399" cy="11412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1pPr>
            <a:lvl2pPr indent="0" lvl="1" marL="4572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2pPr>
            <a:lvl3pPr indent="0" lvl="2" marL="9144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3pPr>
            <a:lvl4pPr indent="0" lvl="3" marL="13716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4pPr>
            <a:lvl5pPr indent="0" lvl="4" marL="18288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5pPr>
            <a:lvl6pPr indent="0" lvl="5" marL="22860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6pPr>
            <a:lvl7pPr indent="0" lvl="6" marL="27432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7pPr>
            <a:lvl8pPr indent="0" lvl="7" marL="32004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8pPr>
            <a:lvl9pPr indent="0" lvl="8" marL="36576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9pPr>
          </a:lstStyle>
          <a:p/>
        </p:txBody>
      </p:sp>
      <p:sp>
        <p:nvSpPr>
          <p:cNvPr id="193" name="Shape 193"/>
          <p:cNvSpPr/>
          <p:nvPr/>
        </p:nvSpPr>
        <p:spPr>
          <a:xfrm>
            <a:off x="5876105" y="0"/>
            <a:ext cx="6303000" cy="6858000"/>
          </a:xfrm>
          <a:prstGeom prst="rect">
            <a:avLst/>
          </a:prstGeom>
          <a:solidFill>
            <a:srgbClr val="FBBC05"/>
          </a:solidFill>
          <a:ln>
            <a:noFill/>
          </a:ln>
        </p:spPr>
        <p:txBody>
          <a:bodyPr anchorCtr="0" anchor="ctr" bIns="121825" lIns="121825" rIns="121825" tIns="121825">
            <a:noAutofit/>
          </a:bodyPr>
          <a:lstStyle/>
          <a:p>
            <a:pPr indent="0" lvl="0" marL="0" marR="0" rtl="0" algn="l">
              <a:lnSpc>
                <a:spcPct val="100000"/>
              </a:lnSpc>
              <a:spcBef>
                <a:spcPts val="0"/>
              </a:spcBef>
              <a:spcAft>
                <a:spcPts val="0"/>
              </a:spcAft>
              <a:buClr>
                <a:srgbClr val="000000"/>
              </a:buClr>
              <a:buFont typeface="Arial"/>
              <a:buNone/>
            </a:pPr>
            <a:r>
              <a:t/>
            </a:r>
            <a:endParaRPr b="0" i="0" sz="1900" u="none" cap="none" strike="noStrike">
              <a:solidFill>
                <a:srgbClr val="000000"/>
              </a:solidFill>
              <a:latin typeface="Arial"/>
              <a:ea typeface="Arial"/>
              <a:cs typeface="Arial"/>
              <a:sym typeface="Arial"/>
            </a:endParaRPr>
          </a:p>
        </p:txBody>
      </p:sp>
      <p:sp>
        <p:nvSpPr>
          <p:cNvPr id="194" name="Shape 194"/>
          <p:cNvSpPr txBox="1"/>
          <p:nvPr>
            <p:ph type="title"/>
          </p:nvPr>
        </p:nvSpPr>
        <p:spPr>
          <a:xfrm>
            <a:off x="222566" y="696500"/>
            <a:ext cx="5184899" cy="10077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666666"/>
              </a:buClr>
              <a:buFont typeface="Roboto"/>
              <a:buNone/>
              <a:defRPr b="0" i="0" sz="3500" u="none" cap="none" strike="noStrike">
                <a:solidFill>
                  <a:srgbClr val="666666"/>
                </a:solidFill>
                <a:latin typeface="Roboto"/>
                <a:ea typeface="Roboto"/>
                <a:cs typeface="Roboto"/>
                <a:sym typeface="Roboto"/>
              </a:defRPr>
            </a:lvl1pPr>
            <a:lvl2pPr indent="0" lvl="1" rtl="0">
              <a:spcBef>
                <a:spcPts val="0"/>
              </a:spcBef>
              <a:buClr>
                <a:srgbClr val="666666"/>
              </a:buClr>
              <a:buFont typeface="Roboto"/>
              <a:buNone/>
              <a:defRPr sz="4800">
                <a:solidFill>
                  <a:srgbClr val="666666"/>
                </a:solidFill>
                <a:latin typeface="Roboto"/>
                <a:ea typeface="Roboto"/>
                <a:cs typeface="Roboto"/>
                <a:sym typeface="Roboto"/>
              </a:defRPr>
            </a:lvl2pPr>
            <a:lvl3pPr indent="0" lvl="2" rtl="0">
              <a:spcBef>
                <a:spcPts val="0"/>
              </a:spcBef>
              <a:buClr>
                <a:srgbClr val="666666"/>
              </a:buClr>
              <a:buFont typeface="Roboto"/>
              <a:buNone/>
              <a:defRPr sz="4800">
                <a:solidFill>
                  <a:srgbClr val="666666"/>
                </a:solidFill>
                <a:latin typeface="Roboto"/>
                <a:ea typeface="Roboto"/>
                <a:cs typeface="Roboto"/>
                <a:sym typeface="Roboto"/>
              </a:defRPr>
            </a:lvl3pPr>
            <a:lvl4pPr indent="0" lvl="3" rtl="0">
              <a:spcBef>
                <a:spcPts val="0"/>
              </a:spcBef>
              <a:buClr>
                <a:srgbClr val="666666"/>
              </a:buClr>
              <a:buFont typeface="Roboto"/>
              <a:buNone/>
              <a:defRPr sz="4800">
                <a:solidFill>
                  <a:srgbClr val="666666"/>
                </a:solidFill>
                <a:latin typeface="Roboto"/>
                <a:ea typeface="Roboto"/>
                <a:cs typeface="Roboto"/>
                <a:sym typeface="Roboto"/>
              </a:defRPr>
            </a:lvl4pPr>
            <a:lvl5pPr indent="0" lvl="4" rtl="0">
              <a:spcBef>
                <a:spcPts val="0"/>
              </a:spcBef>
              <a:buClr>
                <a:srgbClr val="666666"/>
              </a:buClr>
              <a:buFont typeface="Roboto"/>
              <a:buNone/>
              <a:defRPr sz="4800">
                <a:solidFill>
                  <a:srgbClr val="666666"/>
                </a:solidFill>
                <a:latin typeface="Roboto"/>
                <a:ea typeface="Roboto"/>
                <a:cs typeface="Roboto"/>
                <a:sym typeface="Roboto"/>
              </a:defRPr>
            </a:lvl5pPr>
            <a:lvl6pPr indent="0" lvl="5" rtl="0">
              <a:spcBef>
                <a:spcPts val="0"/>
              </a:spcBef>
              <a:buClr>
                <a:srgbClr val="666666"/>
              </a:buClr>
              <a:buFont typeface="Roboto"/>
              <a:buNone/>
              <a:defRPr sz="4800">
                <a:solidFill>
                  <a:srgbClr val="666666"/>
                </a:solidFill>
                <a:latin typeface="Roboto"/>
                <a:ea typeface="Roboto"/>
                <a:cs typeface="Roboto"/>
                <a:sym typeface="Roboto"/>
              </a:defRPr>
            </a:lvl6pPr>
            <a:lvl7pPr indent="0" lvl="6" rtl="0">
              <a:spcBef>
                <a:spcPts val="0"/>
              </a:spcBef>
              <a:buClr>
                <a:srgbClr val="666666"/>
              </a:buClr>
              <a:buFont typeface="Roboto"/>
              <a:buNone/>
              <a:defRPr sz="4800">
                <a:solidFill>
                  <a:srgbClr val="666666"/>
                </a:solidFill>
                <a:latin typeface="Roboto"/>
                <a:ea typeface="Roboto"/>
                <a:cs typeface="Roboto"/>
                <a:sym typeface="Roboto"/>
              </a:defRPr>
            </a:lvl7pPr>
            <a:lvl8pPr indent="0" lvl="7" rtl="0">
              <a:spcBef>
                <a:spcPts val="0"/>
              </a:spcBef>
              <a:buClr>
                <a:srgbClr val="666666"/>
              </a:buClr>
              <a:buFont typeface="Roboto"/>
              <a:buNone/>
              <a:defRPr sz="4800">
                <a:solidFill>
                  <a:srgbClr val="666666"/>
                </a:solidFill>
                <a:latin typeface="Roboto"/>
                <a:ea typeface="Roboto"/>
                <a:cs typeface="Roboto"/>
                <a:sym typeface="Roboto"/>
              </a:defRPr>
            </a:lvl8pPr>
            <a:lvl9pPr indent="0" lvl="8" rtl="0">
              <a:spcBef>
                <a:spcPts val="0"/>
              </a:spcBef>
              <a:buClr>
                <a:srgbClr val="666666"/>
              </a:buClr>
              <a:buFont typeface="Roboto"/>
              <a:buNone/>
              <a:defRPr sz="4800">
                <a:solidFill>
                  <a:srgbClr val="666666"/>
                </a:solidFill>
                <a:latin typeface="Roboto"/>
                <a:ea typeface="Roboto"/>
                <a:cs typeface="Roboto"/>
                <a:sym typeface="Roboto"/>
              </a:defRPr>
            </a:lvl9pPr>
          </a:lstStyle>
          <a:p/>
        </p:txBody>
      </p:sp>
      <p:sp>
        <p:nvSpPr>
          <p:cNvPr id="195" name="Shape 195"/>
          <p:cNvSpPr txBox="1"/>
          <p:nvPr>
            <p:ph idx="2" type="body"/>
          </p:nvPr>
        </p:nvSpPr>
        <p:spPr>
          <a:xfrm>
            <a:off x="251969" y="3254833"/>
            <a:ext cx="4415399" cy="11412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1pPr>
            <a:lvl2pPr indent="0" lvl="1" marL="4572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2pPr>
            <a:lvl3pPr indent="0" lvl="2" marL="9144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3pPr>
            <a:lvl4pPr indent="0" lvl="3" marL="13716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4pPr>
            <a:lvl5pPr indent="0" lvl="4" marL="18288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5pPr>
            <a:lvl6pPr indent="0" lvl="5" marL="22860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6pPr>
            <a:lvl7pPr indent="0" lvl="6" marL="27432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7pPr>
            <a:lvl8pPr indent="0" lvl="7" marL="32004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8pPr>
            <a:lvl9pPr indent="0" lvl="8" marL="36576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9pPr>
          </a:lstStyle>
          <a:p/>
        </p:txBody>
      </p:sp>
      <p:sp>
        <p:nvSpPr>
          <p:cNvPr id="196" name="Shape 196"/>
          <p:cNvSpPr txBox="1"/>
          <p:nvPr>
            <p:ph idx="3" type="body"/>
          </p:nvPr>
        </p:nvSpPr>
        <p:spPr>
          <a:xfrm>
            <a:off x="263958" y="4600032"/>
            <a:ext cx="4415399" cy="11412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1pPr>
            <a:lvl2pPr indent="0" lvl="1" marL="4572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2pPr>
            <a:lvl3pPr indent="0" lvl="2" marL="9144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3pPr>
            <a:lvl4pPr indent="0" lvl="3" marL="13716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4pPr>
            <a:lvl5pPr indent="0" lvl="4" marL="18288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5pPr>
            <a:lvl6pPr indent="0" lvl="5" marL="22860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6pPr>
            <a:lvl7pPr indent="0" lvl="6" marL="27432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7pPr>
            <a:lvl8pPr indent="0" lvl="7" marL="32004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8pPr>
            <a:lvl9pPr indent="0" lvl="8" marL="36576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9pPr>
          </a:lstStyle>
          <a:p/>
        </p:txBody>
      </p:sp>
      <p:sp>
        <p:nvSpPr>
          <p:cNvPr id="197" name="Shape 197"/>
          <p:cNvSpPr txBox="1"/>
          <p:nvPr/>
        </p:nvSpPr>
        <p:spPr>
          <a:xfrm>
            <a:off x="10568578" y="291700"/>
            <a:ext cx="1610699" cy="404700"/>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FFFFFF"/>
              </a:buClr>
              <a:buSzPct val="25000"/>
              <a:buFont typeface="Roboto"/>
              <a:buNone/>
            </a:pPr>
            <a:r>
              <a:rPr b="0" i="0" lang="en-US" sz="800" u="none" cap="none" strike="noStrike">
                <a:solidFill>
                  <a:srgbClr val="FFFFFF"/>
                </a:solidFill>
                <a:latin typeface="Roboto"/>
                <a:ea typeface="Roboto"/>
                <a:cs typeface="Roboto"/>
                <a:sym typeface="Roboto"/>
              </a:rPr>
              <a:t>Proprietary + Confidential</a:t>
            </a:r>
          </a:p>
        </p:txBody>
      </p:sp>
      <p:pic>
        <p:nvPicPr>
          <p:cNvPr id="198" name="Shape 198"/>
          <p:cNvPicPr preferRelativeResize="0"/>
          <p:nvPr/>
        </p:nvPicPr>
        <p:blipFill rotWithShape="1">
          <a:blip r:embed="rId2">
            <a:alphaModFix/>
          </a:blip>
          <a:srcRect b="0" l="0" r="0" t="0"/>
          <a:stretch/>
        </p:blipFill>
        <p:spPr>
          <a:xfrm>
            <a:off x="234720" y="6455698"/>
            <a:ext cx="716965" cy="227895"/>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Half Color Green">
    <p:spTree>
      <p:nvGrpSpPr>
        <p:cNvPr id="199" name="Shape 199"/>
        <p:cNvGrpSpPr/>
        <p:nvPr/>
      </p:nvGrpSpPr>
      <p:grpSpPr>
        <a:xfrm>
          <a:off x="0" y="0"/>
          <a:ext cx="0" cy="0"/>
          <a:chOff x="0" y="0"/>
          <a:chExt cx="0" cy="0"/>
        </a:xfrm>
      </p:grpSpPr>
      <p:sp>
        <p:nvSpPr>
          <p:cNvPr id="200" name="Shape 200"/>
          <p:cNvSpPr/>
          <p:nvPr/>
        </p:nvSpPr>
        <p:spPr>
          <a:xfrm>
            <a:off x="5876105" y="0"/>
            <a:ext cx="6303000" cy="6858000"/>
          </a:xfrm>
          <a:prstGeom prst="rect">
            <a:avLst/>
          </a:prstGeom>
          <a:solidFill>
            <a:srgbClr val="34A853"/>
          </a:solidFill>
          <a:ln>
            <a:noFill/>
          </a:ln>
        </p:spPr>
        <p:txBody>
          <a:bodyPr anchorCtr="0" anchor="ctr" bIns="121825" lIns="121825" rIns="121825" tIns="121825">
            <a:noAutofit/>
          </a:bodyPr>
          <a:lstStyle/>
          <a:p>
            <a:pPr indent="0" lvl="0" marL="0" marR="0" rtl="0" algn="l">
              <a:lnSpc>
                <a:spcPct val="100000"/>
              </a:lnSpc>
              <a:spcBef>
                <a:spcPts val="0"/>
              </a:spcBef>
              <a:spcAft>
                <a:spcPts val="0"/>
              </a:spcAft>
              <a:buClr>
                <a:srgbClr val="000000"/>
              </a:buClr>
              <a:buFont typeface="Arial"/>
              <a:buNone/>
            </a:pPr>
            <a:r>
              <a:t/>
            </a:r>
            <a:endParaRPr b="0" i="0" sz="1900" u="none" cap="none" strike="noStrike">
              <a:solidFill>
                <a:srgbClr val="000000"/>
              </a:solidFill>
              <a:latin typeface="Arial"/>
              <a:ea typeface="Arial"/>
              <a:cs typeface="Arial"/>
              <a:sym typeface="Arial"/>
            </a:endParaRPr>
          </a:p>
        </p:txBody>
      </p:sp>
      <p:sp>
        <p:nvSpPr>
          <p:cNvPr id="201" name="Shape 201"/>
          <p:cNvSpPr txBox="1"/>
          <p:nvPr>
            <p:ph type="title"/>
          </p:nvPr>
        </p:nvSpPr>
        <p:spPr>
          <a:xfrm>
            <a:off x="222566" y="696500"/>
            <a:ext cx="5184899" cy="10077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666666"/>
              </a:buClr>
              <a:buFont typeface="Roboto"/>
              <a:buNone/>
              <a:defRPr b="0" i="0" sz="3500" u="none" cap="none" strike="noStrike">
                <a:solidFill>
                  <a:srgbClr val="666666"/>
                </a:solidFill>
                <a:latin typeface="Roboto"/>
                <a:ea typeface="Roboto"/>
                <a:cs typeface="Roboto"/>
                <a:sym typeface="Roboto"/>
              </a:defRPr>
            </a:lvl1pPr>
            <a:lvl2pPr indent="0" lvl="1" rtl="0">
              <a:spcBef>
                <a:spcPts val="0"/>
              </a:spcBef>
              <a:buClr>
                <a:srgbClr val="666666"/>
              </a:buClr>
              <a:buFont typeface="Roboto"/>
              <a:buNone/>
              <a:defRPr sz="4800">
                <a:solidFill>
                  <a:srgbClr val="666666"/>
                </a:solidFill>
                <a:latin typeface="Roboto"/>
                <a:ea typeface="Roboto"/>
                <a:cs typeface="Roboto"/>
                <a:sym typeface="Roboto"/>
              </a:defRPr>
            </a:lvl2pPr>
            <a:lvl3pPr indent="0" lvl="2" rtl="0">
              <a:spcBef>
                <a:spcPts val="0"/>
              </a:spcBef>
              <a:buClr>
                <a:srgbClr val="666666"/>
              </a:buClr>
              <a:buFont typeface="Roboto"/>
              <a:buNone/>
              <a:defRPr sz="4800">
                <a:solidFill>
                  <a:srgbClr val="666666"/>
                </a:solidFill>
                <a:latin typeface="Roboto"/>
                <a:ea typeface="Roboto"/>
                <a:cs typeface="Roboto"/>
                <a:sym typeface="Roboto"/>
              </a:defRPr>
            </a:lvl3pPr>
            <a:lvl4pPr indent="0" lvl="3" rtl="0">
              <a:spcBef>
                <a:spcPts val="0"/>
              </a:spcBef>
              <a:buClr>
                <a:srgbClr val="666666"/>
              </a:buClr>
              <a:buFont typeface="Roboto"/>
              <a:buNone/>
              <a:defRPr sz="4800">
                <a:solidFill>
                  <a:srgbClr val="666666"/>
                </a:solidFill>
                <a:latin typeface="Roboto"/>
                <a:ea typeface="Roboto"/>
                <a:cs typeface="Roboto"/>
                <a:sym typeface="Roboto"/>
              </a:defRPr>
            </a:lvl4pPr>
            <a:lvl5pPr indent="0" lvl="4" rtl="0">
              <a:spcBef>
                <a:spcPts val="0"/>
              </a:spcBef>
              <a:buClr>
                <a:srgbClr val="666666"/>
              </a:buClr>
              <a:buFont typeface="Roboto"/>
              <a:buNone/>
              <a:defRPr sz="4800">
                <a:solidFill>
                  <a:srgbClr val="666666"/>
                </a:solidFill>
                <a:latin typeface="Roboto"/>
                <a:ea typeface="Roboto"/>
                <a:cs typeface="Roboto"/>
                <a:sym typeface="Roboto"/>
              </a:defRPr>
            </a:lvl5pPr>
            <a:lvl6pPr indent="0" lvl="5" rtl="0">
              <a:spcBef>
                <a:spcPts val="0"/>
              </a:spcBef>
              <a:buClr>
                <a:srgbClr val="666666"/>
              </a:buClr>
              <a:buFont typeface="Roboto"/>
              <a:buNone/>
              <a:defRPr sz="4800">
                <a:solidFill>
                  <a:srgbClr val="666666"/>
                </a:solidFill>
                <a:latin typeface="Roboto"/>
                <a:ea typeface="Roboto"/>
                <a:cs typeface="Roboto"/>
                <a:sym typeface="Roboto"/>
              </a:defRPr>
            </a:lvl6pPr>
            <a:lvl7pPr indent="0" lvl="6" rtl="0">
              <a:spcBef>
                <a:spcPts val="0"/>
              </a:spcBef>
              <a:buClr>
                <a:srgbClr val="666666"/>
              </a:buClr>
              <a:buFont typeface="Roboto"/>
              <a:buNone/>
              <a:defRPr sz="4800">
                <a:solidFill>
                  <a:srgbClr val="666666"/>
                </a:solidFill>
                <a:latin typeface="Roboto"/>
                <a:ea typeface="Roboto"/>
                <a:cs typeface="Roboto"/>
                <a:sym typeface="Roboto"/>
              </a:defRPr>
            </a:lvl7pPr>
            <a:lvl8pPr indent="0" lvl="7" rtl="0">
              <a:spcBef>
                <a:spcPts val="0"/>
              </a:spcBef>
              <a:buClr>
                <a:srgbClr val="666666"/>
              </a:buClr>
              <a:buFont typeface="Roboto"/>
              <a:buNone/>
              <a:defRPr sz="4800">
                <a:solidFill>
                  <a:srgbClr val="666666"/>
                </a:solidFill>
                <a:latin typeface="Roboto"/>
                <a:ea typeface="Roboto"/>
                <a:cs typeface="Roboto"/>
                <a:sym typeface="Roboto"/>
              </a:defRPr>
            </a:lvl8pPr>
            <a:lvl9pPr indent="0" lvl="8" rtl="0">
              <a:spcBef>
                <a:spcPts val="0"/>
              </a:spcBef>
              <a:buClr>
                <a:srgbClr val="666666"/>
              </a:buClr>
              <a:buFont typeface="Roboto"/>
              <a:buNone/>
              <a:defRPr sz="4800">
                <a:solidFill>
                  <a:srgbClr val="666666"/>
                </a:solidFill>
                <a:latin typeface="Roboto"/>
                <a:ea typeface="Roboto"/>
                <a:cs typeface="Roboto"/>
                <a:sym typeface="Roboto"/>
              </a:defRPr>
            </a:lvl9pPr>
          </a:lstStyle>
          <a:p/>
        </p:txBody>
      </p:sp>
      <p:sp>
        <p:nvSpPr>
          <p:cNvPr id="202" name="Shape 202"/>
          <p:cNvSpPr txBox="1"/>
          <p:nvPr/>
        </p:nvSpPr>
        <p:spPr>
          <a:xfrm>
            <a:off x="10568578" y="291700"/>
            <a:ext cx="1610699" cy="404700"/>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FFFFFF"/>
              </a:buClr>
              <a:buSzPct val="25000"/>
              <a:buFont typeface="Roboto"/>
              <a:buNone/>
            </a:pPr>
            <a:r>
              <a:rPr b="0" i="0" lang="en-US" sz="800" u="none" cap="none" strike="noStrike">
                <a:solidFill>
                  <a:srgbClr val="FFFFFF"/>
                </a:solidFill>
                <a:latin typeface="Roboto"/>
                <a:ea typeface="Roboto"/>
                <a:cs typeface="Roboto"/>
                <a:sym typeface="Roboto"/>
              </a:rPr>
              <a:t>Proprietary + Confidential</a:t>
            </a:r>
          </a:p>
        </p:txBody>
      </p:sp>
      <p:pic>
        <p:nvPicPr>
          <p:cNvPr id="203" name="Shape 203"/>
          <p:cNvPicPr preferRelativeResize="0"/>
          <p:nvPr/>
        </p:nvPicPr>
        <p:blipFill rotWithShape="1">
          <a:blip r:embed="rId2">
            <a:alphaModFix/>
          </a:blip>
          <a:srcRect b="0" l="0" r="0" t="0"/>
          <a:stretch/>
        </p:blipFill>
        <p:spPr>
          <a:xfrm>
            <a:off x="234720" y="6455698"/>
            <a:ext cx="716965" cy="227895"/>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Half Color Green &amp; 1 Text">
    <p:spTree>
      <p:nvGrpSpPr>
        <p:cNvPr id="204" name="Shape 204"/>
        <p:cNvGrpSpPr/>
        <p:nvPr/>
      </p:nvGrpSpPr>
      <p:grpSpPr>
        <a:xfrm>
          <a:off x="0" y="0"/>
          <a:ext cx="0" cy="0"/>
          <a:chOff x="0" y="0"/>
          <a:chExt cx="0" cy="0"/>
        </a:xfrm>
      </p:grpSpPr>
      <p:sp>
        <p:nvSpPr>
          <p:cNvPr id="205" name="Shape 205"/>
          <p:cNvSpPr/>
          <p:nvPr/>
        </p:nvSpPr>
        <p:spPr>
          <a:xfrm>
            <a:off x="5876105" y="0"/>
            <a:ext cx="6303000" cy="6858000"/>
          </a:xfrm>
          <a:prstGeom prst="rect">
            <a:avLst/>
          </a:prstGeom>
          <a:solidFill>
            <a:srgbClr val="34A853"/>
          </a:solidFill>
          <a:ln>
            <a:noFill/>
          </a:ln>
        </p:spPr>
        <p:txBody>
          <a:bodyPr anchorCtr="0" anchor="ctr" bIns="121825" lIns="121825" rIns="121825" tIns="121825">
            <a:noAutofit/>
          </a:bodyPr>
          <a:lstStyle/>
          <a:p>
            <a:pPr indent="0" lvl="0" marL="0" marR="0" rtl="0" algn="l">
              <a:lnSpc>
                <a:spcPct val="100000"/>
              </a:lnSpc>
              <a:spcBef>
                <a:spcPts val="0"/>
              </a:spcBef>
              <a:spcAft>
                <a:spcPts val="0"/>
              </a:spcAft>
              <a:buClr>
                <a:srgbClr val="000000"/>
              </a:buClr>
              <a:buFont typeface="Arial"/>
              <a:buNone/>
            </a:pPr>
            <a:r>
              <a:t/>
            </a:r>
            <a:endParaRPr b="0" i="0" sz="1900" u="none" cap="none" strike="noStrike">
              <a:solidFill>
                <a:srgbClr val="000000"/>
              </a:solidFill>
              <a:latin typeface="Arial"/>
              <a:ea typeface="Arial"/>
              <a:cs typeface="Arial"/>
              <a:sym typeface="Arial"/>
            </a:endParaRPr>
          </a:p>
        </p:txBody>
      </p:sp>
      <p:sp>
        <p:nvSpPr>
          <p:cNvPr id="206" name="Shape 206"/>
          <p:cNvSpPr txBox="1"/>
          <p:nvPr>
            <p:ph type="title"/>
          </p:nvPr>
        </p:nvSpPr>
        <p:spPr>
          <a:xfrm>
            <a:off x="222566" y="696500"/>
            <a:ext cx="5184899" cy="10077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666666"/>
              </a:buClr>
              <a:buFont typeface="Roboto"/>
              <a:buNone/>
              <a:defRPr b="0" i="0" sz="3500" u="none" cap="none" strike="noStrike">
                <a:solidFill>
                  <a:srgbClr val="666666"/>
                </a:solidFill>
                <a:latin typeface="Roboto"/>
                <a:ea typeface="Roboto"/>
                <a:cs typeface="Roboto"/>
                <a:sym typeface="Roboto"/>
              </a:defRPr>
            </a:lvl1pPr>
            <a:lvl2pPr indent="0" lvl="1" rtl="0">
              <a:spcBef>
                <a:spcPts val="0"/>
              </a:spcBef>
              <a:buClr>
                <a:srgbClr val="666666"/>
              </a:buClr>
              <a:buFont typeface="Roboto"/>
              <a:buNone/>
              <a:defRPr sz="4800">
                <a:solidFill>
                  <a:srgbClr val="666666"/>
                </a:solidFill>
                <a:latin typeface="Roboto"/>
                <a:ea typeface="Roboto"/>
                <a:cs typeface="Roboto"/>
                <a:sym typeface="Roboto"/>
              </a:defRPr>
            </a:lvl2pPr>
            <a:lvl3pPr indent="0" lvl="2" rtl="0">
              <a:spcBef>
                <a:spcPts val="0"/>
              </a:spcBef>
              <a:buClr>
                <a:srgbClr val="666666"/>
              </a:buClr>
              <a:buFont typeface="Roboto"/>
              <a:buNone/>
              <a:defRPr sz="4800">
                <a:solidFill>
                  <a:srgbClr val="666666"/>
                </a:solidFill>
                <a:latin typeface="Roboto"/>
                <a:ea typeface="Roboto"/>
                <a:cs typeface="Roboto"/>
                <a:sym typeface="Roboto"/>
              </a:defRPr>
            </a:lvl3pPr>
            <a:lvl4pPr indent="0" lvl="3" rtl="0">
              <a:spcBef>
                <a:spcPts val="0"/>
              </a:spcBef>
              <a:buClr>
                <a:srgbClr val="666666"/>
              </a:buClr>
              <a:buFont typeface="Roboto"/>
              <a:buNone/>
              <a:defRPr sz="4800">
                <a:solidFill>
                  <a:srgbClr val="666666"/>
                </a:solidFill>
                <a:latin typeface="Roboto"/>
                <a:ea typeface="Roboto"/>
                <a:cs typeface="Roboto"/>
                <a:sym typeface="Roboto"/>
              </a:defRPr>
            </a:lvl4pPr>
            <a:lvl5pPr indent="0" lvl="4" rtl="0">
              <a:spcBef>
                <a:spcPts val="0"/>
              </a:spcBef>
              <a:buClr>
                <a:srgbClr val="666666"/>
              </a:buClr>
              <a:buFont typeface="Roboto"/>
              <a:buNone/>
              <a:defRPr sz="4800">
                <a:solidFill>
                  <a:srgbClr val="666666"/>
                </a:solidFill>
                <a:latin typeface="Roboto"/>
                <a:ea typeface="Roboto"/>
                <a:cs typeface="Roboto"/>
                <a:sym typeface="Roboto"/>
              </a:defRPr>
            </a:lvl5pPr>
            <a:lvl6pPr indent="0" lvl="5" rtl="0">
              <a:spcBef>
                <a:spcPts val="0"/>
              </a:spcBef>
              <a:buClr>
                <a:srgbClr val="666666"/>
              </a:buClr>
              <a:buFont typeface="Roboto"/>
              <a:buNone/>
              <a:defRPr sz="4800">
                <a:solidFill>
                  <a:srgbClr val="666666"/>
                </a:solidFill>
                <a:latin typeface="Roboto"/>
                <a:ea typeface="Roboto"/>
                <a:cs typeface="Roboto"/>
                <a:sym typeface="Roboto"/>
              </a:defRPr>
            </a:lvl6pPr>
            <a:lvl7pPr indent="0" lvl="6" rtl="0">
              <a:spcBef>
                <a:spcPts val="0"/>
              </a:spcBef>
              <a:buClr>
                <a:srgbClr val="666666"/>
              </a:buClr>
              <a:buFont typeface="Roboto"/>
              <a:buNone/>
              <a:defRPr sz="4800">
                <a:solidFill>
                  <a:srgbClr val="666666"/>
                </a:solidFill>
                <a:latin typeface="Roboto"/>
                <a:ea typeface="Roboto"/>
                <a:cs typeface="Roboto"/>
                <a:sym typeface="Roboto"/>
              </a:defRPr>
            </a:lvl7pPr>
            <a:lvl8pPr indent="0" lvl="7" rtl="0">
              <a:spcBef>
                <a:spcPts val="0"/>
              </a:spcBef>
              <a:buClr>
                <a:srgbClr val="666666"/>
              </a:buClr>
              <a:buFont typeface="Roboto"/>
              <a:buNone/>
              <a:defRPr sz="4800">
                <a:solidFill>
                  <a:srgbClr val="666666"/>
                </a:solidFill>
                <a:latin typeface="Roboto"/>
                <a:ea typeface="Roboto"/>
                <a:cs typeface="Roboto"/>
                <a:sym typeface="Roboto"/>
              </a:defRPr>
            </a:lvl8pPr>
            <a:lvl9pPr indent="0" lvl="8" rtl="0">
              <a:spcBef>
                <a:spcPts val="0"/>
              </a:spcBef>
              <a:buClr>
                <a:srgbClr val="666666"/>
              </a:buClr>
              <a:buFont typeface="Roboto"/>
              <a:buNone/>
              <a:defRPr sz="4800">
                <a:solidFill>
                  <a:srgbClr val="666666"/>
                </a:solidFill>
                <a:latin typeface="Roboto"/>
                <a:ea typeface="Roboto"/>
                <a:cs typeface="Roboto"/>
                <a:sym typeface="Roboto"/>
              </a:defRPr>
            </a:lvl9pPr>
          </a:lstStyle>
          <a:p/>
        </p:txBody>
      </p:sp>
      <p:sp>
        <p:nvSpPr>
          <p:cNvPr id="207" name="Shape 207"/>
          <p:cNvSpPr txBox="1"/>
          <p:nvPr>
            <p:ph idx="1" type="body"/>
          </p:nvPr>
        </p:nvSpPr>
        <p:spPr>
          <a:xfrm>
            <a:off x="239948" y="2053800"/>
            <a:ext cx="4415399" cy="11412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1pPr>
            <a:lvl2pPr indent="0" lvl="1" marL="4572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2pPr>
            <a:lvl3pPr indent="0" lvl="2" marL="9144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3pPr>
            <a:lvl4pPr indent="0" lvl="3" marL="13716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4pPr>
            <a:lvl5pPr indent="0" lvl="4" marL="18288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5pPr>
            <a:lvl6pPr indent="0" lvl="5" marL="22860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6pPr>
            <a:lvl7pPr indent="0" lvl="6" marL="27432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7pPr>
            <a:lvl8pPr indent="0" lvl="7" marL="32004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8pPr>
            <a:lvl9pPr indent="0" lvl="8" marL="36576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9pPr>
          </a:lstStyle>
          <a:p/>
        </p:txBody>
      </p:sp>
      <p:sp>
        <p:nvSpPr>
          <p:cNvPr id="208" name="Shape 208"/>
          <p:cNvSpPr txBox="1"/>
          <p:nvPr/>
        </p:nvSpPr>
        <p:spPr>
          <a:xfrm>
            <a:off x="10568578" y="291700"/>
            <a:ext cx="1610699" cy="404700"/>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FFFFFF"/>
              </a:buClr>
              <a:buSzPct val="25000"/>
              <a:buFont typeface="Roboto"/>
              <a:buNone/>
            </a:pPr>
            <a:r>
              <a:rPr b="0" i="0" lang="en-US" sz="800" u="none" cap="none" strike="noStrike">
                <a:solidFill>
                  <a:srgbClr val="FFFFFF"/>
                </a:solidFill>
                <a:latin typeface="Roboto"/>
                <a:ea typeface="Roboto"/>
                <a:cs typeface="Roboto"/>
                <a:sym typeface="Roboto"/>
              </a:rPr>
              <a:t>Proprietary + Confidential</a:t>
            </a:r>
          </a:p>
        </p:txBody>
      </p:sp>
      <p:pic>
        <p:nvPicPr>
          <p:cNvPr id="209" name="Shape 209"/>
          <p:cNvPicPr preferRelativeResize="0"/>
          <p:nvPr/>
        </p:nvPicPr>
        <p:blipFill rotWithShape="1">
          <a:blip r:embed="rId2">
            <a:alphaModFix/>
          </a:blip>
          <a:srcRect b="0" l="0" r="0" t="0"/>
          <a:stretch/>
        </p:blipFill>
        <p:spPr>
          <a:xfrm>
            <a:off x="234720" y="6455698"/>
            <a:ext cx="716965" cy="227895"/>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Half Color Green &amp; 3 Text">
    <p:spTree>
      <p:nvGrpSpPr>
        <p:cNvPr id="210" name="Shape 210"/>
        <p:cNvGrpSpPr/>
        <p:nvPr/>
      </p:nvGrpSpPr>
      <p:grpSpPr>
        <a:xfrm>
          <a:off x="0" y="0"/>
          <a:ext cx="0" cy="0"/>
          <a:chOff x="0" y="0"/>
          <a:chExt cx="0" cy="0"/>
        </a:xfrm>
      </p:grpSpPr>
      <p:sp>
        <p:nvSpPr>
          <p:cNvPr id="211" name="Shape 211"/>
          <p:cNvSpPr/>
          <p:nvPr/>
        </p:nvSpPr>
        <p:spPr>
          <a:xfrm>
            <a:off x="5876105" y="0"/>
            <a:ext cx="6303000" cy="6858000"/>
          </a:xfrm>
          <a:prstGeom prst="rect">
            <a:avLst/>
          </a:prstGeom>
          <a:solidFill>
            <a:srgbClr val="34A853"/>
          </a:solidFill>
          <a:ln>
            <a:noFill/>
          </a:ln>
        </p:spPr>
        <p:txBody>
          <a:bodyPr anchorCtr="0" anchor="ctr" bIns="121825" lIns="121825" rIns="121825" tIns="121825">
            <a:noAutofit/>
          </a:bodyPr>
          <a:lstStyle/>
          <a:p>
            <a:pPr indent="0" lvl="0" marL="0" marR="0" rtl="0" algn="l">
              <a:lnSpc>
                <a:spcPct val="100000"/>
              </a:lnSpc>
              <a:spcBef>
                <a:spcPts val="0"/>
              </a:spcBef>
              <a:spcAft>
                <a:spcPts val="0"/>
              </a:spcAft>
              <a:buClr>
                <a:srgbClr val="000000"/>
              </a:buClr>
              <a:buFont typeface="Arial"/>
              <a:buNone/>
            </a:pPr>
            <a:r>
              <a:t/>
            </a:r>
            <a:endParaRPr b="0" i="0" sz="1900" u="none" cap="none" strike="noStrike">
              <a:solidFill>
                <a:srgbClr val="000000"/>
              </a:solidFill>
              <a:latin typeface="Arial"/>
              <a:ea typeface="Arial"/>
              <a:cs typeface="Arial"/>
              <a:sym typeface="Arial"/>
            </a:endParaRPr>
          </a:p>
        </p:txBody>
      </p:sp>
      <p:sp>
        <p:nvSpPr>
          <p:cNvPr id="212" name="Shape 212"/>
          <p:cNvSpPr txBox="1"/>
          <p:nvPr>
            <p:ph type="title"/>
          </p:nvPr>
        </p:nvSpPr>
        <p:spPr>
          <a:xfrm>
            <a:off x="222566" y="696500"/>
            <a:ext cx="5184899" cy="10077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666666"/>
              </a:buClr>
              <a:buFont typeface="Roboto"/>
              <a:buNone/>
              <a:defRPr b="0" i="0" sz="3500" u="none" cap="none" strike="noStrike">
                <a:solidFill>
                  <a:srgbClr val="666666"/>
                </a:solidFill>
                <a:latin typeface="Roboto"/>
                <a:ea typeface="Roboto"/>
                <a:cs typeface="Roboto"/>
                <a:sym typeface="Roboto"/>
              </a:defRPr>
            </a:lvl1pPr>
            <a:lvl2pPr indent="0" lvl="1" rtl="0">
              <a:spcBef>
                <a:spcPts val="0"/>
              </a:spcBef>
              <a:buClr>
                <a:srgbClr val="666666"/>
              </a:buClr>
              <a:buFont typeface="Roboto"/>
              <a:buNone/>
              <a:defRPr sz="4800">
                <a:solidFill>
                  <a:srgbClr val="666666"/>
                </a:solidFill>
                <a:latin typeface="Roboto"/>
                <a:ea typeface="Roboto"/>
                <a:cs typeface="Roboto"/>
                <a:sym typeface="Roboto"/>
              </a:defRPr>
            </a:lvl2pPr>
            <a:lvl3pPr indent="0" lvl="2" rtl="0">
              <a:spcBef>
                <a:spcPts val="0"/>
              </a:spcBef>
              <a:buClr>
                <a:srgbClr val="666666"/>
              </a:buClr>
              <a:buFont typeface="Roboto"/>
              <a:buNone/>
              <a:defRPr sz="4800">
                <a:solidFill>
                  <a:srgbClr val="666666"/>
                </a:solidFill>
                <a:latin typeface="Roboto"/>
                <a:ea typeface="Roboto"/>
                <a:cs typeface="Roboto"/>
                <a:sym typeface="Roboto"/>
              </a:defRPr>
            </a:lvl3pPr>
            <a:lvl4pPr indent="0" lvl="3" rtl="0">
              <a:spcBef>
                <a:spcPts val="0"/>
              </a:spcBef>
              <a:buClr>
                <a:srgbClr val="666666"/>
              </a:buClr>
              <a:buFont typeface="Roboto"/>
              <a:buNone/>
              <a:defRPr sz="4800">
                <a:solidFill>
                  <a:srgbClr val="666666"/>
                </a:solidFill>
                <a:latin typeface="Roboto"/>
                <a:ea typeface="Roboto"/>
                <a:cs typeface="Roboto"/>
                <a:sym typeface="Roboto"/>
              </a:defRPr>
            </a:lvl4pPr>
            <a:lvl5pPr indent="0" lvl="4" rtl="0">
              <a:spcBef>
                <a:spcPts val="0"/>
              </a:spcBef>
              <a:buClr>
                <a:srgbClr val="666666"/>
              </a:buClr>
              <a:buFont typeface="Roboto"/>
              <a:buNone/>
              <a:defRPr sz="4800">
                <a:solidFill>
                  <a:srgbClr val="666666"/>
                </a:solidFill>
                <a:latin typeface="Roboto"/>
                <a:ea typeface="Roboto"/>
                <a:cs typeface="Roboto"/>
                <a:sym typeface="Roboto"/>
              </a:defRPr>
            </a:lvl5pPr>
            <a:lvl6pPr indent="0" lvl="5" rtl="0">
              <a:spcBef>
                <a:spcPts val="0"/>
              </a:spcBef>
              <a:buClr>
                <a:srgbClr val="666666"/>
              </a:buClr>
              <a:buFont typeface="Roboto"/>
              <a:buNone/>
              <a:defRPr sz="4800">
                <a:solidFill>
                  <a:srgbClr val="666666"/>
                </a:solidFill>
                <a:latin typeface="Roboto"/>
                <a:ea typeface="Roboto"/>
                <a:cs typeface="Roboto"/>
                <a:sym typeface="Roboto"/>
              </a:defRPr>
            </a:lvl6pPr>
            <a:lvl7pPr indent="0" lvl="6" rtl="0">
              <a:spcBef>
                <a:spcPts val="0"/>
              </a:spcBef>
              <a:buClr>
                <a:srgbClr val="666666"/>
              </a:buClr>
              <a:buFont typeface="Roboto"/>
              <a:buNone/>
              <a:defRPr sz="4800">
                <a:solidFill>
                  <a:srgbClr val="666666"/>
                </a:solidFill>
                <a:latin typeface="Roboto"/>
                <a:ea typeface="Roboto"/>
                <a:cs typeface="Roboto"/>
                <a:sym typeface="Roboto"/>
              </a:defRPr>
            </a:lvl7pPr>
            <a:lvl8pPr indent="0" lvl="7" rtl="0">
              <a:spcBef>
                <a:spcPts val="0"/>
              </a:spcBef>
              <a:buClr>
                <a:srgbClr val="666666"/>
              </a:buClr>
              <a:buFont typeface="Roboto"/>
              <a:buNone/>
              <a:defRPr sz="4800">
                <a:solidFill>
                  <a:srgbClr val="666666"/>
                </a:solidFill>
                <a:latin typeface="Roboto"/>
                <a:ea typeface="Roboto"/>
                <a:cs typeface="Roboto"/>
                <a:sym typeface="Roboto"/>
              </a:defRPr>
            </a:lvl8pPr>
            <a:lvl9pPr indent="0" lvl="8" rtl="0">
              <a:spcBef>
                <a:spcPts val="0"/>
              </a:spcBef>
              <a:buClr>
                <a:srgbClr val="666666"/>
              </a:buClr>
              <a:buFont typeface="Roboto"/>
              <a:buNone/>
              <a:defRPr sz="4800">
                <a:solidFill>
                  <a:srgbClr val="666666"/>
                </a:solidFill>
                <a:latin typeface="Roboto"/>
                <a:ea typeface="Roboto"/>
                <a:cs typeface="Roboto"/>
                <a:sym typeface="Roboto"/>
              </a:defRPr>
            </a:lvl9pPr>
          </a:lstStyle>
          <a:p/>
        </p:txBody>
      </p:sp>
      <p:sp>
        <p:nvSpPr>
          <p:cNvPr id="213" name="Shape 213"/>
          <p:cNvSpPr txBox="1"/>
          <p:nvPr>
            <p:ph idx="1" type="body"/>
          </p:nvPr>
        </p:nvSpPr>
        <p:spPr>
          <a:xfrm>
            <a:off x="239948" y="2053800"/>
            <a:ext cx="4415399" cy="11412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1pPr>
            <a:lvl2pPr indent="0" lvl="1" marL="4572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2pPr>
            <a:lvl3pPr indent="0" lvl="2" marL="9144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3pPr>
            <a:lvl4pPr indent="0" lvl="3" marL="13716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4pPr>
            <a:lvl5pPr indent="0" lvl="4" marL="18288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5pPr>
            <a:lvl6pPr indent="0" lvl="5" marL="22860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6pPr>
            <a:lvl7pPr indent="0" lvl="6" marL="27432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7pPr>
            <a:lvl8pPr indent="0" lvl="7" marL="32004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8pPr>
            <a:lvl9pPr indent="0" lvl="8" marL="36576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9pPr>
          </a:lstStyle>
          <a:p/>
        </p:txBody>
      </p:sp>
      <p:sp>
        <p:nvSpPr>
          <p:cNvPr id="214" name="Shape 214"/>
          <p:cNvSpPr txBox="1"/>
          <p:nvPr>
            <p:ph idx="2" type="body"/>
          </p:nvPr>
        </p:nvSpPr>
        <p:spPr>
          <a:xfrm>
            <a:off x="251969" y="3254833"/>
            <a:ext cx="4415399" cy="11412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1pPr>
            <a:lvl2pPr indent="0" lvl="1" marL="4572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2pPr>
            <a:lvl3pPr indent="0" lvl="2" marL="9144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3pPr>
            <a:lvl4pPr indent="0" lvl="3" marL="13716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4pPr>
            <a:lvl5pPr indent="0" lvl="4" marL="18288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5pPr>
            <a:lvl6pPr indent="0" lvl="5" marL="22860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6pPr>
            <a:lvl7pPr indent="0" lvl="6" marL="27432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7pPr>
            <a:lvl8pPr indent="0" lvl="7" marL="32004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8pPr>
            <a:lvl9pPr indent="0" lvl="8" marL="36576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9pPr>
          </a:lstStyle>
          <a:p/>
        </p:txBody>
      </p:sp>
      <p:sp>
        <p:nvSpPr>
          <p:cNvPr id="215" name="Shape 215"/>
          <p:cNvSpPr txBox="1"/>
          <p:nvPr>
            <p:ph idx="3" type="body"/>
          </p:nvPr>
        </p:nvSpPr>
        <p:spPr>
          <a:xfrm>
            <a:off x="263958" y="4600032"/>
            <a:ext cx="4415399" cy="11412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1pPr>
            <a:lvl2pPr indent="0" lvl="1" marL="4572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2pPr>
            <a:lvl3pPr indent="0" lvl="2" marL="9144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3pPr>
            <a:lvl4pPr indent="0" lvl="3" marL="13716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4pPr>
            <a:lvl5pPr indent="0" lvl="4" marL="18288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5pPr>
            <a:lvl6pPr indent="0" lvl="5" marL="22860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6pPr>
            <a:lvl7pPr indent="0" lvl="6" marL="27432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7pPr>
            <a:lvl8pPr indent="0" lvl="7" marL="32004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8pPr>
            <a:lvl9pPr indent="0" lvl="8" marL="3657600" marR="0" rtl="0" algn="l">
              <a:lnSpc>
                <a:spcPct val="115000"/>
              </a:lnSpc>
              <a:spcBef>
                <a:spcPts val="0"/>
              </a:spcBef>
              <a:spcAft>
                <a:spcPts val="1900"/>
              </a:spcAft>
              <a:buClr>
                <a:schemeClr val="accent1"/>
              </a:buClr>
              <a:buFont typeface="Roboto"/>
              <a:buNone/>
              <a:defRPr b="0" i="0" sz="1600" u="none" cap="none" strike="noStrike">
                <a:solidFill>
                  <a:schemeClr val="accent1"/>
                </a:solidFill>
                <a:latin typeface="Roboto"/>
                <a:ea typeface="Roboto"/>
                <a:cs typeface="Roboto"/>
                <a:sym typeface="Roboto"/>
              </a:defRPr>
            </a:lvl9pPr>
          </a:lstStyle>
          <a:p/>
        </p:txBody>
      </p:sp>
      <p:sp>
        <p:nvSpPr>
          <p:cNvPr id="216" name="Shape 216"/>
          <p:cNvSpPr txBox="1"/>
          <p:nvPr/>
        </p:nvSpPr>
        <p:spPr>
          <a:xfrm>
            <a:off x="10568578" y="291700"/>
            <a:ext cx="1610699" cy="404700"/>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FFFFFF"/>
              </a:buClr>
              <a:buSzPct val="25000"/>
              <a:buFont typeface="Roboto"/>
              <a:buNone/>
            </a:pPr>
            <a:r>
              <a:rPr b="0" i="0" lang="en-US" sz="800" u="none" cap="none" strike="noStrike">
                <a:solidFill>
                  <a:srgbClr val="FFFFFF"/>
                </a:solidFill>
                <a:latin typeface="Roboto"/>
                <a:ea typeface="Roboto"/>
                <a:cs typeface="Roboto"/>
                <a:sym typeface="Roboto"/>
              </a:rPr>
              <a:t>Proprietary + Confidential</a:t>
            </a:r>
          </a:p>
        </p:txBody>
      </p:sp>
      <p:pic>
        <p:nvPicPr>
          <p:cNvPr id="217" name="Shape 217"/>
          <p:cNvPicPr preferRelativeResize="0"/>
          <p:nvPr/>
        </p:nvPicPr>
        <p:blipFill rotWithShape="1">
          <a:blip r:embed="rId2">
            <a:alphaModFix/>
          </a:blip>
          <a:srcRect b="0" l="0" r="0" t="0"/>
          <a:stretch/>
        </p:blipFill>
        <p:spPr>
          <a:xfrm>
            <a:off x="234720" y="6455698"/>
            <a:ext cx="716965" cy="227895"/>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Header Blue">
    <p:bg>
      <p:bgPr>
        <a:solidFill>
          <a:srgbClr val="4285F4"/>
        </a:solidFill>
      </p:bgPr>
    </p:bg>
    <p:spTree>
      <p:nvGrpSpPr>
        <p:cNvPr id="218" name="Shape 218"/>
        <p:cNvGrpSpPr/>
        <p:nvPr/>
      </p:nvGrpSpPr>
      <p:grpSpPr>
        <a:xfrm>
          <a:off x="0" y="0"/>
          <a:ext cx="0" cy="0"/>
          <a:chOff x="0" y="0"/>
          <a:chExt cx="0" cy="0"/>
        </a:xfrm>
      </p:grpSpPr>
      <p:sp>
        <p:nvSpPr>
          <p:cNvPr id="219" name="Shape 219"/>
          <p:cNvSpPr/>
          <p:nvPr/>
        </p:nvSpPr>
        <p:spPr>
          <a:xfrm flipH="1">
            <a:off x="4595665" y="1023933"/>
            <a:ext cx="7583699" cy="5834100"/>
          </a:xfrm>
          <a:prstGeom prst="rtTriangle">
            <a:avLst/>
          </a:prstGeom>
          <a:solidFill>
            <a:srgbClr val="7BAAF7"/>
          </a:solidFill>
          <a:ln>
            <a:noFill/>
          </a:ln>
        </p:spPr>
        <p:txBody>
          <a:bodyPr anchorCtr="0" anchor="ctr" bIns="121825" lIns="121825" rIns="121825" tIns="1218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20" name="Shape 220"/>
          <p:cNvSpPr txBox="1"/>
          <p:nvPr>
            <p:ph idx="12" type="sldNum"/>
          </p:nvPr>
        </p:nvSpPr>
        <p:spPr>
          <a:xfrm>
            <a:off x="11284842" y="6217621"/>
            <a:ext cx="730799" cy="524699"/>
          </a:xfrm>
          <a:prstGeom prst="rect">
            <a:avLst/>
          </a:prstGeom>
          <a:noFill/>
          <a:ln>
            <a:noFill/>
          </a:ln>
        </p:spPr>
        <p:txBody>
          <a:bodyPr anchorCtr="0" anchor="ctr" bIns="121825" lIns="121825" rIns="121825" tIns="1218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221" name="Shape 221"/>
          <p:cNvSpPr txBox="1"/>
          <p:nvPr/>
        </p:nvSpPr>
        <p:spPr>
          <a:xfrm>
            <a:off x="10568578" y="6234500"/>
            <a:ext cx="1610699" cy="404700"/>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FFFFFF"/>
              </a:buClr>
              <a:buSzPct val="25000"/>
              <a:buFont typeface="Roboto"/>
              <a:buNone/>
            </a:pPr>
            <a:r>
              <a:rPr b="0" i="0" lang="en-US" sz="800" u="none" cap="none" strike="noStrike">
                <a:solidFill>
                  <a:srgbClr val="FFFFFF"/>
                </a:solidFill>
                <a:latin typeface="Roboto"/>
                <a:ea typeface="Roboto"/>
                <a:cs typeface="Roboto"/>
                <a:sym typeface="Roboto"/>
              </a:rPr>
              <a:t>Proprietary + Confidential</a:t>
            </a:r>
          </a:p>
        </p:txBody>
      </p:sp>
      <p:sp>
        <p:nvSpPr>
          <p:cNvPr id="222" name="Shape 222"/>
          <p:cNvSpPr txBox="1"/>
          <p:nvPr/>
        </p:nvSpPr>
        <p:spPr>
          <a:xfrm>
            <a:off x="10568578" y="6234500"/>
            <a:ext cx="1610699" cy="404700"/>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FFFFFF"/>
              </a:buClr>
              <a:buSzPct val="25000"/>
              <a:buFont typeface="Roboto"/>
              <a:buNone/>
            </a:pPr>
            <a:r>
              <a:rPr b="0" i="0" lang="en-US" sz="800" u="none" cap="none" strike="noStrike">
                <a:solidFill>
                  <a:srgbClr val="FFFFFF"/>
                </a:solidFill>
                <a:latin typeface="Roboto"/>
                <a:ea typeface="Roboto"/>
                <a:cs typeface="Roboto"/>
                <a:sym typeface="Roboto"/>
              </a:rPr>
              <a:t>Proprietary + Confidential</a:t>
            </a:r>
          </a:p>
        </p:txBody>
      </p:sp>
      <p:pic>
        <p:nvPicPr>
          <p:cNvPr descr="Google_Logo_2015_gr.png" id="223" name="Shape 223"/>
          <p:cNvPicPr preferRelativeResize="0"/>
          <p:nvPr/>
        </p:nvPicPr>
        <p:blipFill rotWithShape="1">
          <a:blip r:embed="rId2">
            <a:alphaModFix/>
          </a:blip>
          <a:srcRect b="0" l="0" r="0" t="0"/>
          <a:stretch/>
        </p:blipFill>
        <p:spPr>
          <a:xfrm>
            <a:off x="234713" y="6455685"/>
            <a:ext cx="739794" cy="227925"/>
          </a:xfrm>
          <a:prstGeom prst="rect">
            <a:avLst/>
          </a:prstGeom>
          <a:noFill/>
          <a:ln>
            <a:noFill/>
          </a:ln>
        </p:spPr>
      </p:pic>
      <p:sp>
        <p:nvSpPr>
          <p:cNvPr id="224" name="Shape 224"/>
          <p:cNvSpPr txBox="1"/>
          <p:nvPr/>
        </p:nvSpPr>
        <p:spPr>
          <a:xfrm>
            <a:off x="10568578" y="291700"/>
            <a:ext cx="1610699" cy="404700"/>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FFFFFF"/>
              </a:buClr>
              <a:buSzPct val="25000"/>
              <a:buFont typeface="Roboto"/>
              <a:buNone/>
            </a:pPr>
            <a:r>
              <a:rPr b="0" i="0" lang="en-US" sz="800" u="none" cap="none" strike="noStrike">
                <a:solidFill>
                  <a:srgbClr val="FFFFFF"/>
                </a:solidFill>
                <a:latin typeface="Roboto"/>
                <a:ea typeface="Roboto"/>
                <a:cs typeface="Roboto"/>
                <a:sym typeface="Roboto"/>
              </a:rPr>
              <a:t>Proprietary + Confidential</a:t>
            </a:r>
          </a:p>
        </p:txBody>
      </p:sp>
      <p:sp>
        <p:nvSpPr>
          <p:cNvPr id="225" name="Shape 225"/>
          <p:cNvSpPr/>
          <p:nvPr/>
        </p:nvSpPr>
        <p:spPr>
          <a:xfrm rot="10800000">
            <a:off x="4347265" y="-99"/>
            <a:ext cx="7832099" cy="3993299"/>
          </a:xfrm>
          <a:prstGeom prst="rtTriangle">
            <a:avLst/>
          </a:prstGeom>
          <a:solidFill>
            <a:srgbClr val="3367D6"/>
          </a:solidFill>
          <a:ln>
            <a:noFill/>
          </a:ln>
        </p:spPr>
        <p:txBody>
          <a:bodyPr anchorCtr="0" anchor="ctr" bIns="121825" lIns="121825" rIns="121825" tIns="1218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26" name="Shape 226"/>
          <p:cNvSpPr txBox="1"/>
          <p:nvPr>
            <p:ph type="title"/>
          </p:nvPr>
        </p:nvSpPr>
        <p:spPr>
          <a:xfrm>
            <a:off x="234720" y="989700"/>
            <a:ext cx="10951500" cy="13503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666666"/>
              </a:buClr>
              <a:buFont typeface="Roboto"/>
              <a:buNone/>
              <a:defRPr b="0" i="0" sz="4800" u="none" cap="none" strike="noStrike">
                <a:solidFill>
                  <a:srgbClr val="FFFFFF"/>
                </a:solidFill>
                <a:latin typeface="Roboto"/>
                <a:ea typeface="Roboto"/>
                <a:cs typeface="Roboto"/>
                <a:sym typeface="Roboto"/>
              </a:defRPr>
            </a:lvl1pPr>
            <a:lvl2pPr indent="0" lvl="1" rtl="0" algn="ctr">
              <a:spcBef>
                <a:spcPts val="0"/>
              </a:spcBef>
              <a:buClr>
                <a:srgbClr val="666666"/>
              </a:buClr>
              <a:buFont typeface="Roboto"/>
              <a:buNone/>
              <a:defRPr sz="4800">
                <a:solidFill>
                  <a:srgbClr val="666666"/>
                </a:solidFill>
                <a:latin typeface="Roboto"/>
                <a:ea typeface="Roboto"/>
                <a:cs typeface="Roboto"/>
                <a:sym typeface="Roboto"/>
              </a:defRPr>
            </a:lvl2pPr>
            <a:lvl3pPr indent="0" lvl="2" rtl="0" algn="ctr">
              <a:spcBef>
                <a:spcPts val="0"/>
              </a:spcBef>
              <a:buClr>
                <a:srgbClr val="666666"/>
              </a:buClr>
              <a:buFont typeface="Roboto"/>
              <a:buNone/>
              <a:defRPr sz="4800">
                <a:solidFill>
                  <a:srgbClr val="666666"/>
                </a:solidFill>
                <a:latin typeface="Roboto"/>
                <a:ea typeface="Roboto"/>
                <a:cs typeface="Roboto"/>
                <a:sym typeface="Roboto"/>
              </a:defRPr>
            </a:lvl3pPr>
            <a:lvl4pPr indent="0" lvl="3" rtl="0" algn="ctr">
              <a:spcBef>
                <a:spcPts val="0"/>
              </a:spcBef>
              <a:buClr>
                <a:srgbClr val="666666"/>
              </a:buClr>
              <a:buFont typeface="Roboto"/>
              <a:buNone/>
              <a:defRPr sz="4800">
                <a:solidFill>
                  <a:srgbClr val="666666"/>
                </a:solidFill>
                <a:latin typeface="Roboto"/>
                <a:ea typeface="Roboto"/>
                <a:cs typeface="Roboto"/>
                <a:sym typeface="Roboto"/>
              </a:defRPr>
            </a:lvl4pPr>
            <a:lvl5pPr indent="0" lvl="4" rtl="0" algn="ctr">
              <a:spcBef>
                <a:spcPts val="0"/>
              </a:spcBef>
              <a:buClr>
                <a:srgbClr val="666666"/>
              </a:buClr>
              <a:buFont typeface="Roboto"/>
              <a:buNone/>
              <a:defRPr sz="4800">
                <a:solidFill>
                  <a:srgbClr val="666666"/>
                </a:solidFill>
                <a:latin typeface="Roboto"/>
                <a:ea typeface="Roboto"/>
                <a:cs typeface="Roboto"/>
                <a:sym typeface="Roboto"/>
              </a:defRPr>
            </a:lvl5pPr>
            <a:lvl6pPr indent="0" lvl="5" rtl="0" algn="ctr">
              <a:spcBef>
                <a:spcPts val="0"/>
              </a:spcBef>
              <a:buClr>
                <a:srgbClr val="666666"/>
              </a:buClr>
              <a:buFont typeface="Roboto"/>
              <a:buNone/>
              <a:defRPr sz="4800">
                <a:solidFill>
                  <a:srgbClr val="666666"/>
                </a:solidFill>
                <a:latin typeface="Roboto"/>
                <a:ea typeface="Roboto"/>
                <a:cs typeface="Roboto"/>
                <a:sym typeface="Roboto"/>
              </a:defRPr>
            </a:lvl6pPr>
            <a:lvl7pPr indent="0" lvl="6" rtl="0" algn="ctr">
              <a:spcBef>
                <a:spcPts val="0"/>
              </a:spcBef>
              <a:buClr>
                <a:srgbClr val="666666"/>
              </a:buClr>
              <a:buFont typeface="Roboto"/>
              <a:buNone/>
              <a:defRPr sz="4800">
                <a:solidFill>
                  <a:srgbClr val="666666"/>
                </a:solidFill>
                <a:latin typeface="Roboto"/>
                <a:ea typeface="Roboto"/>
                <a:cs typeface="Roboto"/>
                <a:sym typeface="Roboto"/>
              </a:defRPr>
            </a:lvl7pPr>
            <a:lvl8pPr indent="0" lvl="7" rtl="0" algn="ctr">
              <a:spcBef>
                <a:spcPts val="0"/>
              </a:spcBef>
              <a:buClr>
                <a:srgbClr val="666666"/>
              </a:buClr>
              <a:buFont typeface="Roboto"/>
              <a:buNone/>
              <a:defRPr sz="4800">
                <a:solidFill>
                  <a:srgbClr val="666666"/>
                </a:solidFill>
                <a:latin typeface="Roboto"/>
                <a:ea typeface="Roboto"/>
                <a:cs typeface="Roboto"/>
                <a:sym typeface="Roboto"/>
              </a:defRPr>
            </a:lvl8pPr>
            <a:lvl9pPr indent="0" lvl="8" rtl="0" algn="ctr">
              <a:spcBef>
                <a:spcPts val="0"/>
              </a:spcBef>
              <a:buClr>
                <a:srgbClr val="666666"/>
              </a:buClr>
              <a:buFont typeface="Roboto"/>
              <a:buNone/>
              <a:defRPr sz="4800">
                <a:solidFill>
                  <a:srgbClr val="666666"/>
                </a:solidFill>
                <a:latin typeface="Roboto"/>
                <a:ea typeface="Roboto"/>
                <a:cs typeface="Roboto"/>
                <a:sym typeface="Roboto"/>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Header Red">
    <p:bg>
      <p:bgPr>
        <a:solidFill>
          <a:srgbClr val="EA4335"/>
        </a:solidFill>
      </p:bgPr>
    </p:bg>
    <p:spTree>
      <p:nvGrpSpPr>
        <p:cNvPr id="227" name="Shape 227"/>
        <p:cNvGrpSpPr/>
        <p:nvPr/>
      </p:nvGrpSpPr>
      <p:grpSpPr>
        <a:xfrm>
          <a:off x="0" y="0"/>
          <a:ext cx="0" cy="0"/>
          <a:chOff x="0" y="0"/>
          <a:chExt cx="0" cy="0"/>
        </a:xfrm>
      </p:grpSpPr>
      <p:sp>
        <p:nvSpPr>
          <p:cNvPr id="228" name="Shape 228"/>
          <p:cNvSpPr txBox="1"/>
          <p:nvPr>
            <p:ph idx="12" type="sldNum"/>
          </p:nvPr>
        </p:nvSpPr>
        <p:spPr>
          <a:xfrm>
            <a:off x="11284842" y="6217621"/>
            <a:ext cx="730799" cy="524699"/>
          </a:xfrm>
          <a:prstGeom prst="rect">
            <a:avLst/>
          </a:prstGeom>
          <a:noFill/>
          <a:ln>
            <a:noFill/>
          </a:ln>
        </p:spPr>
        <p:txBody>
          <a:bodyPr anchorCtr="0" anchor="ctr" bIns="121825" lIns="121825" rIns="121825" tIns="1218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229" name="Shape 229"/>
          <p:cNvSpPr txBox="1"/>
          <p:nvPr/>
        </p:nvSpPr>
        <p:spPr>
          <a:xfrm>
            <a:off x="10568578" y="6234500"/>
            <a:ext cx="1610699" cy="404700"/>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FFFFFF"/>
              </a:buClr>
              <a:buSzPct val="25000"/>
              <a:buFont typeface="Roboto"/>
              <a:buNone/>
            </a:pPr>
            <a:r>
              <a:rPr b="0" i="0" lang="en-US" sz="800" u="none" cap="none" strike="noStrike">
                <a:solidFill>
                  <a:srgbClr val="FFFFFF"/>
                </a:solidFill>
                <a:latin typeface="Roboto"/>
                <a:ea typeface="Roboto"/>
                <a:cs typeface="Roboto"/>
                <a:sym typeface="Roboto"/>
              </a:rPr>
              <a:t>Proprietary + Confidential</a:t>
            </a:r>
          </a:p>
        </p:txBody>
      </p:sp>
      <p:sp>
        <p:nvSpPr>
          <p:cNvPr id="230" name="Shape 230"/>
          <p:cNvSpPr/>
          <p:nvPr/>
        </p:nvSpPr>
        <p:spPr>
          <a:xfrm flipH="1">
            <a:off x="4595665" y="1023933"/>
            <a:ext cx="7583699" cy="5834100"/>
          </a:xfrm>
          <a:prstGeom prst="rtTriangle">
            <a:avLst/>
          </a:prstGeom>
          <a:solidFill>
            <a:srgbClr val="FF5252"/>
          </a:solidFill>
          <a:ln>
            <a:noFill/>
          </a:ln>
        </p:spPr>
        <p:txBody>
          <a:bodyPr anchorCtr="0" anchor="ctr" bIns="121825" lIns="121825" rIns="121825" tIns="1218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31" name="Shape 231"/>
          <p:cNvSpPr/>
          <p:nvPr/>
        </p:nvSpPr>
        <p:spPr>
          <a:xfrm rot="10800000">
            <a:off x="4347265" y="-99"/>
            <a:ext cx="7832099" cy="3993299"/>
          </a:xfrm>
          <a:prstGeom prst="rtTriangle">
            <a:avLst/>
          </a:prstGeom>
          <a:solidFill>
            <a:srgbClr val="980000"/>
          </a:solidFill>
          <a:ln>
            <a:noFill/>
          </a:ln>
        </p:spPr>
        <p:txBody>
          <a:bodyPr anchorCtr="0" anchor="ctr" bIns="121825" lIns="121825" rIns="121825" tIns="1218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32" name="Shape 232"/>
          <p:cNvSpPr txBox="1"/>
          <p:nvPr>
            <p:ph type="title"/>
          </p:nvPr>
        </p:nvSpPr>
        <p:spPr>
          <a:xfrm>
            <a:off x="234720" y="989700"/>
            <a:ext cx="10951500" cy="13503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666666"/>
              </a:buClr>
              <a:buFont typeface="Roboto"/>
              <a:buNone/>
              <a:defRPr b="0" i="0" sz="4800" u="none" cap="none" strike="noStrike">
                <a:solidFill>
                  <a:srgbClr val="FFFFFF"/>
                </a:solidFill>
                <a:latin typeface="Roboto"/>
                <a:ea typeface="Roboto"/>
                <a:cs typeface="Roboto"/>
                <a:sym typeface="Roboto"/>
              </a:defRPr>
            </a:lvl1pPr>
            <a:lvl2pPr indent="0" lvl="1" rtl="0" algn="ctr">
              <a:spcBef>
                <a:spcPts val="0"/>
              </a:spcBef>
              <a:buClr>
                <a:srgbClr val="666666"/>
              </a:buClr>
              <a:buFont typeface="Roboto"/>
              <a:buNone/>
              <a:defRPr sz="4800">
                <a:solidFill>
                  <a:srgbClr val="666666"/>
                </a:solidFill>
                <a:latin typeface="Roboto"/>
                <a:ea typeface="Roboto"/>
                <a:cs typeface="Roboto"/>
                <a:sym typeface="Roboto"/>
              </a:defRPr>
            </a:lvl2pPr>
            <a:lvl3pPr indent="0" lvl="2" rtl="0" algn="ctr">
              <a:spcBef>
                <a:spcPts val="0"/>
              </a:spcBef>
              <a:buClr>
                <a:srgbClr val="666666"/>
              </a:buClr>
              <a:buFont typeface="Roboto"/>
              <a:buNone/>
              <a:defRPr sz="4800">
                <a:solidFill>
                  <a:srgbClr val="666666"/>
                </a:solidFill>
                <a:latin typeface="Roboto"/>
                <a:ea typeface="Roboto"/>
                <a:cs typeface="Roboto"/>
                <a:sym typeface="Roboto"/>
              </a:defRPr>
            </a:lvl3pPr>
            <a:lvl4pPr indent="0" lvl="3" rtl="0" algn="ctr">
              <a:spcBef>
                <a:spcPts val="0"/>
              </a:spcBef>
              <a:buClr>
                <a:srgbClr val="666666"/>
              </a:buClr>
              <a:buFont typeface="Roboto"/>
              <a:buNone/>
              <a:defRPr sz="4800">
                <a:solidFill>
                  <a:srgbClr val="666666"/>
                </a:solidFill>
                <a:latin typeface="Roboto"/>
                <a:ea typeface="Roboto"/>
                <a:cs typeface="Roboto"/>
                <a:sym typeface="Roboto"/>
              </a:defRPr>
            </a:lvl4pPr>
            <a:lvl5pPr indent="0" lvl="4" rtl="0" algn="ctr">
              <a:spcBef>
                <a:spcPts val="0"/>
              </a:spcBef>
              <a:buClr>
                <a:srgbClr val="666666"/>
              </a:buClr>
              <a:buFont typeface="Roboto"/>
              <a:buNone/>
              <a:defRPr sz="4800">
                <a:solidFill>
                  <a:srgbClr val="666666"/>
                </a:solidFill>
                <a:latin typeface="Roboto"/>
                <a:ea typeface="Roboto"/>
                <a:cs typeface="Roboto"/>
                <a:sym typeface="Roboto"/>
              </a:defRPr>
            </a:lvl5pPr>
            <a:lvl6pPr indent="0" lvl="5" rtl="0" algn="ctr">
              <a:spcBef>
                <a:spcPts val="0"/>
              </a:spcBef>
              <a:buClr>
                <a:srgbClr val="666666"/>
              </a:buClr>
              <a:buFont typeface="Roboto"/>
              <a:buNone/>
              <a:defRPr sz="4800">
                <a:solidFill>
                  <a:srgbClr val="666666"/>
                </a:solidFill>
                <a:latin typeface="Roboto"/>
                <a:ea typeface="Roboto"/>
                <a:cs typeface="Roboto"/>
                <a:sym typeface="Roboto"/>
              </a:defRPr>
            </a:lvl6pPr>
            <a:lvl7pPr indent="0" lvl="6" rtl="0" algn="ctr">
              <a:spcBef>
                <a:spcPts val="0"/>
              </a:spcBef>
              <a:buClr>
                <a:srgbClr val="666666"/>
              </a:buClr>
              <a:buFont typeface="Roboto"/>
              <a:buNone/>
              <a:defRPr sz="4800">
                <a:solidFill>
                  <a:srgbClr val="666666"/>
                </a:solidFill>
                <a:latin typeface="Roboto"/>
                <a:ea typeface="Roboto"/>
                <a:cs typeface="Roboto"/>
                <a:sym typeface="Roboto"/>
              </a:defRPr>
            </a:lvl7pPr>
            <a:lvl8pPr indent="0" lvl="7" rtl="0" algn="ctr">
              <a:spcBef>
                <a:spcPts val="0"/>
              </a:spcBef>
              <a:buClr>
                <a:srgbClr val="666666"/>
              </a:buClr>
              <a:buFont typeface="Roboto"/>
              <a:buNone/>
              <a:defRPr sz="4800">
                <a:solidFill>
                  <a:srgbClr val="666666"/>
                </a:solidFill>
                <a:latin typeface="Roboto"/>
                <a:ea typeface="Roboto"/>
                <a:cs typeface="Roboto"/>
                <a:sym typeface="Roboto"/>
              </a:defRPr>
            </a:lvl8pPr>
            <a:lvl9pPr indent="0" lvl="8" rtl="0" algn="ctr">
              <a:spcBef>
                <a:spcPts val="0"/>
              </a:spcBef>
              <a:buClr>
                <a:srgbClr val="666666"/>
              </a:buClr>
              <a:buFont typeface="Roboto"/>
              <a:buNone/>
              <a:defRPr sz="4800">
                <a:solidFill>
                  <a:srgbClr val="666666"/>
                </a:solidFill>
                <a:latin typeface="Roboto"/>
                <a:ea typeface="Roboto"/>
                <a:cs typeface="Roboto"/>
                <a:sym typeface="Roboto"/>
              </a:defRPr>
            </a:lvl9pPr>
          </a:lstStyle>
          <a:p/>
        </p:txBody>
      </p:sp>
      <p:pic>
        <p:nvPicPr>
          <p:cNvPr descr="Google_Logo_2015_gr.png" id="233" name="Shape 233"/>
          <p:cNvPicPr preferRelativeResize="0"/>
          <p:nvPr/>
        </p:nvPicPr>
        <p:blipFill rotWithShape="1">
          <a:blip r:embed="rId2">
            <a:alphaModFix/>
          </a:blip>
          <a:srcRect b="0" l="0" r="0" t="0"/>
          <a:stretch/>
        </p:blipFill>
        <p:spPr>
          <a:xfrm>
            <a:off x="234713" y="6455685"/>
            <a:ext cx="739794" cy="227925"/>
          </a:xfrm>
          <a:prstGeom prst="rect">
            <a:avLst/>
          </a:prstGeom>
          <a:noFill/>
          <a:ln>
            <a:noFill/>
          </a:ln>
        </p:spPr>
      </p:pic>
      <p:sp>
        <p:nvSpPr>
          <p:cNvPr id="234" name="Shape 234"/>
          <p:cNvSpPr txBox="1"/>
          <p:nvPr/>
        </p:nvSpPr>
        <p:spPr>
          <a:xfrm>
            <a:off x="10568578" y="291700"/>
            <a:ext cx="1610699" cy="404700"/>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FFFFFF"/>
              </a:buClr>
              <a:buSzPct val="25000"/>
              <a:buFont typeface="Roboto"/>
              <a:buNone/>
            </a:pPr>
            <a:r>
              <a:rPr b="0" i="0" lang="en-US" sz="800" u="none" cap="none" strike="noStrike">
                <a:solidFill>
                  <a:srgbClr val="FFFFFF"/>
                </a:solidFill>
                <a:latin typeface="Roboto"/>
                <a:ea typeface="Roboto"/>
                <a:cs typeface="Roboto"/>
                <a:sym typeface="Roboto"/>
              </a:rPr>
              <a:t>Proprietary + Confidential</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Header Yellow">
    <p:bg>
      <p:bgPr>
        <a:solidFill>
          <a:srgbClr val="F4B400"/>
        </a:solidFill>
      </p:bgPr>
    </p:bg>
    <p:spTree>
      <p:nvGrpSpPr>
        <p:cNvPr id="235" name="Shape 235"/>
        <p:cNvGrpSpPr/>
        <p:nvPr/>
      </p:nvGrpSpPr>
      <p:grpSpPr>
        <a:xfrm>
          <a:off x="0" y="0"/>
          <a:ext cx="0" cy="0"/>
          <a:chOff x="0" y="0"/>
          <a:chExt cx="0" cy="0"/>
        </a:xfrm>
      </p:grpSpPr>
      <p:sp>
        <p:nvSpPr>
          <p:cNvPr id="236" name="Shape 236"/>
          <p:cNvSpPr/>
          <p:nvPr/>
        </p:nvSpPr>
        <p:spPr>
          <a:xfrm flipH="1">
            <a:off x="4595665" y="1023933"/>
            <a:ext cx="7583699" cy="5834100"/>
          </a:xfrm>
          <a:prstGeom prst="rtTriangle">
            <a:avLst/>
          </a:prstGeom>
          <a:solidFill>
            <a:srgbClr val="FFCC50"/>
          </a:solidFill>
          <a:ln>
            <a:noFill/>
          </a:ln>
        </p:spPr>
        <p:txBody>
          <a:bodyPr anchorCtr="0" anchor="ctr" bIns="121825" lIns="121825" rIns="121825" tIns="1218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37" name="Shape 237"/>
          <p:cNvSpPr/>
          <p:nvPr/>
        </p:nvSpPr>
        <p:spPr>
          <a:xfrm rot="10800000">
            <a:off x="4347265" y="-99"/>
            <a:ext cx="7832099" cy="3993299"/>
          </a:xfrm>
          <a:prstGeom prst="rtTriangle">
            <a:avLst/>
          </a:prstGeom>
          <a:solidFill>
            <a:srgbClr val="BF9000"/>
          </a:solidFill>
          <a:ln>
            <a:noFill/>
          </a:ln>
        </p:spPr>
        <p:txBody>
          <a:bodyPr anchorCtr="0" anchor="ctr" bIns="121825" lIns="121825" rIns="121825" tIns="1218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38" name="Shape 238"/>
          <p:cNvSpPr txBox="1"/>
          <p:nvPr>
            <p:ph type="title"/>
          </p:nvPr>
        </p:nvSpPr>
        <p:spPr>
          <a:xfrm>
            <a:off x="234720" y="989700"/>
            <a:ext cx="10951500" cy="13503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666666"/>
              </a:buClr>
              <a:buFont typeface="Roboto"/>
              <a:buNone/>
              <a:defRPr b="0" i="0" sz="4800" u="none" cap="none" strike="noStrike">
                <a:solidFill>
                  <a:srgbClr val="FFFFFF"/>
                </a:solidFill>
                <a:latin typeface="Roboto"/>
                <a:ea typeface="Roboto"/>
                <a:cs typeface="Roboto"/>
                <a:sym typeface="Roboto"/>
              </a:defRPr>
            </a:lvl1pPr>
            <a:lvl2pPr indent="0" lvl="1" rtl="0" algn="ctr">
              <a:spcBef>
                <a:spcPts val="0"/>
              </a:spcBef>
              <a:buClr>
                <a:srgbClr val="666666"/>
              </a:buClr>
              <a:buFont typeface="Roboto"/>
              <a:buNone/>
              <a:defRPr sz="4800">
                <a:solidFill>
                  <a:srgbClr val="666666"/>
                </a:solidFill>
                <a:latin typeface="Roboto"/>
                <a:ea typeface="Roboto"/>
                <a:cs typeface="Roboto"/>
                <a:sym typeface="Roboto"/>
              </a:defRPr>
            </a:lvl2pPr>
            <a:lvl3pPr indent="0" lvl="2" rtl="0" algn="ctr">
              <a:spcBef>
                <a:spcPts val="0"/>
              </a:spcBef>
              <a:buClr>
                <a:srgbClr val="666666"/>
              </a:buClr>
              <a:buFont typeface="Roboto"/>
              <a:buNone/>
              <a:defRPr sz="4800">
                <a:solidFill>
                  <a:srgbClr val="666666"/>
                </a:solidFill>
                <a:latin typeface="Roboto"/>
                <a:ea typeface="Roboto"/>
                <a:cs typeface="Roboto"/>
                <a:sym typeface="Roboto"/>
              </a:defRPr>
            </a:lvl3pPr>
            <a:lvl4pPr indent="0" lvl="3" rtl="0" algn="ctr">
              <a:spcBef>
                <a:spcPts val="0"/>
              </a:spcBef>
              <a:buClr>
                <a:srgbClr val="666666"/>
              </a:buClr>
              <a:buFont typeface="Roboto"/>
              <a:buNone/>
              <a:defRPr sz="4800">
                <a:solidFill>
                  <a:srgbClr val="666666"/>
                </a:solidFill>
                <a:latin typeface="Roboto"/>
                <a:ea typeface="Roboto"/>
                <a:cs typeface="Roboto"/>
                <a:sym typeface="Roboto"/>
              </a:defRPr>
            </a:lvl4pPr>
            <a:lvl5pPr indent="0" lvl="4" rtl="0" algn="ctr">
              <a:spcBef>
                <a:spcPts val="0"/>
              </a:spcBef>
              <a:buClr>
                <a:srgbClr val="666666"/>
              </a:buClr>
              <a:buFont typeface="Roboto"/>
              <a:buNone/>
              <a:defRPr sz="4800">
                <a:solidFill>
                  <a:srgbClr val="666666"/>
                </a:solidFill>
                <a:latin typeface="Roboto"/>
                <a:ea typeface="Roboto"/>
                <a:cs typeface="Roboto"/>
                <a:sym typeface="Roboto"/>
              </a:defRPr>
            </a:lvl5pPr>
            <a:lvl6pPr indent="0" lvl="5" rtl="0" algn="ctr">
              <a:spcBef>
                <a:spcPts val="0"/>
              </a:spcBef>
              <a:buClr>
                <a:srgbClr val="666666"/>
              </a:buClr>
              <a:buFont typeface="Roboto"/>
              <a:buNone/>
              <a:defRPr sz="4800">
                <a:solidFill>
                  <a:srgbClr val="666666"/>
                </a:solidFill>
                <a:latin typeface="Roboto"/>
                <a:ea typeface="Roboto"/>
                <a:cs typeface="Roboto"/>
                <a:sym typeface="Roboto"/>
              </a:defRPr>
            </a:lvl6pPr>
            <a:lvl7pPr indent="0" lvl="6" rtl="0" algn="ctr">
              <a:spcBef>
                <a:spcPts val="0"/>
              </a:spcBef>
              <a:buClr>
                <a:srgbClr val="666666"/>
              </a:buClr>
              <a:buFont typeface="Roboto"/>
              <a:buNone/>
              <a:defRPr sz="4800">
                <a:solidFill>
                  <a:srgbClr val="666666"/>
                </a:solidFill>
                <a:latin typeface="Roboto"/>
                <a:ea typeface="Roboto"/>
                <a:cs typeface="Roboto"/>
                <a:sym typeface="Roboto"/>
              </a:defRPr>
            </a:lvl7pPr>
            <a:lvl8pPr indent="0" lvl="7" rtl="0" algn="ctr">
              <a:spcBef>
                <a:spcPts val="0"/>
              </a:spcBef>
              <a:buClr>
                <a:srgbClr val="666666"/>
              </a:buClr>
              <a:buFont typeface="Roboto"/>
              <a:buNone/>
              <a:defRPr sz="4800">
                <a:solidFill>
                  <a:srgbClr val="666666"/>
                </a:solidFill>
                <a:latin typeface="Roboto"/>
                <a:ea typeface="Roboto"/>
                <a:cs typeface="Roboto"/>
                <a:sym typeface="Roboto"/>
              </a:defRPr>
            </a:lvl8pPr>
            <a:lvl9pPr indent="0" lvl="8" rtl="0" algn="ctr">
              <a:spcBef>
                <a:spcPts val="0"/>
              </a:spcBef>
              <a:buClr>
                <a:srgbClr val="666666"/>
              </a:buClr>
              <a:buFont typeface="Roboto"/>
              <a:buNone/>
              <a:defRPr sz="4800">
                <a:solidFill>
                  <a:srgbClr val="666666"/>
                </a:solidFill>
                <a:latin typeface="Roboto"/>
                <a:ea typeface="Roboto"/>
                <a:cs typeface="Roboto"/>
                <a:sym typeface="Roboto"/>
              </a:defRPr>
            </a:lvl9pPr>
          </a:lstStyle>
          <a:p/>
        </p:txBody>
      </p:sp>
      <p:pic>
        <p:nvPicPr>
          <p:cNvPr descr="Google_Logo_2015_gr.png" id="239" name="Shape 239"/>
          <p:cNvPicPr preferRelativeResize="0"/>
          <p:nvPr/>
        </p:nvPicPr>
        <p:blipFill rotWithShape="1">
          <a:blip r:embed="rId2">
            <a:alphaModFix/>
          </a:blip>
          <a:srcRect b="0" l="0" r="0" t="0"/>
          <a:stretch/>
        </p:blipFill>
        <p:spPr>
          <a:xfrm>
            <a:off x="234713" y="6455685"/>
            <a:ext cx="739794" cy="227925"/>
          </a:xfrm>
          <a:prstGeom prst="rect">
            <a:avLst/>
          </a:prstGeom>
          <a:noFill/>
          <a:ln>
            <a:noFill/>
          </a:ln>
        </p:spPr>
      </p:pic>
      <p:sp>
        <p:nvSpPr>
          <p:cNvPr id="240" name="Shape 240"/>
          <p:cNvSpPr txBox="1"/>
          <p:nvPr/>
        </p:nvSpPr>
        <p:spPr>
          <a:xfrm>
            <a:off x="10568578" y="291700"/>
            <a:ext cx="1610699" cy="404700"/>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FFFFFF"/>
              </a:buClr>
              <a:buSzPct val="25000"/>
              <a:buFont typeface="Roboto"/>
              <a:buNone/>
            </a:pPr>
            <a:r>
              <a:rPr b="0" i="0" lang="en-US" sz="800" u="none" cap="none" strike="noStrike">
                <a:solidFill>
                  <a:srgbClr val="FFFFFF"/>
                </a:solidFill>
                <a:latin typeface="Roboto"/>
                <a:ea typeface="Roboto"/>
                <a:cs typeface="Roboto"/>
                <a:sym typeface="Roboto"/>
              </a:rPr>
              <a:t>Proprietary + Confidential</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Header Green">
    <p:bg>
      <p:bgPr>
        <a:solidFill>
          <a:srgbClr val="34A853"/>
        </a:solidFill>
      </p:bgPr>
    </p:bg>
    <p:spTree>
      <p:nvGrpSpPr>
        <p:cNvPr id="241" name="Shape 241"/>
        <p:cNvGrpSpPr/>
        <p:nvPr/>
      </p:nvGrpSpPr>
      <p:grpSpPr>
        <a:xfrm>
          <a:off x="0" y="0"/>
          <a:ext cx="0" cy="0"/>
          <a:chOff x="0" y="0"/>
          <a:chExt cx="0" cy="0"/>
        </a:xfrm>
      </p:grpSpPr>
      <p:sp>
        <p:nvSpPr>
          <p:cNvPr id="242" name="Shape 242"/>
          <p:cNvSpPr/>
          <p:nvPr/>
        </p:nvSpPr>
        <p:spPr>
          <a:xfrm flipH="1">
            <a:off x="4595665" y="1023933"/>
            <a:ext cx="7583699" cy="5834100"/>
          </a:xfrm>
          <a:prstGeom prst="rtTriangle">
            <a:avLst/>
          </a:prstGeom>
          <a:solidFill>
            <a:srgbClr val="57BB8A"/>
          </a:solidFill>
          <a:ln>
            <a:noFill/>
          </a:ln>
        </p:spPr>
        <p:txBody>
          <a:bodyPr anchorCtr="0" anchor="ctr" bIns="121825" lIns="121825" rIns="121825" tIns="1218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43" name="Shape 243"/>
          <p:cNvSpPr/>
          <p:nvPr/>
        </p:nvSpPr>
        <p:spPr>
          <a:xfrm rot="10800000">
            <a:off x="4347265" y="-99"/>
            <a:ext cx="7832099" cy="3993299"/>
          </a:xfrm>
          <a:prstGeom prst="rtTriangle">
            <a:avLst/>
          </a:prstGeom>
          <a:solidFill>
            <a:srgbClr val="349351"/>
          </a:solidFill>
          <a:ln>
            <a:noFill/>
          </a:ln>
        </p:spPr>
        <p:txBody>
          <a:bodyPr anchorCtr="0" anchor="ctr" bIns="121825" lIns="121825" rIns="121825" tIns="1218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44" name="Shape 244"/>
          <p:cNvSpPr txBox="1"/>
          <p:nvPr>
            <p:ph type="title"/>
          </p:nvPr>
        </p:nvSpPr>
        <p:spPr>
          <a:xfrm>
            <a:off x="234720" y="989700"/>
            <a:ext cx="10951500" cy="13503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666666"/>
              </a:buClr>
              <a:buFont typeface="Roboto"/>
              <a:buNone/>
              <a:defRPr b="0" i="0" sz="4800" u="none" cap="none" strike="noStrike">
                <a:solidFill>
                  <a:srgbClr val="FFFFFF"/>
                </a:solidFill>
                <a:latin typeface="Roboto"/>
                <a:ea typeface="Roboto"/>
                <a:cs typeface="Roboto"/>
                <a:sym typeface="Roboto"/>
              </a:defRPr>
            </a:lvl1pPr>
            <a:lvl2pPr indent="0" lvl="1" rtl="0" algn="ctr">
              <a:spcBef>
                <a:spcPts val="0"/>
              </a:spcBef>
              <a:buClr>
                <a:srgbClr val="666666"/>
              </a:buClr>
              <a:buFont typeface="Roboto"/>
              <a:buNone/>
              <a:defRPr sz="4800">
                <a:solidFill>
                  <a:srgbClr val="666666"/>
                </a:solidFill>
                <a:latin typeface="Roboto"/>
                <a:ea typeface="Roboto"/>
                <a:cs typeface="Roboto"/>
                <a:sym typeface="Roboto"/>
              </a:defRPr>
            </a:lvl2pPr>
            <a:lvl3pPr indent="0" lvl="2" rtl="0" algn="ctr">
              <a:spcBef>
                <a:spcPts val="0"/>
              </a:spcBef>
              <a:buClr>
                <a:srgbClr val="666666"/>
              </a:buClr>
              <a:buFont typeface="Roboto"/>
              <a:buNone/>
              <a:defRPr sz="4800">
                <a:solidFill>
                  <a:srgbClr val="666666"/>
                </a:solidFill>
                <a:latin typeface="Roboto"/>
                <a:ea typeface="Roboto"/>
                <a:cs typeface="Roboto"/>
                <a:sym typeface="Roboto"/>
              </a:defRPr>
            </a:lvl3pPr>
            <a:lvl4pPr indent="0" lvl="3" rtl="0" algn="ctr">
              <a:spcBef>
                <a:spcPts val="0"/>
              </a:spcBef>
              <a:buClr>
                <a:srgbClr val="666666"/>
              </a:buClr>
              <a:buFont typeface="Roboto"/>
              <a:buNone/>
              <a:defRPr sz="4800">
                <a:solidFill>
                  <a:srgbClr val="666666"/>
                </a:solidFill>
                <a:latin typeface="Roboto"/>
                <a:ea typeface="Roboto"/>
                <a:cs typeface="Roboto"/>
                <a:sym typeface="Roboto"/>
              </a:defRPr>
            </a:lvl4pPr>
            <a:lvl5pPr indent="0" lvl="4" rtl="0" algn="ctr">
              <a:spcBef>
                <a:spcPts val="0"/>
              </a:spcBef>
              <a:buClr>
                <a:srgbClr val="666666"/>
              </a:buClr>
              <a:buFont typeface="Roboto"/>
              <a:buNone/>
              <a:defRPr sz="4800">
                <a:solidFill>
                  <a:srgbClr val="666666"/>
                </a:solidFill>
                <a:latin typeface="Roboto"/>
                <a:ea typeface="Roboto"/>
                <a:cs typeface="Roboto"/>
                <a:sym typeface="Roboto"/>
              </a:defRPr>
            </a:lvl5pPr>
            <a:lvl6pPr indent="0" lvl="5" rtl="0" algn="ctr">
              <a:spcBef>
                <a:spcPts val="0"/>
              </a:spcBef>
              <a:buClr>
                <a:srgbClr val="666666"/>
              </a:buClr>
              <a:buFont typeface="Roboto"/>
              <a:buNone/>
              <a:defRPr sz="4800">
                <a:solidFill>
                  <a:srgbClr val="666666"/>
                </a:solidFill>
                <a:latin typeface="Roboto"/>
                <a:ea typeface="Roboto"/>
                <a:cs typeface="Roboto"/>
                <a:sym typeface="Roboto"/>
              </a:defRPr>
            </a:lvl6pPr>
            <a:lvl7pPr indent="0" lvl="6" rtl="0" algn="ctr">
              <a:spcBef>
                <a:spcPts val="0"/>
              </a:spcBef>
              <a:buClr>
                <a:srgbClr val="666666"/>
              </a:buClr>
              <a:buFont typeface="Roboto"/>
              <a:buNone/>
              <a:defRPr sz="4800">
                <a:solidFill>
                  <a:srgbClr val="666666"/>
                </a:solidFill>
                <a:latin typeface="Roboto"/>
                <a:ea typeface="Roboto"/>
                <a:cs typeface="Roboto"/>
                <a:sym typeface="Roboto"/>
              </a:defRPr>
            </a:lvl7pPr>
            <a:lvl8pPr indent="0" lvl="7" rtl="0" algn="ctr">
              <a:spcBef>
                <a:spcPts val="0"/>
              </a:spcBef>
              <a:buClr>
                <a:srgbClr val="666666"/>
              </a:buClr>
              <a:buFont typeface="Roboto"/>
              <a:buNone/>
              <a:defRPr sz="4800">
                <a:solidFill>
                  <a:srgbClr val="666666"/>
                </a:solidFill>
                <a:latin typeface="Roboto"/>
                <a:ea typeface="Roboto"/>
                <a:cs typeface="Roboto"/>
                <a:sym typeface="Roboto"/>
              </a:defRPr>
            </a:lvl8pPr>
            <a:lvl9pPr indent="0" lvl="8" rtl="0" algn="ctr">
              <a:spcBef>
                <a:spcPts val="0"/>
              </a:spcBef>
              <a:buClr>
                <a:srgbClr val="666666"/>
              </a:buClr>
              <a:buFont typeface="Roboto"/>
              <a:buNone/>
              <a:defRPr sz="4800">
                <a:solidFill>
                  <a:srgbClr val="666666"/>
                </a:solidFill>
                <a:latin typeface="Roboto"/>
                <a:ea typeface="Roboto"/>
                <a:cs typeface="Roboto"/>
                <a:sym typeface="Roboto"/>
              </a:defRPr>
            </a:lvl9pPr>
          </a:lstStyle>
          <a:p/>
        </p:txBody>
      </p:sp>
      <p:pic>
        <p:nvPicPr>
          <p:cNvPr descr="Google_Logo_2015_gr.png" id="245" name="Shape 245"/>
          <p:cNvPicPr preferRelativeResize="0"/>
          <p:nvPr/>
        </p:nvPicPr>
        <p:blipFill rotWithShape="1">
          <a:blip r:embed="rId2">
            <a:alphaModFix/>
          </a:blip>
          <a:srcRect b="0" l="0" r="0" t="0"/>
          <a:stretch/>
        </p:blipFill>
        <p:spPr>
          <a:xfrm>
            <a:off x="234713" y="6455685"/>
            <a:ext cx="739794" cy="227925"/>
          </a:xfrm>
          <a:prstGeom prst="rect">
            <a:avLst/>
          </a:prstGeom>
          <a:noFill/>
          <a:ln>
            <a:noFill/>
          </a:ln>
        </p:spPr>
      </p:pic>
      <p:sp>
        <p:nvSpPr>
          <p:cNvPr id="246" name="Shape 246"/>
          <p:cNvSpPr txBox="1"/>
          <p:nvPr/>
        </p:nvSpPr>
        <p:spPr>
          <a:xfrm>
            <a:off x="10568578" y="291700"/>
            <a:ext cx="1610699" cy="404700"/>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FFFFFF"/>
              </a:buClr>
              <a:buSzPct val="25000"/>
              <a:buFont typeface="Roboto"/>
              <a:buNone/>
            </a:pPr>
            <a:r>
              <a:rPr b="0" i="0" lang="en-US" sz="800" u="none" cap="none" strike="noStrike">
                <a:solidFill>
                  <a:srgbClr val="FFFFFF"/>
                </a:solidFill>
                <a:latin typeface="Roboto"/>
                <a:ea typeface="Roboto"/>
                <a:cs typeface="Roboto"/>
                <a:sym typeface="Roboto"/>
              </a:rPr>
              <a:t>Proprietary + Confidential</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Header Gray">
    <p:bg>
      <p:bgPr>
        <a:solidFill>
          <a:srgbClr val="999999"/>
        </a:solidFill>
      </p:bgPr>
    </p:bg>
    <p:spTree>
      <p:nvGrpSpPr>
        <p:cNvPr id="247" name="Shape 247"/>
        <p:cNvGrpSpPr/>
        <p:nvPr/>
      </p:nvGrpSpPr>
      <p:grpSpPr>
        <a:xfrm>
          <a:off x="0" y="0"/>
          <a:ext cx="0" cy="0"/>
          <a:chOff x="0" y="0"/>
          <a:chExt cx="0" cy="0"/>
        </a:xfrm>
      </p:grpSpPr>
      <p:sp>
        <p:nvSpPr>
          <p:cNvPr id="248" name="Shape 248"/>
          <p:cNvSpPr/>
          <p:nvPr/>
        </p:nvSpPr>
        <p:spPr>
          <a:xfrm flipH="1">
            <a:off x="4595665" y="1023933"/>
            <a:ext cx="7583699" cy="5834100"/>
          </a:xfrm>
          <a:prstGeom prst="rtTriangle">
            <a:avLst/>
          </a:prstGeom>
          <a:solidFill>
            <a:srgbClr val="D9D9D9"/>
          </a:solidFill>
          <a:ln>
            <a:noFill/>
          </a:ln>
        </p:spPr>
        <p:txBody>
          <a:bodyPr anchorCtr="0" anchor="ctr" bIns="121825" lIns="121825" rIns="121825" tIns="1218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49" name="Shape 249"/>
          <p:cNvSpPr/>
          <p:nvPr/>
        </p:nvSpPr>
        <p:spPr>
          <a:xfrm rot="10800000">
            <a:off x="4347265" y="-99"/>
            <a:ext cx="7832099" cy="3993299"/>
          </a:xfrm>
          <a:prstGeom prst="rtTriangle">
            <a:avLst/>
          </a:prstGeom>
          <a:solidFill>
            <a:srgbClr val="666666"/>
          </a:solidFill>
          <a:ln>
            <a:noFill/>
          </a:ln>
        </p:spPr>
        <p:txBody>
          <a:bodyPr anchorCtr="0" anchor="ctr" bIns="121825" lIns="121825" rIns="121825" tIns="1218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50" name="Shape 250"/>
          <p:cNvSpPr txBox="1"/>
          <p:nvPr>
            <p:ph type="title"/>
          </p:nvPr>
        </p:nvSpPr>
        <p:spPr>
          <a:xfrm>
            <a:off x="234720" y="989700"/>
            <a:ext cx="10951500" cy="13503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666666"/>
              </a:buClr>
              <a:buFont typeface="Roboto"/>
              <a:buNone/>
              <a:defRPr b="0" i="0" sz="4800" u="none" cap="none" strike="noStrike">
                <a:solidFill>
                  <a:srgbClr val="FFFFFF"/>
                </a:solidFill>
                <a:latin typeface="Roboto"/>
                <a:ea typeface="Roboto"/>
                <a:cs typeface="Roboto"/>
                <a:sym typeface="Roboto"/>
              </a:defRPr>
            </a:lvl1pPr>
            <a:lvl2pPr indent="0" lvl="1" rtl="0" algn="ctr">
              <a:spcBef>
                <a:spcPts val="0"/>
              </a:spcBef>
              <a:buClr>
                <a:srgbClr val="666666"/>
              </a:buClr>
              <a:buFont typeface="Roboto"/>
              <a:buNone/>
              <a:defRPr sz="4800">
                <a:solidFill>
                  <a:srgbClr val="666666"/>
                </a:solidFill>
                <a:latin typeface="Roboto"/>
                <a:ea typeface="Roboto"/>
                <a:cs typeface="Roboto"/>
                <a:sym typeface="Roboto"/>
              </a:defRPr>
            </a:lvl2pPr>
            <a:lvl3pPr indent="0" lvl="2" rtl="0" algn="ctr">
              <a:spcBef>
                <a:spcPts val="0"/>
              </a:spcBef>
              <a:buClr>
                <a:srgbClr val="666666"/>
              </a:buClr>
              <a:buFont typeface="Roboto"/>
              <a:buNone/>
              <a:defRPr sz="4800">
                <a:solidFill>
                  <a:srgbClr val="666666"/>
                </a:solidFill>
                <a:latin typeface="Roboto"/>
                <a:ea typeface="Roboto"/>
                <a:cs typeface="Roboto"/>
                <a:sym typeface="Roboto"/>
              </a:defRPr>
            </a:lvl3pPr>
            <a:lvl4pPr indent="0" lvl="3" rtl="0" algn="ctr">
              <a:spcBef>
                <a:spcPts val="0"/>
              </a:spcBef>
              <a:buClr>
                <a:srgbClr val="666666"/>
              </a:buClr>
              <a:buFont typeface="Roboto"/>
              <a:buNone/>
              <a:defRPr sz="4800">
                <a:solidFill>
                  <a:srgbClr val="666666"/>
                </a:solidFill>
                <a:latin typeface="Roboto"/>
                <a:ea typeface="Roboto"/>
                <a:cs typeface="Roboto"/>
                <a:sym typeface="Roboto"/>
              </a:defRPr>
            </a:lvl4pPr>
            <a:lvl5pPr indent="0" lvl="4" rtl="0" algn="ctr">
              <a:spcBef>
                <a:spcPts val="0"/>
              </a:spcBef>
              <a:buClr>
                <a:srgbClr val="666666"/>
              </a:buClr>
              <a:buFont typeface="Roboto"/>
              <a:buNone/>
              <a:defRPr sz="4800">
                <a:solidFill>
                  <a:srgbClr val="666666"/>
                </a:solidFill>
                <a:latin typeface="Roboto"/>
                <a:ea typeface="Roboto"/>
                <a:cs typeface="Roboto"/>
                <a:sym typeface="Roboto"/>
              </a:defRPr>
            </a:lvl5pPr>
            <a:lvl6pPr indent="0" lvl="5" rtl="0" algn="ctr">
              <a:spcBef>
                <a:spcPts val="0"/>
              </a:spcBef>
              <a:buClr>
                <a:srgbClr val="666666"/>
              </a:buClr>
              <a:buFont typeface="Roboto"/>
              <a:buNone/>
              <a:defRPr sz="4800">
                <a:solidFill>
                  <a:srgbClr val="666666"/>
                </a:solidFill>
                <a:latin typeface="Roboto"/>
                <a:ea typeface="Roboto"/>
                <a:cs typeface="Roboto"/>
                <a:sym typeface="Roboto"/>
              </a:defRPr>
            </a:lvl6pPr>
            <a:lvl7pPr indent="0" lvl="6" rtl="0" algn="ctr">
              <a:spcBef>
                <a:spcPts val="0"/>
              </a:spcBef>
              <a:buClr>
                <a:srgbClr val="666666"/>
              </a:buClr>
              <a:buFont typeface="Roboto"/>
              <a:buNone/>
              <a:defRPr sz="4800">
                <a:solidFill>
                  <a:srgbClr val="666666"/>
                </a:solidFill>
                <a:latin typeface="Roboto"/>
                <a:ea typeface="Roboto"/>
                <a:cs typeface="Roboto"/>
                <a:sym typeface="Roboto"/>
              </a:defRPr>
            </a:lvl7pPr>
            <a:lvl8pPr indent="0" lvl="7" rtl="0" algn="ctr">
              <a:spcBef>
                <a:spcPts val="0"/>
              </a:spcBef>
              <a:buClr>
                <a:srgbClr val="666666"/>
              </a:buClr>
              <a:buFont typeface="Roboto"/>
              <a:buNone/>
              <a:defRPr sz="4800">
                <a:solidFill>
                  <a:srgbClr val="666666"/>
                </a:solidFill>
                <a:latin typeface="Roboto"/>
                <a:ea typeface="Roboto"/>
                <a:cs typeface="Roboto"/>
                <a:sym typeface="Roboto"/>
              </a:defRPr>
            </a:lvl8pPr>
            <a:lvl9pPr indent="0" lvl="8" rtl="0" algn="ctr">
              <a:spcBef>
                <a:spcPts val="0"/>
              </a:spcBef>
              <a:buClr>
                <a:srgbClr val="666666"/>
              </a:buClr>
              <a:buFont typeface="Roboto"/>
              <a:buNone/>
              <a:defRPr sz="4800">
                <a:solidFill>
                  <a:srgbClr val="666666"/>
                </a:solidFill>
                <a:latin typeface="Roboto"/>
                <a:ea typeface="Roboto"/>
                <a:cs typeface="Roboto"/>
                <a:sym typeface="Roboto"/>
              </a:defRPr>
            </a:lvl9pPr>
          </a:lstStyle>
          <a:p/>
        </p:txBody>
      </p:sp>
      <p:pic>
        <p:nvPicPr>
          <p:cNvPr descr="Google_Logo_2015_gr.png" id="251" name="Shape 251"/>
          <p:cNvPicPr preferRelativeResize="0"/>
          <p:nvPr/>
        </p:nvPicPr>
        <p:blipFill rotWithShape="1">
          <a:blip r:embed="rId2">
            <a:alphaModFix/>
          </a:blip>
          <a:srcRect b="0" l="0" r="0" t="0"/>
          <a:stretch/>
        </p:blipFill>
        <p:spPr>
          <a:xfrm>
            <a:off x="234713" y="6455685"/>
            <a:ext cx="739794" cy="227925"/>
          </a:xfrm>
          <a:prstGeom prst="rect">
            <a:avLst/>
          </a:prstGeom>
          <a:noFill/>
          <a:ln>
            <a:noFill/>
          </a:ln>
        </p:spPr>
      </p:pic>
      <p:sp>
        <p:nvSpPr>
          <p:cNvPr id="252" name="Shape 252"/>
          <p:cNvSpPr txBox="1"/>
          <p:nvPr/>
        </p:nvSpPr>
        <p:spPr>
          <a:xfrm>
            <a:off x="10568578" y="291700"/>
            <a:ext cx="1610699" cy="404700"/>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FFFFFF"/>
              </a:buClr>
              <a:buSzPct val="25000"/>
              <a:buFont typeface="Roboto"/>
              <a:buNone/>
            </a:pPr>
            <a:r>
              <a:rPr b="0" i="0" lang="en-US" sz="800" u="none" cap="none" strike="noStrike">
                <a:solidFill>
                  <a:srgbClr val="FFFFFF"/>
                </a:solidFill>
                <a:latin typeface="Roboto"/>
                <a:ea typeface="Roboto"/>
                <a:cs typeface="Roboto"/>
                <a:sym typeface="Roboto"/>
              </a:rPr>
              <a:t>Proprietary + Confidential</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Divider">
    <p:spTree>
      <p:nvGrpSpPr>
        <p:cNvPr id="253" name="Shape 253"/>
        <p:cNvGrpSpPr/>
        <p:nvPr/>
      </p:nvGrpSpPr>
      <p:grpSpPr>
        <a:xfrm>
          <a:off x="0" y="0"/>
          <a:ext cx="0" cy="0"/>
          <a:chOff x="0" y="0"/>
          <a:chExt cx="0" cy="0"/>
        </a:xfrm>
      </p:grpSpPr>
      <p:grpSp>
        <p:nvGrpSpPr>
          <p:cNvPr id="254" name="Shape 254"/>
          <p:cNvGrpSpPr/>
          <p:nvPr/>
        </p:nvGrpSpPr>
        <p:grpSpPr>
          <a:xfrm>
            <a:off x="-13735" y="-10765"/>
            <a:ext cx="12206364" cy="6892993"/>
            <a:chOff x="-10312" y="-8075"/>
            <a:chExt cx="9164625" cy="5169875"/>
          </a:xfrm>
        </p:grpSpPr>
        <p:sp>
          <p:nvSpPr>
            <p:cNvPr id="255" name="Shape 255"/>
            <p:cNvSpPr/>
            <p:nvPr/>
          </p:nvSpPr>
          <p:spPr>
            <a:xfrm>
              <a:off x="-10312" y="-8075"/>
              <a:ext cx="9164624" cy="5159649"/>
            </a:xfrm>
            <a:custGeom>
              <a:pathLst>
                <a:path extrusionOk="0" h="120000" w="120000">
                  <a:moveTo>
                    <a:pt x="0" y="0"/>
                  </a:moveTo>
                  <a:lnTo>
                    <a:pt x="0" y="120000"/>
                  </a:lnTo>
                  <a:lnTo>
                    <a:pt x="120000" y="120000"/>
                  </a:lnTo>
                  <a:close/>
                </a:path>
              </a:pathLst>
            </a:custGeom>
            <a:solidFill>
              <a:srgbClr val="333333"/>
            </a:solidFill>
            <a:ln>
              <a:noFill/>
            </a:ln>
          </p:spPr>
        </p:sp>
        <p:sp>
          <p:nvSpPr>
            <p:cNvPr id="256" name="Shape 256"/>
            <p:cNvSpPr/>
            <p:nvPr/>
          </p:nvSpPr>
          <p:spPr>
            <a:xfrm rot="10800000">
              <a:off x="-10311" y="2150"/>
              <a:ext cx="9164624" cy="5159649"/>
            </a:xfrm>
            <a:custGeom>
              <a:pathLst>
                <a:path extrusionOk="0" h="120000" w="120000">
                  <a:moveTo>
                    <a:pt x="0" y="0"/>
                  </a:moveTo>
                  <a:lnTo>
                    <a:pt x="0" y="120000"/>
                  </a:lnTo>
                  <a:lnTo>
                    <a:pt x="120000" y="120000"/>
                  </a:lnTo>
                  <a:close/>
                </a:path>
              </a:pathLst>
            </a:custGeom>
            <a:solidFill>
              <a:srgbClr val="404040"/>
            </a:solidFill>
            <a:ln>
              <a:noFill/>
            </a:ln>
          </p:spPr>
        </p:sp>
      </p:grpSp>
      <p:sp>
        <p:nvSpPr>
          <p:cNvPr id="257" name="Shape 257"/>
          <p:cNvSpPr txBox="1"/>
          <p:nvPr/>
        </p:nvSpPr>
        <p:spPr>
          <a:xfrm>
            <a:off x="10300788" y="6501782"/>
            <a:ext cx="1815299" cy="167100"/>
          </a:xfrm>
          <a:prstGeom prst="rect">
            <a:avLst/>
          </a:prstGeom>
          <a:noFill/>
          <a:ln>
            <a:noFill/>
          </a:ln>
        </p:spPr>
        <p:txBody>
          <a:bodyPr anchorCtr="0" anchor="ctr" bIns="121825" lIns="121825" rIns="121825" tIns="121825">
            <a:noAutofit/>
          </a:bodyPr>
          <a:lstStyle/>
          <a:p>
            <a:pPr indent="0" lvl="0" marL="0" marR="0" rtl="0" algn="l">
              <a:lnSpc>
                <a:spcPct val="100000"/>
              </a:lnSpc>
              <a:spcBef>
                <a:spcPts val="0"/>
              </a:spcBef>
              <a:spcAft>
                <a:spcPts val="0"/>
              </a:spcAft>
              <a:buClr>
                <a:srgbClr val="FFFFFF"/>
              </a:buClr>
              <a:buSzPct val="25000"/>
              <a:buFont typeface="Roboto"/>
              <a:buNone/>
            </a:pPr>
            <a:r>
              <a:rPr b="0" i="0" lang="en-US" sz="900" u="none" cap="none" strike="noStrike">
                <a:solidFill>
                  <a:srgbClr val="FFFFFF"/>
                </a:solidFill>
                <a:latin typeface="Roboto"/>
                <a:ea typeface="Roboto"/>
                <a:cs typeface="Roboto"/>
                <a:sym typeface="Roboto"/>
              </a:rPr>
              <a:t>Proprietary + 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1">
    <p:spTree>
      <p:nvGrpSpPr>
        <p:cNvPr id="30" name="Shape 30"/>
        <p:cNvGrpSpPr/>
        <p:nvPr/>
      </p:nvGrpSpPr>
      <p:grpSpPr>
        <a:xfrm>
          <a:off x="0" y="0"/>
          <a:ext cx="0" cy="0"/>
          <a:chOff x="0" y="0"/>
          <a:chExt cx="0" cy="0"/>
        </a:xfrm>
      </p:grpSpPr>
      <p:grpSp>
        <p:nvGrpSpPr>
          <p:cNvPr id="31" name="Shape 31"/>
          <p:cNvGrpSpPr/>
          <p:nvPr/>
        </p:nvGrpSpPr>
        <p:grpSpPr>
          <a:xfrm>
            <a:off x="-2364" y="-798"/>
            <a:ext cx="12191946" cy="6858727"/>
            <a:chOff x="-1775" y="-600"/>
            <a:chExt cx="9153800" cy="5144174"/>
          </a:xfrm>
        </p:grpSpPr>
        <p:sp>
          <p:nvSpPr>
            <p:cNvPr id="32" name="Shape 32"/>
            <p:cNvSpPr/>
            <p:nvPr/>
          </p:nvSpPr>
          <p:spPr>
            <a:xfrm>
              <a:off x="8025" y="75"/>
              <a:ext cx="9144000" cy="5143499"/>
            </a:xfrm>
            <a:prstGeom prst="rect">
              <a:avLst/>
            </a:prstGeom>
            <a:solidFill>
              <a:srgbClr val="FAFAFA"/>
            </a:solidFill>
            <a:ln>
              <a:noFill/>
            </a:ln>
          </p:spPr>
          <p:txBody>
            <a:bodyPr anchorCtr="0" anchor="ctr" bIns="121825" lIns="121825" rIns="121825" tIns="1218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3" name="Shape 33"/>
            <p:cNvSpPr/>
            <p:nvPr/>
          </p:nvSpPr>
          <p:spPr>
            <a:xfrm>
              <a:off x="-1775" y="-600"/>
              <a:ext cx="4609375" cy="5144099"/>
            </a:xfrm>
            <a:custGeom>
              <a:pathLst>
                <a:path extrusionOk="0" h="120000" w="120000">
                  <a:moveTo>
                    <a:pt x="119999" y="13"/>
                  </a:moveTo>
                  <a:lnTo>
                    <a:pt x="30" y="0"/>
                  </a:lnTo>
                  <a:lnTo>
                    <a:pt x="0" y="120000"/>
                  </a:lnTo>
                  <a:lnTo>
                    <a:pt x="81110" y="120000"/>
                  </a:lnTo>
                  <a:close/>
                </a:path>
              </a:pathLst>
            </a:custGeom>
            <a:solidFill>
              <a:srgbClr val="EBEBEB"/>
            </a:solidFill>
            <a:ln>
              <a:noFill/>
            </a:ln>
          </p:spPr>
        </p:sp>
      </p:grpSp>
      <p:grpSp>
        <p:nvGrpSpPr>
          <p:cNvPr id="34" name="Shape 34"/>
          <p:cNvGrpSpPr/>
          <p:nvPr/>
        </p:nvGrpSpPr>
        <p:grpSpPr>
          <a:xfrm>
            <a:off x="-3" y="6039620"/>
            <a:ext cx="6790162" cy="818211"/>
            <a:chOff x="-2" y="4529828"/>
            <a:chExt cx="5098103" cy="613674"/>
          </a:xfrm>
        </p:grpSpPr>
        <p:sp>
          <p:nvSpPr>
            <p:cNvPr id="35" name="Shape 35"/>
            <p:cNvSpPr/>
            <p:nvPr/>
          </p:nvSpPr>
          <p:spPr>
            <a:xfrm>
              <a:off x="778200" y="4667089"/>
              <a:ext cx="4319900" cy="476400"/>
            </a:xfrm>
            <a:custGeom>
              <a:pathLst>
                <a:path extrusionOk="0" h="120000" w="120000">
                  <a:moveTo>
                    <a:pt x="0" y="0"/>
                  </a:moveTo>
                  <a:lnTo>
                    <a:pt x="120000" y="120000"/>
                  </a:lnTo>
                  <a:lnTo>
                    <a:pt x="80299" y="120000"/>
                  </a:lnTo>
                  <a:close/>
                </a:path>
              </a:pathLst>
            </a:custGeom>
            <a:solidFill>
              <a:srgbClr val="D1D1D1"/>
            </a:solidFill>
            <a:ln>
              <a:noFill/>
            </a:ln>
          </p:spPr>
        </p:sp>
        <p:sp>
          <p:nvSpPr>
            <p:cNvPr id="36" name="Shape 36"/>
            <p:cNvSpPr/>
            <p:nvPr/>
          </p:nvSpPr>
          <p:spPr>
            <a:xfrm>
              <a:off x="-2" y="4529828"/>
              <a:ext cx="3681999" cy="613674"/>
            </a:xfrm>
            <a:custGeom>
              <a:pathLst>
                <a:path extrusionOk="0" h="120000" w="120000">
                  <a:moveTo>
                    <a:pt x="0" y="0"/>
                  </a:moveTo>
                  <a:lnTo>
                    <a:pt x="0" y="120000"/>
                  </a:lnTo>
                  <a:lnTo>
                    <a:pt x="120000" y="120000"/>
                  </a:lnTo>
                  <a:close/>
                </a:path>
              </a:pathLst>
            </a:custGeom>
            <a:solidFill>
              <a:srgbClr val="4285F4"/>
            </a:solidFill>
            <a:ln>
              <a:noFill/>
            </a:ln>
          </p:spPr>
        </p:sp>
      </p:grpSp>
      <p:pic>
        <p:nvPicPr>
          <p:cNvPr id="37" name="Shape 37"/>
          <p:cNvPicPr preferRelativeResize="0"/>
          <p:nvPr/>
        </p:nvPicPr>
        <p:blipFill rotWithShape="1">
          <a:blip r:embed="rId2">
            <a:alphaModFix/>
          </a:blip>
          <a:srcRect b="0" l="0" r="0" t="0"/>
          <a:stretch/>
        </p:blipFill>
        <p:spPr>
          <a:xfrm>
            <a:off x="424989" y="6453155"/>
            <a:ext cx="1287593" cy="229492"/>
          </a:xfrm>
          <a:prstGeom prst="rect">
            <a:avLst/>
          </a:prstGeom>
          <a:noFill/>
          <a:ln>
            <a:noFill/>
          </a:ln>
        </p:spPr>
      </p:pic>
      <p:sp>
        <p:nvSpPr>
          <p:cNvPr id="38" name="Shape 38"/>
          <p:cNvSpPr txBox="1"/>
          <p:nvPr/>
        </p:nvSpPr>
        <p:spPr>
          <a:xfrm>
            <a:off x="10300788" y="6501782"/>
            <a:ext cx="1815299" cy="167100"/>
          </a:xfrm>
          <a:prstGeom prst="rect">
            <a:avLst/>
          </a:prstGeom>
          <a:noFill/>
          <a:ln>
            <a:noFill/>
          </a:ln>
        </p:spPr>
        <p:txBody>
          <a:bodyPr anchorCtr="0" anchor="ctr" bIns="121825" lIns="121825" rIns="121825" tIns="121825">
            <a:noAutofit/>
          </a:bodyPr>
          <a:lstStyle/>
          <a:p>
            <a:pPr indent="0" lvl="0" marL="0" marR="0" rtl="0" algn="l">
              <a:lnSpc>
                <a:spcPct val="100000"/>
              </a:lnSpc>
              <a:spcBef>
                <a:spcPts val="0"/>
              </a:spcBef>
              <a:spcAft>
                <a:spcPts val="0"/>
              </a:spcAft>
              <a:buClr>
                <a:srgbClr val="666666"/>
              </a:buClr>
              <a:buSzPct val="25000"/>
              <a:buFont typeface="Roboto"/>
              <a:buNone/>
            </a:pPr>
            <a:r>
              <a:rPr b="0" i="0" lang="en-US" sz="900" u="none" cap="none" strike="noStrike">
                <a:solidFill>
                  <a:srgbClr val="666666"/>
                </a:solidFill>
                <a:latin typeface="Roboto"/>
                <a:ea typeface="Roboto"/>
                <a:cs typeface="Roboto"/>
                <a:sym typeface="Roboto"/>
              </a:rPr>
              <a:t>Proprietary + Confidential</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ub Divider">
    <p:spTree>
      <p:nvGrpSpPr>
        <p:cNvPr id="258" name="Shape 258"/>
        <p:cNvGrpSpPr/>
        <p:nvPr/>
      </p:nvGrpSpPr>
      <p:grpSpPr>
        <a:xfrm>
          <a:off x="0" y="0"/>
          <a:ext cx="0" cy="0"/>
          <a:chOff x="0" y="0"/>
          <a:chExt cx="0" cy="0"/>
        </a:xfrm>
      </p:grpSpPr>
      <p:grpSp>
        <p:nvGrpSpPr>
          <p:cNvPr id="259" name="Shape 259"/>
          <p:cNvGrpSpPr/>
          <p:nvPr/>
        </p:nvGrpSpPr>
        <p:grpSpPr>
          <a:xfrm>
            <a:off x="-13735" y="-10765"/>
            <a:ext cx="12206364" cy="6892993"/>
            <a:chOff x="-10312" y="-8075"/>
            <a:chExt cx="9164625" cy="5169875"/>
          </a:xfrm>
        </p:grpSpPr>
        <p:sp>
          <p:nvSpPr>
            <p:cNvPr id="260" name="Shape 260"/>
            <p:cNvSpPr/>
            <p:nvPr/>
          </p:nvSpPr>
          <p:spPr>
            <a:xfrm>
              <a:off x="-10312" y="-8075"/>
              <a:ext cx="9164624" cy="5159649"/>
            </a:xfrm>
            <a:custGeom>
              <a:pathLst>
                <a:path extrusionOk="0" h="120000" w="120000">
                  <a:moveTo>
                    <a:pt x="0" y="0"/>
                  </a:moveTo>
                  <a:lnTo>
                    <a:pt x="0" y="120000"/>
                  </a:lnTo>
                  <a:lnTo>
                    <a:pt x="120000" y="120000"/>
                  </a:lnTo>
                  <a:close/>
                </a:path>
              </a:pathLst>
            </a:custGeom>
            <a:solidFill>
              <a:srgbClr val="4285F4"/>
            </a:solidFill>
            <a:ln>
              <a:noFill/>
            </a:ln>
          </p:spPr>
        </p:sp>
        <p:sp>
          <p:nvSpPr>
            <p:cNvPr id="261" name="Shape 261"/>
            <p:cNvSpPr/>
            <p:nvPr/>
          </p:nvSpPr>
          <p:spPr>
            <a:xfrm rot="10800000">
              <a:off x="-10311" y="2150"/>
              <a:ext cx="9164624" cy="5159649"/>
            </a:xfrm>
            <a:custGeom>
              <a:pathLst>
                <a:path extrusionOk="0" h="120000" w="120000">
                  <a:moveTo>
                    <a:pt x="0" y="0"/>
                  </a:moveTo>
                  <a:lnTo>
                    <a:pt x="0" y="120000"/>
                  </a:lnTo>
                  <a:lnTo>
                    <a:pt x="120000" y="120000"/>
                  </a:lnTo>
                  <a:close/>
                </a:path>
              </a:pathLst>
            </a:custGeom>
            <a:solidFill>
              <a:srgbClr val="689DF6"/>
            </a:solidFill>
            <a:ln>
              <a:noFill/>
            </a:ln>
          </p:spPr>
        </p:sp>
      </p:grpSp>
      <p:sp>
        <p:nvSpPr>
          <p:cNvPr id="262" name="Shape 262"/>
          <p:cNvSpPr txBox="1"/>
          <p:nvPr/>
        </p:nvSpPr>
        <p:spPr>
          <a:xfrm>
            <a:off x="10300788" y="6501782"/>
            <a:ext cx="1815299" cy="167100"/>
          </a:xfrm>
          <a:prstGeom prst="rect">
            <a:avLst/>
          </a:prstGeom>
          <a:noFill/>
          <a:ln>
            <a:noFill/>
          </a:ln>
        </p:spPr>
        <p:txBody>
          <a:bodyPr anchorCtr="0" anchor="ctr" bIns="121825" lIns="121825" rIns="121825" tIns="121825">
            <a:noAutofit/>
          </a:bodyPr>
          <a:lstStyle/>
          <a:p>
            <a:pPr indent="0" lvl="0" marL="0" marR="0" rtl="0" algn="l">
              <a:lnSpc>
                <a:spcPct val="100000"/>
              </a:lnSpc>
              <a:spcBef>
                <a:spcPts val="0"/>
              </a:spcBef>
              <a:spcAft>
                <a:spcPts val="0"/>
              </a:spcAft>
              <a:buClr>
                <a:srgbClr val="FFFFFF"/>
              </a:buClr>
              <a:buSzPct val="25000"/>
              <a:buFont typeface="Roboto"/>
              <a:buNone/>
            </a:pPr>
            <a:r>
              <a:rPr b="0" i="0" lang="en-US" sz="900" u="none" cap="none" strike="noStrike">
                <a:solidFill>
                  <a:srgbClr val="FFFFFF"/>
                </a:solidFill>
                <a:latin typeface="Roboto"/>
                <a:ea typeface="Roboto"/>
                <a:cs typeface="Roboto"/>
                <a:sym typeface="Roboto"/>
              </a:rPr>
              <a:t>Proprietary + Confidential</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Slide">
    <p:bg>
      <p:bgPr>
        <a:solidFill>
          <a:schemeClr val="lt1"/>
        </a:solidFill>
      </p:bgPr>
    </p:bg>
    <p:spTree>
      <p:nvGrpSpPr>
        <p:cNvPr id="263" name="Shape 263"/>
        <p:cNvGrpSpPr/>
        <p:nvPr/>
      </p:nvGrpSpPr>
      <p:grpSpPr>
        <a:xfrm>
          <a:off x="0" y="0"/>
          <a:ext cx="0" cy="0"/>
          <a:chOff x="0" y="0"/>
          <a:chExt cx="0" cy="0"/>
        </a:xfrm>
      </p:grpSpPr>
      <p:sp>
        <p:nvSpPr>
          <p:cNvPr id="264" name="Shape 264"/>
          <p:cNvSpPr/>
          <p:nvPr/>
        </p:nvSpPr>
        <p:spPr>
          <a:xfrm>
            <a:off x="0" y="-7469"/>
            <a:ext cx="12197699" cy="6880800"/>
          </a:xfrm>
          <a:prstGeom prst="rect">
            <a:avLst/>
          </a:prstGeom>
          <a:gradFill>
            <a:gsLst>
              <a:gs pos="0">
                <a:schemeClr val="dk2"/>
              </a:gs>
              <a:gs pos="36000">
                <a:schemeClr val="dk2"/>
              </a:gs>
              <a:gs pos="100000">
                <a:srgbClr val="940000"/>
              </a:gs>
            </a:gsLst>
            <a:path path="circle">
              <a:fillToRect r="100%" t="100%"/>
            </a:path>
            <a:tileRect b="-100%" l="-100%"/>
          </a:gradFill>
          <a:ln cap="flat" cmpd="sng" w="12700">
            <a:solidFill>
              <a:srgbClr val="FF4300"/>
            </a:solidFill>
            <a:prstDash val="solid"/>
            <a:round/>
            <a:headEnd len="med" w="med" type="none"/>
            <a:tailEnd len="med" w="med" type="none"/>
          </a:ln>
        </p:spPr>
        <p:txBody>
          <a:bodyPr anchorCtr="0" anchor="ctr" bIns="22825" lIns="45675" rIns="45675" tIns="22825">
            <a:noAutofit/>
          </a:bodyPr>
          <a:lstStyle/>
          <a:p>
            <a:pPr indent="0" lvl="0" marL="0" marR="0" rtl="0" algn="ctr">
              <a:lnSpc>
                <a:spcPct val="100000"/>
              </a:lnSpc>
              <a:spcBef>
                <a:spcPts val="0"/>
              </a:spcBef>
              <a:spcAft>
                <a:spcPts val="0"/>
              </a:spcAft>
              <a:buClr>
                <a:srgbClr val="000000"/>
              </a:buClr>
              <a:buFont typeface="Arial"/>
              <a:buNone/>
            </a:pPr>
            <a:r>
              <a:t/>
            </a:r>
            <a:endParaRPr b="0" i="0" sz="700" u="none" cap="none" strike="noStrike">
              <a:solidFill>
                <a:srgbClr val="5A5A5A"/>
              </a:solidFill>
              <a:latin typeface="Helvetica Neue"/>
              <a:ea typeface="Helvetica Neue"/>
              <a:cs typeface="Helvetica Neue"/>
              <a:sym typeface="Helvetica Neue"/>
            </a:endParaRPr>
          </a:p>
        </p:txBody>
      </p:sp>
      <p:pic>
        <p:nvPicPr>
          <p:cNvPr id="265" name="Shape 265"/>
          <p:cNvPicPr preferRelativeResize="0"/>
          <p:nvPr/>
        </p:nvPicPr>
        <p:blipFill rotWithShape="1">
          <a:blip r:embed="rId2">
            <a:alphaModFix/>
          </a:blip>
          <a:srcRect b="0" l="0" r="32723" t="0"/>
          <a:stretch/>
        </p:blipFill>
        <p:spPr>
          <a:xfrm>
            <a:off x="8143784" y="2629157"/>
            <a:ext cx="4076699" cy="3950399"/>
          </a:xfrm>
          <a:prstGeom prst="rect">
            <a:avLst/>
          </a:prstGeom>
          <a:noFill/>
          <a:ln>
            <a:noFill/>
          </a:ln>
        </p:spPr>
      </p:pic>
      <p:grpSp>
        <p:nvGrpSpPr>
          <p:cNvPr id="266" name="Shape 266"/>
          <p:cNvGrpSpPr/>
          <p:nvPr/>
        </p:nvGrpSpPr>
        <p:grpSpPr>
          <a:xfrm>
            <a:off x="3855432" y="4814343"/>
            <a:ext cx="4941252" cy="2141929"/>
            <a:chOff x="7718507" y="9044624"/>
            <a:chExt cx="11964291" cy="5181250"/>
          </a:xfrm>
        </p:grpSpPr>
        <p:sp>
          <p:nvSpPr>
            <p:cNvPr id="267" name="Shape 267"/>
            <p:cNvSpPr/>
            <p:nvPr/>
          </p:nvSpPr>
          <p:spPr>
            <a:xfrm>
              <a:off x="7718507" y="10812175"/>
              <a:ext cx="2997900" cy="3413699"/>
            </a:xfrm>
            <a:custGeom>
              <a:pathLst>
                <a:path extrusionOk="0" h="120000" w="120000">
                  <a:moveTo>
                    <a:pt x="116379" y="29792"/>
                  </a:moveTo>
                  <a:lnTo>
                    <a:pt x="58084" y="29792"/>
                  </a:lnTo>
                  <a:cubicBezTo>
                    <a:pt x="55356" y="29792"/>
                    <a:pt x="53677" y="27214"/>
                    <a:pt x="55041" y="25141"/>
                  </a:cubicBezTo>
                  <a:lnTo>
                    <a:pt x="67267" y="6492"/>
                  </a:lnTo>
                  <a:cubicBezTo>
                    <a:pt x="68264" y="5019"/>
                    <a:pt x="67686" y="3085"/>
                    <a:pt x="66007" y="2256"/>
                  </a:cubicBezTo>
                  <a:lnTo>
                    <a:pt x="63279" y="874"/>
                  </a:lnTo>
                  <a:cubicBezTo>
                    <a:pt x="61547" y="0"/>
                    <a:pt x="59396" y="506"/>
                    <a:pt x="58399" y="2026"/>
                  </a:cubicBezTo>
                  <a:lnTo>
                    <a:pt x="29278" y="46323"/>
                  </a:lnTo>
                  <a:cubicBezTo>
                    <a:pt x="27914" y="48396"/>
                    <a:pt x="24503" y="48396"/>
                    <a:pt x="23139" y="46323"/>
                  </a:cubicBezTo>
                  <a:lnTo>
                    <a:pt x="10861" y="27674"/>
                  </a:lnTo>
                  <a:cubicBezTo>
                    <a:pt x="9864" y="26201"/>
                    <a:pt x="7713" y="25694"/>
                    <a:pt x="6034" y="26523"/>
                  </a:cubicBezTo>
                  <a:lnTo>
                    <a:pt x="3305" y="27904"/>
                  </a:lnTo>
                  <a:cubicBezTo>
                    <a:pt x="1574" y="28779"/>
                    <a:pt x="996" y="30667"/>
                    <a:pt x="1993" y="32187"/>
                  </a:cubicBezTo>
                  <a:lnTo>
                    <a:pt x="31167" y="76485"/>
                  </a:lnTo>
                  <a:cubicBezTo>
                    <a:pt x="32531" y="78557"/>
                    <a:pt x="30800" y="81135"/>
                    <a:pt x="28071" y="81135"/>
                  </a:cubicBezTo>
                  <a:lnTo>
                    <a:pt x="3567" y="81135"/>
                  </a:lnTo>
                  <a:cubicBezTo>
                    <a:pt x="1574" y="81135"/>
                    <a:pt x="0" y="82563"/>
                    <a:pt x="0" y="84267"/>
                  </a:cubicBezTo>
                  <a:lnTo>
                    <a:pt x="0" y="87029"/>
                  </a:lnTo>
                  <a:cubicBezTo>
                    <a:pt x="0" y="88733"/>
                    <a:pt x="1574" y="90115"/>
                    <a:pt x="3567" y="90115"/>
                  </a:cubicBezTo>
                  <a:lnTo>
                    <a:pt x="61862" y="90115"/>
                  </a:lnTo>
                  <a:cubicBezTo>
                    <a:pt x="64591" y="90115"/>
                    <a:pt x="66270" y="92739"/>
                    <a:pt x="64905" y="94811"/>
                  </a:cubicBezTo>
                  <a:lnTo>
                    <a:pt x="52680" y="113461"/>
                  </a:lnTo>
                  <a:cubicBezTo>
                    <a:pt x="51683" y="114934"/>
                    <a:pt x="52260" y="116822"/>
                    <a:pt x="53992" y="117697"/>
                  </a:cubicBezTo>
                  <a:lnTo>
                    <a:pt x="56668" y="119079"/>
                  </a:lnTo>
                  <a:cubicBezTo>
                    <a:pt x="58399" y="119953"/>
                    <a:pt x="60550" y="119401"/>
                    <a:pt x="61547" y="117927"/>
                  </a:cubicBezTo>
                  <a:lnTo>
                    <a:pt x="90668" y="73630"/>
                  </a:lnTo>
                  <a:cubicBezTo>
                    <a:pt x="92033" y="71557"/>
                    <a:pt x="95443" y="71557"/>
                    <a:pt x="96808" y="73630"/>
                  </a:cubicBezTo>
                  <a:lnTo>
                    <a:pt x="109086" y="92279"/>
                  </a:lnTo>
                  <a:cubicBezTo>
                    <a:pt x="110083" y="93752"/>
                    <a:pt x="112234" y="94259"/>
                    <a:pt x="113965" y="93384"/>
                  </a:cubicBezTo>
                  <a:lnTo>
                    <a:pt x="116641" y="92003"/>
                  </a:lnTo>
                  <a:cubicBezTo>
                    <a:pt x="118373" y="91174"/>
                    <a:pt x="118950" y="89240"/>
                    <a:pt x="117953" y="87766"/>
                  </a:cubicBezTo>
                  <a:lnTo>
                    <a:pt x="88832" y="43468"/>
                  </a:lnTo>
                  <a:cubicBezTo>
                    <a:pt x="87468" y="41396"/>
                    <a:pt x="89147" y="38772"/>
                    <a:pt x="91875" y="38772"/>
                  </a:cubicBezTo>
                  <a:lnTo>
                    <a:pt x="116379" y="38772"/>
                  </a:lnTo>
                  <a:cubicBezTo>
                    <a:pt x="118373" y="38772"/>
                    <a:pt x="119947" y="37390"/>
                    <a:pt x="119947" y="35686"/>
                  </a:cubicBezTo>
                  <a:lnTo>
                    <a:pt x="119947" y="32924"/>
                  </a:lnTo>
                  <a:cubicBezTo>
                    <a:pt x="119947" y="31220"/>
                    <a:pt x="118373" y="29792"/>
                    <a:pt x="116379" y="29792"/>
                  </a:cubicBezTo>
                  <a:close/>
                  <a:moveTo>
                    <a:pt x="59554" y="70959"/>
                  </a:moveTo>
                  <a:cubicBezTo>
                    <a:pt x="52627" y="70959"/>
                    <a:pt x="47013" y="66032"/>
                    <a:pt x="47013" y="59953"/>
                  </a:cubicBezTo>
                  <a:cubicBezTo>
                    <a:pt x="47013" y="53921"/>
                    <a:pt x="52627" y="48994"/>
                    <a:pt x="59554" y="48994"/>
                  </a:cubicBezTo>
                  <a:cubicBezTo>
                    <a:pt x="66480" y="48994"/>
                    <a:pt x="72041" y="53921"/>
                    <a:pt x="72041" y="59953"/>
                  </a:cubicBezTo>
                  <a:cubicBezTo>
                    <a:pt x="72041" y="66032"/>
                    <a:pt x="66480" y="70959"/>
                    <a:pt x="59554" y="70959"/>
                  </a:cubicBezTo>
                  <a:close/>
                </a:path>
              </a:pathLst>
            </a:custGeom>
            <a:solidFill>
              <a:srgbClr val="A50000">
                <a:alpha val="22745"/>
              </a:srgb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
          <p:nvSpPr>
            <p:cNvPr id="268" name="Shape 268"/>
            <p:cNvSpPr/>
            <p:nvPr/>
          </p:nvSpPr>
          <p:spPr>
            <a:xfrm>
              <a:off x="13598101" y="9044624"/>
              <a:ext cx="4494000" cy="5123699"/>
            </a:xfrm>
            <a:custGeom>
              <a:pathLst>
                <a:path extrusionOk="0" h="120000" w="120000">
                  <a:moveTo>
                    <a:pt x="116398" y="29831"/>
                  </a:moveTo>
                  <a:lnTo>
                    <a:pt x="58111" y="29831"/>
                  </a:lnTo>
                  <a:cubicBezTo>
                    <a:pt x="55384" y="29831"/>
                    <a:pt x="53671" y="27222"/>
                    <a:pt x="55034" y="25135"/>
                  </a:cubicBezTo>
                  <a:lnTo>
                    <a:pt x="67272" y="6506"/>
                  </a:lnTo>
                  <a:cubicBezTo>
                    <a:pt x="68286" y="5002"/>
                    <a:pt x="67692" y="3099"/>
                    <a:pt x="65979" y="2240"/>
                  </a:cubicBezTo>
                  <a:lnTo>
                    <a:pt x="63251" y="859"/>
                  </a:lnTo>
                  <a:cubicBezTo>
                    <a:pt x="61573" y="0"/>
                    <a:pt x="59405" y="521"/>
                    <a:pt x="58426" y="2025"/>
                  </a:cubicBezTo>
                  <a:lnTo>
                    <a:pt x="29265" y="46342"/>
                  </a:lnTo>
                  <a:cubicBezTo>
                    <a:pt x="27902" y="48398"/>
                    <a:pt x="24475" y="48398"/>
                    <a:pt x="23111" y="46342"/>
                  </a:cubicBezTo>
                  <a:lnTo>
                    <a:pt x="10874" y="27682"/>
                  </a:lnTo>
                  <a:cubicBezTo>
                    <a:pt x="9895" y="26209"/>
                    <a:pt x="7692" y="25687"/>
                    <a:pt x="6013" y="26547"/>
                  </a:cubicBezTo>
                  <a:lnTo>
                    <a:pt x="3286" y="27928"/>
                  </a:lnTo>
                  <a:cubicBezTo>
                    <a:pt x="1608" y="28787"/>
                    <a:pt x="1013" y="30690"/>
                    <a:pt x="1993" y="32194"/>
                  </a:cubicBezTo>
                  <a:lnTo>
                    <a:pt x="31153" y="76511"/>
                  </a:lnTo>
                  <a:cubicBezTo>
                    <a:pt x="32517" y="78567"/>
                    <a:pt x="30804" y="81176"/>
                    <a:pt x="28076" y="81176"/>
                  </a:cubicBezTo>
                  <a:lnTo>
                    <a:pt x="3531" y="81176"/>
                  </a:lnTo>
                  <a:cubicBezTo>
                    <a:pt x="1573" y="81176"/>
                    <a:pt x="0" y="82588"/>
                    <a:pt x="0" y="84306"/>
                  </a:cubicBezTo>
                  <a:lnTo>
                    <a:pt x="0" y="87038"/>
                  </a:lnTo>
                  <a:cubicBezTo>
                    <a:pt x="0" y="88757"/>
                    <a:pt x="1573" y="90168"/>
                    <a:pt x="3531" y="90168"/>
                  </a:cubicBezTo>
                  <a:lnTo>
                    <a:pt x="61853" y="90168"/>
                  </a:lnTo>
                  <a:cubicBezTo>
                    <a:pt x="64580" y="90168"/>
                    <a:pt x="66293" y="92777"/>
                    <a:pt x="64930" y="94833"/>
                  </a:cubicBezTo>
                  <a:lnTo>
                    <a:pt x="52657" y="113493"/>
                  </a:lnTo>
                  <a:cubicBezTo>
                    <a:pt x="51678" y="114966"/>
                    <a:pt x="52272" y="116869"/>
                    <a:pt x="53951" y="117728"/>
                  </a:cubicBezTo>
                  <a:lnTo>
                    <a:pt x="56678" y="119109"/>
                  </a:lnTo>
                  <a:cubicBezTo>
                    <a:pt x="58391" y="119969"/>
                    <a:pt x="60559" y="119478"/>
                    <a:pt x="61538" y="117974"/>
                  </a:cubicBezTo>
                  <a:lnTo>
                    <a:pt x="90699" y="73657"/>
                  </a:lnTo>
                  <a:cubicBezTo>
                    <a:pt x="92062" y="71570"/>
                    <a:pt x="95454" y="71570"/>
                    <a:pt x="96853" y="73657"/>
                  </a:cubicBezTo>
                  <a:lnTo>
                    <a:pt x="109090" y="92286"/>
                  </a:lnTo>
                  <a:cubicBezTo>
                    <a:pt x="110069" y="93790"/>
                    <a:pt x="112237" y="94281"/>
                    <a:pt x="113951" y="93421"/>
                  </a:cubicBezTo>
                  <a:lnTo>
                    <a:pt x="116678" y="92040"/>
                  </a:lnTo>
                  <a:cubicBezTo>
                    <a:pt x="118356" y="91181"/>
                    <a:pt x="118951" y="89278"/>
                    <a:pt x="117972" y="87805"/>
                  </a:cubicBezTo>
                  <a:lnTo>
                    <a:pt x="88811" y="43488"/>
                  </a:lnTo>
                  <a:cubicBezTo>
                    <a:pt x="87447" y="41401"/>
                    <a:pt x="89160" y="38792"/>
                    <a:pt x="91888" y="38792"/>
                  </a:cubicBezTo>
                  <a:lnTo>
                    <a:pt x="116398" y="38792"/>
                  </a:lnTo>
                  <a:cubicBezTo>
                    <a:pt x="118356" y="38792"/>
                    <a:pt x="119965" y="37411"/>
                    <a:pt x="119965" y="35693"/>
                  </a:cubicBezTo>
                  <a:lnTo>
                    <a:pt x="119965" y="32930"/>
                  </a:lnTo>
                  <a:cubicBezTo>
                    <a:pt x="119965" y="31212"/>
                    <a:pt x="118356" y="29831"/>
                    <a:pt x="116398" y="29831"/>
                  </a:cubicBezTo>
                  <a:close/>
                  <a:moveTo>
                    <a:pt x="59545" y="70987"/>
                  </a:moveTo>
                  <a:cubicBezTo>
                    <a:pt x="52622" y="70987"/>
                    <a:pt x="47027" y="66046"/>
                    <a:pt x="47027" y="60000"/>
                  </a:cubicBezTo>
                  <a:cubicBezTo>
                    <a:pt x="47027" y="53923"/>
                    <a:pt x="52622" y="49012"/>
                    <a:pt x="59545" y="49012"/>
                  </a:cubicBezTo>
                  <a:cubicBezTo>
                    <a:pt x="66468" y="49012"/>
                    <a:pt x="72062" y="53923"/>
                    <a:pt x="72062" y="60000"/>
                  </a:cubicBezTo>
                  <a:cubicBezTo>
                    <a:pt x="72062" y="66046"/>
                    <a:pt x="66468" y="70987"/>
                    <a:pt x="59545" y="70987"/>
                  </a:cubicBezTo>
                  <a:close/>
                </a:path>
              </a:pathLst>
            </a:custGeom>
            <a:solidFill>
              <a:srgbClr val="A50000">
                <a:alpha val="33725"/>
              </a:srgb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
          <p:nvSpPr>
            <p:cNvPr id="269" name="Shape 269"/>
            <p:cNvSpPr/>
            <p:nvPr/>
          </p:nvSpPr>
          <p:spPr>
            <a:xfrm>
              <a:off x="10843482" y="12227364"/>
              <a:ext cx="1704000" cy="1940699"/>
            </a:xfrm>
            <a:custGeom>
              <a:pathLst>
                <a:path extrusionOk="0" h="120000" w="120000">
                  <a:moveTo>
                    <a:pt x="116405" y="29777"/>
                  </a:moveTo>
                  <a:lnTo>
                    <a:pt x="58064" y="29777"/>
                  </a:lnTo>
                  <a:cubicBezTo>
                    <a:pt x="55391" y="29777"/>
                    <a:pt x="53640" y="27188"/>
                    <a:pt x="55023" y="25084"/>
                  </a:cubicBezTo>
                  <a:lnTo>
                    <a:pt x="67281" y="6473"/>
                  </a:lnTo>
                  <a:cubicBezTo>
                    <a:pt x="68294" y="5016"/>
                    <a:pt x="67649" y="3074"/>
                    <a:pt x="65990" y="2184"/>
                  </a:cubicBezTo>
                  <a:lnTo>
                    <a:pt x="63317" y="809"/>
                  </a:lnTo>
                  <a:cubicBezTo>
                    <a:pt x="61566" y="0"/>
                    <a:pt x="59447" y="485"/>
                    <a:pt x="58433" y="1942"/>
                  </a:cubicBezTo>
                  <a:lnTo>
                    <a:pt x="29308" y="46284"/>
                  </a:lnTo>
                  <a:cubicBezTo>
                    <a:pt x="27926" y="48388"/>
                    <a:pt x="24516" y="48388"/>
                    <a:pt x="23133" y="46284"/>
                  </a:cubicBezTo>
                  <a:lnTo>
                    <a:pt x="10875" y="27673"/>
                  </a:lnTo>
                  <a:cubicBezTo>
                    <a:pt x="9861" y="26136"/>
                    <a:pt x="7741" y="25650"/>
                    <a:pt x="5990" y="26540"/>
                  </a:cubicBezTo>
                  <a:lnTo>
                    <a:pt x="3317" y="27916"/>
                  </a:lnTo>
                  <a:cubicBezTo>
                    <a:pt x="1566" y="28725"/>
                    <a:pt x="1013" y="30667"/>
                    <a:pt x="2027" y="32124"/>
                  </a:cubicBezTo>
                  <a:lnTo>
                    <a:pt x="31152" y="76466"/>
                  </a:lnTo>
                  <a:cubicBezTo>
                    <a:pt x="32534" y="78570"/>
                    <a:pt x="30783" y="81159"/>
                    <a:pt x="28110" y="81159"/>
                  </a:cubicBezTo>
                  <a:lnTo>
                    <a:pt x="3594" y="81159"/>
                  </a:lnTo>
                  <a:cubicBezTo>
                    <a:pt x="1566" y="81159"/>
                    <a:pt x="0" y="82535"/>
                    <a:pt x="0" y="84234"/>
                  </a:cubicBezTo>
                  <a:lnTo>
                    <a:pt x="0" y="86985"/>
                  </a:lnTo>
                  <a:cubicBezTo>
                    <a:pt x="0" y="88766"/>
                    <a:pt x="1566" y="90141"/>
                    <a:pt x="3594" y="90141"/>
                  </a:cubicBezTo>
                  <a:lnTo>
                    <a:pt x="61843" y="90141"/>
                  </a:lnTo>
                  <a:cubicBezTo>
                    <a:pt x="64608" y="90141"/>
                    <a:pt x="66267" y="92730"/>
                    <a:pt x="64884" y="94834"/>
                  </a:cubicBezTo>
                  <a:lnTo>
                    <a:pt x="52626" y="113445"/>
                  </a:lnTo>
                  <a:cubicBezTo>
                    <a:pt x="51705" y="114902"/>
                    <a:pt x="52258" y="116844"/>
                    <a:pt x="54009" y="117734"/>
                  </a:cubicBezTo>
                  <a:lnTo>
                    <a:pt x="56682" y="119109"/>
                  </a:lnTo>
                  <a:cubicBezTo>
                    <a:pt x="58341" y="119919"/>
                    <a:pt x="60552" y="119433"/>
                    <a:pt x="61566" y="117977"/>
                  </a:cubicBezTo>
                  <a:lnTo>
                    <a:pt x="90691" y="73634"/>
                  </a:lnTo>
                  <a:cubicBezTo>
                    <a:pt x="92073" y="71530"/>
                    <a:pt x="95483" y="71530"/>
                    <a:pt x="96866" y="73634"/>
                  </a:cubicBezTo>
                  <a:lnTo>
                    <a:pt x="109124" y="92245"/>
                  </a:lnTo>
                  <a:cubicBezTo>
                    <a:pt x="110046" y="93782"/>
                    <a:pt x="112258" y="94268"/>
                    <a:pt x="113917" y="93378"/>
                  </a:cubicBezTo>
                  <a:lnTo>
                    <a:pt x="116682" y="92002"/>
                  </a:lnTo>
                  <a:cubicBezTo>
                    <a:pt x="118341" y="91193"/>
                    <a:pt x="118894" y="89251"/>
                    <a:pt x="117972" y="87795"/>
                  </a:cubicBezTo>
                  <a:lnTo>
                    <a:pt x="88847" y="43452"/>
                  </a:lnTo>
                  <a:cubicBezTo>
                    <a:pt x="87465" y="41348"/>
                    <a:pt x="89124" y="38759"/>
                    <a:pt x="91889" y="38759"/>
                  </a:cubicBezTo>
                  <a:lnTo>
                    <a:pt x="116405" y="38759"/>
                  </a:lnTo>
                  <a:cubicBezTo>
                    <a:pt x="118341" y="38759"/>
                    <a:pt x="119907" y="37383"/>
                    <a:pt x="119907" y="35684"/>
                  </a:cubicBezTo>
                  <a:lnTo>
                    <a:pt x="119907" y="32933"/>
                  </a:lnTo>
                  <a:cubicBezTo>
                    <a:pt x="119907" y="31153"/>
                    <a:pt x="118341" y="29777"/>
                    <a:pt x="116405" y="29777"/>
                  </a:cubicBezTo>
                  <a:close/>
                  <a:moveTo>
                    <a:pt x="59539" y="70964"/>
                  </a:moveTo>
                  <a:cubicBezTo>
                    <a:pt x="52626" y="70964"/>
                    <a:pt x="47004" y="66028"/>
                    <a:pt x="47004" y="59959"/>
                  </a:cubicBezTo>
                  <a:cubicBezTo>
                    <a:pt x="47004" y="53890"/>
                    <a:pt x="52626" y="48954"/>
                    <a:pt x="59539" y="48954"/>
                  </a:cubicBezTo>
                  <a:cubicBezTo>
                    <a:pt x="66451" y="48954"/>
                    <a:pt x="72073" y="53890"/>
                    <a:pt x="72073" y="59959"/>
                  </a:cubicBezTo>
                  <a:cubicBezTo>
                    <a:pt x="72073" y="66028"/>
                    <a:pt x="66451" y="70964"/>
                    <a:pt x="59539" y="70964"/>
                  </a:cubicBezTo>
                  <a:close/>
                </a:path>
              </a:pathLst>
            </a:custGeom>
            <a:solidFill>
              <a:srgbClr val="A50000">
                <a:alpha val="33725"/>
              </a:srgb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
          <p:nvSpPr>
            <p:cNvPr id="270" name="Shape 270"/>
            <p:cNvSpPr/>
            <p:nvPr/>
          </p:nvSpPr>
          <p:spPr>
            <a:xfrm>
              <a:off x="11698374" y="10494477"/>
              <a:ext cx="1703998" cy="1946699"/>
            </a:xfrm>
            <a:custGeom>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25"/>
              </a:srgb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
          <p:nvSpPr>
            <p:cNvPr id="271" name="Shape 271"/>
            <p:cNvSpPr/>
            <p:nvPr/>
          </p:nvSpPr>
          <p:spPr>
            <a:xfrm>
              <a:off x="17978798" y="10757900"/>
              <a:ext cx="1704000" cy="1946699"/>
            </a:xfrm>
            <a:custGeom>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25"/>
              </a:srgb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Helvetica Neue"/>
                <a:ea typeface="Helvetica Neue"/>
                <a:cs typeface="Helvetica Neue"/>
                <a:sym typeface="Helvetica Neue"/>
              </a:endParaRPr>
            </a:p>
          </p:txBody>
        </p:sp>
      </p:grpSp>
      <p:sp>
        <p:nvSpPr>
          <p:cNvPr id="272" name="Shape 272"/>
          <p:cNvSpPr/>
          <p:nvPr/>
        </p:nvSpPr>
        <p:spPr>
          <a:xfrm>
            <a:off x="3258008" y="6327405"/>
            <a:ext cx="571200" cy="516899"/>
          </a:xfrm>
          <a:custGeom>
            <a:pathLst>
              <a:path extrusionOk="0" h="120000" w="120000">
                <a:moveTo>
                  <a:pt x="117805" y="115431"/>
                </a:moveTo>
                <a:lnTo>
                  <a:pt x="115885" y="115431"/>
                </a:lnTo>
                <a:lnTo>
                  <a:pt x="115885" y="64416"/>
                </a:lnTo>
                <a:cubicBezTo>
                  <a:pt x="115885" y="63197"/>
                  <a:pt x="114925" y="62131"/>
                  <a:pt x="113828" y="62131"/>
                </a:cubicBezTo>
                <a:lnTo>
                  <a:pt x="99840" y="62131"/>
                </a:lnTo>
                <a:lnTo>
                  <a:pt x="99840" y="55583"/>
                </a:lnTo>
                <a:cubicBezTo>
                  <a:pt x="99840" y="54365"/>
                  <a:pt x="99017" y="53299"/>
                  <a:pt x="97920" y="53299"/>
                </a:cubicBezTo>
                <a:cubicBezTo>
                  <a:pt x="96822" y="53299"/>
                  <a:pt x="95862" y="54365"/>
                  <a:pt x="95862" y="55583"/>
                </a:cubicBezTo>
                <a:lnTo>
                  <a:pt x="95862" y="62131"/>
                </a:lnTo>
                <a:lnTo>
                  <a:pt x="93942" y="62131"/>
                </a:lnTo>
                <a:cubicBezTo>
                  <a:pt x="92708" y="62131"/>
                  <a:pt x="91885" y="63197"/>
                  <a:pt x="91885" y="64416"/>
                </a:cubicBezTo>
                <a:lnTo>
                  <a:pt x="91885" y="115431"/>
                </a:lnTo>
                <a:lnTo>
                  <a:pt x="83931" y="115431"/>
                </a:lnTo>
                <a:lnTo>
                  <a:pt x="83931" y="15532"/>
                </a:lnTo>
                <a:cubicBezTo>
                  <a:pt x="83931" y="14314"/>
                  <a:pt x="82971" y="13401"/>
                  <a:pt x="81874" y="13401"/>
                </a:cubicBezTo>
                <a:lnTo>
                  <a:pt x="71862" y="13401"/>
                </a:lnTo>
                <a:lnTo>
                  <a:pt x="71862" y="2284"/>
                </a:lnTo>
                <a:cubicBezTo>
                  <a:pt x="71862" y="1065"/>
                  <a:pt x="71040" y="0"/>
                  <a:pt x="69942" y="0"/>
                </a:cubicBezTo>
                <a:lnTo>
                  <a:pt x="49920" y="0"/>
                </a:lnTo>
                <a:cubicBezTo>
                  <a:pt x="48822" y="0"/>
                  <a:pt x="47862" y="1065"/>
                  <a:pt x="47862" y="2284"/>
                </a:cubicBezTo>
                <a:lnTo>
                  <a:pt x="47862" y="13401"/>
                </a:lnTo>
                <a:lnTo>
                  <a:pt x="37851" y="13401"/>
                </a:lnTo>
                <a:cubicBezTo>
                  <a:pt x="36754" y="13401"/>
                  <a:pt x="35931" y="14314"/>
                  <a:pt x="35931" y="15532"/>
                </a:cubicBezTo>
                <a:lnTo>
                  <a:pt x="35931" y="115431"/>
                </a:lnTo>
                <a:lnTo>
                  <a:pt x="27977" y="115431"/>
                </a:lnTo>
                <a:lnTo>
                  <a:pt x="27977" y="64416"/>
                </a:lnTo>
                <a:cubicBezTo>
                  <a:pt x="27977" y="63197"/>
                  <a:pt x="27017" y="62131"/>
                  <a:pt x="25920" y="62131"/>
                </a:cubicBezTo>
                <a:lnTo>
                  <a:pt x="23862" y="62131"/>
                </a:lnTo>
                <a:lnTo>
                  <a:pt x="23862" y="55583"/>
                </a:lnTo>
                <a:cubicBezTo>
                  <a:pt x="23862" y="54365"/>
                  <a:pt x="23040" y="53299"/>
                  <a:pt x="21942" y="53299"/>
                </a:cubicBezTo>
                <a:cubicBezTo>
                  <a:pt x="20845" y="53299"/>
                  <a:pt x="19885" y="54365"/>
                  <a:pt x="19885" y="55583"/>
                </a:cubicBezTo>
                <a:lnTo>
                  <a:pt x="19885" y="62131"/>
                </a:lnTo>
                <a:lnTo>
                  <a:pt x="5897" y="62131"/>
                </a:lnTo>
                <a:cubicBezTo>
                  <a:pt x="4800" y="62131"/>
                  <a:pt x="3977" y="63197"/>
                  <a:pt x="3977" y="64416"/>
                </a:cubicBezTo>
                <a:lnTo>
                  <a:pt x="3977" y="115431"/>
                </a:lnTo>
                <a:lnTo>
                  <a:pt x="1920" y="115431"/>
                </a:lnTo>
                <a:cubicBezTo>
                  <a:pt x="822" y="115431"/>
                  <a:pt x="0" y="116497"/>
                  <a:pt x="0" y="117715"/>
                </a:cubicBezTo>
                <a:cubicBezTo>
                  <a:pt x="0" y="118934"/>
                  <a:pt x="822" y="119847"/>
                  <a:pt x="1920" y="119847"/>
                </a:cubicBezTo>
                <a:lnTo>
                  <a:pt x="5897" y="119847"/>
                </a:lnTo>
                <a:lnTo>
                  <a:pt x="25920" y="119847"/>
                </a:lnTo>
                <a:lnTo>
                  <a:pt x="37851" y="119847"/>
                </a:lnTo>
                <a:lnTo>
                  <a:pt x="81874" y="119847"/>
                </a:lnTo>
                <a:lnTo>
                  <a:pt x="93942" y="119847"/>
                </a:lnTo>
                <a:lnTo>
                  <a:pt x="113828" y="119847"/>
                </a:lnTo>
                <a:lnTo>
                  <a:pt x="117805" y="119847"/>
                </a:lnTo>
                <a:cubicBezTo>
                  <a:pt x="119040" y="119847"/>
                  <a:pt x="119862" y="118934"/>
                  <a:pt x="119862" y="117715"/>
                </a:cubicBezTo>
                <a:cubicBezTo>
                  <a:pt x="119862" y="116497"/>
                  <a:pt x="119040" y="115431"/>
                  <a:pt x="117805" y="115431"/>
                </a:cubicBezTo>
                <a:close/>
                <a:moveTo>
                  <a:pt x="73920" y="97766"/>
                </a:moveTo>
                <a:lnTo>
                  <a:pt x="45942" y="97766"/>
                </a:lnTo>
                <a:cubicBezTo>
                  <a:pt x="44845" y="97766"/>
                  <a:pt x="43885" y="96700"/>
                  <a:pt x="43885" y="95482"/>
                </a:cubicBezTo>
                <a:cubicBezTo>
                  <a:pt x="43885" y="94263"/>
                  <a:pt x="44845" y="93197"/>
                  <a:pt x="45942" y="93197"/>
                </a:cubicBezTo>
                <a:lnTo>
                  <a:pt x="73920" y="93197"/>
                </a:lnTo>
                <a:cubicBezTo>
                  <a:pt x="75017" y="93197"/>
                  <a:pt x="75840" y="94263"/>
                  <a:pt x="75840" y="95482"/>
                </a:cubicBezTo>
                <a:cubicBezTo>
                  <a:pt x="75840" y="96700"/>
                  <a:pt x="75017" y="97766"/>
                  <a:pt x="73920" y="97766"/>
                </a:cubicBezTo>
                <a:close/>
                <a:moveTo>
                  <a:pt x="73920" y="84365"/>
                </a:moveTo>
                <a:lnTo>
                  <a:pt x="45942" y="84365"/>
                </a:lnTo>
                <a:cubicBezTo>
                  <a:pt x="44845" y="84365"/>
                  <a:pt x="43885" y="83451"/>
                  <a:pt x="43885" y="82233"/>
                </a:cubicBezTo>
                <a:cubicBezTo>
                  <a:pt x="43885" y="81015"/>
                  <a:pt x="44845" y="79949"/>
                  <a:pt x="45942" y="79949"/>
                </a:cubicBezTo>
                <a:lnTo>
                  <a:pt x="73920" y="79949"/>
                </a:lnTo>
                <a:cubicBezTo>
                  <a:pt x="75017" y="79949"/>
                  <a:pt x="75840" y="81015"/>
                  <a:pt x="75840" y="82233"/>
                </a:cubicBezTo>
                <a:cubicBezTo>
                  <a:pt x="75840" y="83451"/>
                  <a:pt x="75017" y="84365"/>
                  <a:pt x="73920" y="84365"/>
                </a:cubicBezTo>
                <a:close/>
                <a:moveTo>
                  <a:pt x="73920" y="71116"/>
                </a:moveTo>
                <a:lnTo>
                  <a:pt x="45942" y="71116"/>
                </a:lnTo>
                <a:cubicBezTo>
                  <a:pt x="44845" y="71116"/>
                  <a:pt x="43885" y="70050"/>
                  <a:pt x="43885" y="68832"/>
                </a:cubicBezTo>
                <a:cubicBezTo>
                  <a:pt x="43885" y="67614"/>
                  <a:pt x="44845" y="66700"/>
                  <a:pt x="45942" y="66700"/>
                </a:cubicBezTo>
                <a:lnTo>
                  <a:pt x="73920" y="66700"/>
                </a:lnTo>
                <a:cubicBezTo>
                  <a:pt x="75017" y="66700"/>
                  <a:pt x="75840" y="67614"/>
                  <a:pt x="75840" y="68832"/>
                </a:cubicBezTo>
                <a:cubicBezTo>
                  <a:pt x="75840" y="70050"/>
                  <a:pt x="75017" y="71116"/>
                  <a:pt x="73920" y="71116"/>
                </a:cubicBezTo>
                <a:close/>
                <a:moveTo>
                  <a:pt x="73920" y="57715"/>
                </a:moveTo>
                <a:lnTo>
                  <a:pt x="45942" y="57715"/>
                </a:lnTo>
                <a:cubicBezTo>
                  <a:pt x="44845" y="57715"/>
                  <a:pt x="43885" y="56802"/>
                  <a:pt x="43885" y="55583"/>
                </a:cubicBezTo>
                <a:cubicBezTo>
                  <a:pt x="43885" y="54365"/>
                  <a:pt x="44845" y="53299"/>
                  <a:pt x="45942" y="53299"/>
                </a:cubicBezTo>
                <a:lnTo>
                  <a:pt x="73920" y="53299"/>
                </a:lnTo>
                <a:cubicBezTo>
                  <a:pt x="75017" y="53299"/>
                  <a:pt x="75840" y="54365"/>
                  <a:pt x="75840" y="55583"/>
                </a:cubicBezTo>
                <a:cubicBezTo>
                  <a:pt x="75840" y="56802"/>
                  <a:pt x="75017" y="57715"/>
                  <a:pt x="73920" y="57715"/>
                </a:cubicBezTo>
                <a:close/>
                <a:moveTo>
                  <a:pt x="73920" y="44467"/>
                </a:moveTo>
                <a:lnTo>
                  <a:pt x="45942" y="44467"/>
                </a:lnTo>
                <a:cubicBezTo>
                  <a:pt x="44845" y="44467"/>
                  <a:pt x="43885" y="43401"/>
                  <a:pt x="43885" y="42182"/>
                </a:cubicBezTo>
                <a:cubicBezTo>
                  <a:pt x="43885" y="40964"/>
                  <a:pt x="44845" y="40050"/>
                  <a:pt x="45942" y="40050"/>
                </a:cubicBezTo>
                <a:lnTo>
                  <a:pt x="73920" y="40050"/>
                </a:lnTo>
                <a:cubicBezTo>
                  <a:pt x="75017" y="40050"/>
                  <a:pt x="75840" y="40964"/>
                  <a:pt x="75840" y="42182"/>
                </a:cubicBezTo>
                <a:cubicBezTo>
                  <a:pt x="75840" y="43401"/>
                  <a:pt x="75017" y="44467"/>
                  <a:pt x="73920" y="44467"/>
                </a:cubicBezTo>
                <a:close/>
                <a:moveTo>
                  <a:pt x="73920" y="31065"/>
                </a:moveTo>
                <a:lnTo>
                  <a:pt x="45942" y="31065"/>
                </a:lnTo>
                <a:cubicBezTo>
                  <a:pt x="44845" y="31065"/>
                  <a:pt x="43885" y="30152"/>
                  <a:pt x="43885" y="28934"/>
                </a:cubicBezTo>
                <a:cubicBezTo>
                  <a:pt x="43885" y="27715"/>
                  <a:pt x="44845" y="26649"/>
                  <a:pt x="45942" y="26649"/>
                </a:cubicBezTo>
                <a:lnTo>
                  <a:pt x="73920" y="26649"/>
                </a:lnTo>
                <a:cubicBezTo>
                  <a:pt x="75017" y="26649"/>
                  <a:pt x="75840" y="27715"/>
                  <a:pt x="75840" y="28934"/>
                </a:cubicBezTo>
                <a:cubicBezTo>
                  <a:pt x="75840" y="30152"/>
                  <a:pt x="75017" y="31065"/>
                  <a:pt x="73920" y="31065"/>
                </a:cubicBezTo>
                <a:close/>
              </a:path>
            </a:pathLst>
          </a:custGeom>
          <a:solidFill>
            <a:srgbClr val="A50000">
              <a:alpha val="33725"/>
            </a:srgbClr>
          </a:solidFill>
          <a:ln>
            <a:noFill/>
          </a:ln>
        </p:spPr>
        <p:txBody>
          <a:bodyPr anchorCtr="0" anchor="ctr" bIns="22825" lIns="45675" rIns="45675" tIns="2282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
        <p:nvSpPr>
          <p:cNvPr id="273" name="Shape 273"/>
          <p:cNvSpPr/>
          <p:nvPr/>
        </p:nvSpPr>
        <p:spPr>
          <a:xfrm>
            <a:off x="1529811" y="5729560"/>
            <a:ext cx="559799" cy="1123500"/>
          </a:xfrm>
          <a:custGeom>
            <a:pathLst>
              <a:path extrusionOk="0" h="120000" w="120000">
                <a:moveTo>
                  <a:pt x="115939" y="43967"/>
                </a:moveTo>
                <a:lnTo>
                  <a:pt x="95915" y="43967"/>
                </a:lnTo>
                <a:lnTo>
                  <a:pt x="95915" y="17992"/>
                </a:lnTo>
                <a:cubicBezTo>
                  <a:pt x="95915" y="16872"/>
                  <a:pt x="94095" y="15962"/>
                  <a:pt x="91855" y="15962"/>
                </a:cubicBezTo>
                <a:lnTo>
                  <a:pt x="63850" y="15962"/>
                </a:lnTo>
                <a:lnTo>
                  <a:pt x="63850" y="1960"/>
                </a:lnTo>
                <a:cubicBezTo>
                  <a:pt x="63850" y="910"/>
                  <a:pt x="62170" y="0"/>
                  <a:pt x="59929" y="0"/>
                </a:cubicBezTo>
                <a:cubicBezTo>
                  <a:pt x="57689" y="0"/>
                  <a:pt x="55869" y="910"/>
                  <a:pt x="55869" y="1960"/>
                </a:cubicBezTo>
                <a:lnTo>
                  <a:pt x="55869" y="15962"/>
                </a:lnTo>
                <a:lnTo>
                  <a:pt x="27864" y="15962"/>
                </a:lnTo>
                <a:cubicBezTo>
                  <a:pt x="25764" y="15962"/>
                  <a:pt x="23943" y="16872"/>
                  <a:pt x="23943" y="17992"/>
                </a:cubicBezTo>
                <a:lnTo>
                  <a:pt x="23943" y="43967"/>
                </a:lnTo>
                <a:lnTo>
                  <a:pt x="3920" y="43967"/>
                </a:lnTo>
                <a:cubicBezTo>
                  <a:pt x="1680" y="43967"/>
                  <a:pt x="0" y="44877"/>
                  <a:pt x="0" y="45997"/>
                </a:cubicBezTo>
                <a:lnTo>
                  <a:pt x="0" y="117899"/>
                </a:lnTo>
                <a:cubicBezTo>
                  <a:pt x="0" y="119019"/>
                  <a:pt x="1680" y="119929"/>
                  <a:pt x="3920" y="119929"/>
                </a:cubicBezTo>
                <a:lnTo>
                  <a:pt x="47887" y="119929"/>
                </a:lnTo>
                <a:lnTo>
                  <a:pt x="47887" y="105927"/>
                </a:lnTo>
                <a:cubicBezTo>
                  <a:pt x="47887" y="104807"/>
                  <a:pt x="49708" y="103967"/>
                  <a:pt x="51948" y="103967"/>
                </a:cubicBezTo>
                <a:lnTo>
                  <a:pt x="67911" y="103967"/>
                </a:lnTo>
                <a:cubicBezTo>
                  <a:pt x="70151" y="103967"/>
                  <a:pt x="71971" y="104807"/>
                  <a:pt x="71971" y="105927"/>
                </a:cubicBezTo>
                <a:lnTo>
                  <a:pt x="71971" y="119929"/>
                </a:lnTo>
                <a:lnTo>
                  <a:pt x="115939" y="119929"/>
                </a:lnTo>
                <a:cubicBezTo>
                  <a:pt x="118039" y="119929"/>
                  <a:pt x="119859" y="119019"/>
                  <a:pt x="119859" y="117899"/>
                </a:cubicBezTo>
                <a:lnTo>
                  <a:pt x="119859" y="45997"/>
                </a:lnTo>
                <a:cubicBezTo>
                  <a:pt x="119859" y="44877"/>
                  <a:pt x="118039" y="43967"/>
                  <a:pt x="115939" y="43967"/>
                </a:cubicBezTo>
                <a:close/>
                <a:moveTo>
                  <a:pt x="43967" y="23943"/>
                </a:moveTo>
                <a:lnTo>
                  <a:pt x="75892" y="23943"/>
                </a:lnTo>
                <a:cubicBezTo>
                  <a:pt x="78133" y="23943"/>
                  <a:pt x="79953" y="24854"/>
                  <a:pt x="79953" y="25974"/>
                </a:cubicBezTo>
                <a:cubicBezTo>
                  <a:pt x="79953" y="27094"/>
                  <a:pt x="78133" y="28004"/>
                  <a:pt x="75892" y="28004"/>
                </a:cubicBezTo>
                <a:lnTo>
                  <a:pt x="43967" y="28004"/>
                </a:lnTo>
                <a:cubicBezTo>
                  <a:pt x="41726" y="28004"/>
                  <a:pt x="39906" y="27094"/>
                  <a:pt x="39906" y="25974"/>
                </a:cubicBezTo>
                <a:cubicBezTo>
                  <a:pt x="39906" y="24854"/>
                  <a:pt x="41726" y="23943"/>
                  <a:pt x="43967" y="23943"/>
                </a:cubicBezTo>
                <a:close/>
                <a:moveTo>
                  <a:pt x="43967" y="35985"/>
                </a:moveTo>
                <a:lnTo>
                  <a:pt x="75892" y="35985"/>
                </a:lnTo>
                <a:cubicBezTo>
                  <a:pt x="78133" y="35985"/>
                  <a:pt x="79953" y="36896"/>
                  <a:pt x="79953" y="37946"/>
                </a:cubicBezTo>
                <a:cubicBezTo>
                  <a:pt x="79953" y="39066"/>
                  <a:pt x="78133" y="39976"/>
                  <a:pt x="75892" y="39976"/>
                </a:cubicBezTo>
                <a:lnTo>
                  <a:pt x="43967" y="39976"/>
                </a:lnTo>
                <a:cubicBezTo>
                  <a:pt x="41726" y="39976"/>
                  <a:pt x="39906" y="39066"/>
                  <a:pt x="39906" y="37946"/>
                </a:cubicBezTo>
                <a:cubicBezTo>
                  <a:pt x="39906" y="36896"/>
                  <a:pt x="41726" y="35985"/>
                  <a:pt x="43967" y="35985"/>
                </a:cubicBezTo>
                <a:close/>
                <a:moveTo>
                  <a:pt x="91855" y="95915"/>
                </a:moveTo>
                <a:lnTo>
                  <a:pt x="27864" y="95915"/>
                </a:lnTo>
                <a:cubicBezTo>
                  <a:pt x="25764" y="95915"/>
                  <a:pt x="23943" y="95075"/>
                  <a:pt x="23943" y="93955"/>
                </a:cubicBezTo>
                <a:cubicBezTo>
                  <a:pt x="23943" y="92835"/>
                  <a:pt x="25764" y="91925"/>
                  <a:pt x="27864" y="91925"/>
                </a:cubicBezTo>
                <a:lnTo>
                  <a:pt x="91855" y="91925"/>
                </a:lnTo>
                <a:cubicBezTo>
                  <a:pt x="94095" y="91925"/>
                  <a:pt x="95915" y="92835"/>
                  <a:pt x="95915" y="93955"/>
                </a:cubicBezTo>
                <a:cubicBezTo>
                  <a:pt x="95915" y="95075"/>
                  <a:pt x="94095" y="95915"/>
                  <a:pt x="91855" y="95915"/>
                </a:cubicBezTo>
                <a:close/>
                <a:moveTo>
                  <a:pt x="91855" y="79953"/>
                </a:moveTo>
                <a:lnTo>
                  <a:pt x="27864" y="79953"/>
                </a:lnTo>
                <a:cubicBezTo>
                  <a:pt x="25764" y="79953"/>
                  <a:pt x="23943" y="79043"/>
                  <a:pt x="23943" y="77922"/>
                </a:cubicBezTo>
                <a:cubicBezTo>
                  <a:pt x="23943" y="76872"/>
                  <a:pt x="25764" y="75962"/>
                  <a:pt x="27864" y="75962"/>
                </a:cubicBezTo>
                <a:lnTo>
                  <a:pt x="91855" y="75962"/>
                </a:lnTo>
                <a:cubicBezTo>
                  <a:pt x="94095" y="75962"/>
                  <a:pt x="95915" y="76872"/>
                  <a:pt x="95915" y="77922"/>
                </a:cubicBezTo>
                <a:cubicBezTo>
                  <a:pt x="95915" y="79043"/>
                  <a:pt x="94095" y="79953"/>
                  <a:pt x="91855" y="79953"/>
                </a:cubicBezTo>
                <a:close/>
                <a:moveTo>
                  <a:pt x="91855" y="63990"/>
                </a:moveTo>
                <a:lnTo>
                  <a:pt x="27864" y="63990"/>
                </a:lnTo>
                <a:cubicBezTo>
                  <a:pt x="25764" y="63990"/>
                  <a:pt x="23943" y="63080"/>
                  <a:pt x="23943" y="61960"/>
                </a:cubicBezTo>
                <a:cubicBezTo>
                  <a:pt x="23943" y="60840"/>
                  <a:pt x="25764" y="59929"/>
                  <a:pt x="27864" y="59929"/>
                </a:cubicBezTo>
                <a:lnTo>
                  <a:pt x="91855" y="59929"/>
                </a:lnTo>
                <a:cubicBezTo>
                  <a:pt x="94095" y="59929"/>
                  <a:pt x="95915" y="60840"/>
                  <a:pt x="95915" y="61960"/>
                </a:cubicBezTo>
                <a:cubicBezTo>
                  <a:pt x="95915" y="63080"/>
                  <a:pt x="94095" y="63990"/>
                  <a:pt x="91855" y="63990"/>
                </a:cubicBezTo>
                <a:close/>
              </a:path>
            </a:pathLst>
          </a:custGeom>
          <a:solidFill>
            <a:srgbClr val="A50000">
              <a:alpha val="25490"/>
            </a:srgbClr>
          </a:solidFill>
          <a:ln>
            <a:noFill/>
          </a:ln>
        </p:spPr>
        <p:txBody>
          <a:bodyPr anchorCtr="0" anchor="ctr" bIns="22825" lIns="45675" rIns="45675" tIns="2282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
        <p:nvSpPr>
          <p:cNvPr id="274" name="Shape 274"/>
          <p:cNvSpPr/>
          <p:nvPr/>
        </p:nvSpPr>
        <p:spPr>
          <a:xfrm>
            <a:off x="2164541" y="5954835"/>
            <a:ext cx="487499" cy="898200"/>
          </a:xfrm>
          <a:custGeom>
            <a:pathLst>
              <a:path extrusionOk="0" h="120000" w="120000">
                <a:moveTo>
                  <a:pt x="115161" y="0"/>
                </a:moveTo>
                <a:lnTo>
                  <a:pt x="4677" y="0"/>
                </a:lnTo>
                <a:cubicBezTo>
                  <a:pt x="2096" y="0"/>
                  <a:pt x="0" y="1137"/>
                  <a:pt x="0" y="2536"/>
                </a:cubicBezTo>
                <a:lnTo>
                  <a:pt x="0" y="117376"/>
                </a:lnTo>
                <a:cubicBezTo>
                  <a:pt x="0" y="118775"/>
                  <a:pt x="2096" y="119912"/>
                  <a:pt x="4677" y="119912"/>
                </a:cubicBezTo>
                <a:lnTo>
                  <a:pt x="46129" y="119912"/>
                </a:lnTo>
                <a:lnTo>
                  <a:pt x="46129" y="107405"/>
                </a:lnTo>
                <a:cubicBezTo>
                  <a:pt x="46129" y="106005"/>
                  <a:pt x="48225" y="104956"/>
                  <a:pt x="50645" y="104956"/>
                </a:cubicBezTo>
                <a:lnTo>
                  <a:pt x="69193" y="104956"/>
                </a:lnTo>
                <a:cubicBezTo>
                  <a:pt x="71612" y="104956"/>
                  <a:pt x="73709" y="106005"/>
                  <a:pt x="73709" y="107405"/>
                </a:cubicBezTo>
                <a:lnTo>
                  <a:pt x="73709" y="119912"/>
                </a:lnTo>
                <a:lnTo>
                  <a:pt x="115161" y="119912"/>
                </a:lnTo>
                <a:cubicBezTo>
                  <a:pt x="117741" y="119912"/>
                  <a:pt x="119838" y="118775"/>
                  <a:pt x="119838" y="117376"/>
                </a:cubicBezTo>
                <a:lnTo>
                  <a:pt x="119838" y="2536"/>
                </a:lnTo>
                <a:cubicBezTo>
                  <a:pt x="119838" y="1137"/>
                  <a:pt x="117741" y="0"/>
                  <a:pt x="115161" y="0"/>
                </a:cubicBezTo>
                <a:close/>
                <a:moveTo>
                  <a:pt x="96774" y="94897"/>
                </a:moveTo>
                <a:lnTo>
                  <a:pt x="23064" y="94897"/>
                </a:lnTo>
                <a:cubicBezTo>
                  <a:pt x="20483" y="94897"/>
                  <a:pt x="18548" y="93848"/>
                  <a:pt x="18548" y="92448"/>
                </a:cubicBezTo>
                <a:cubicBezTo>
                  <a:pt x="18548" y="91049"/>
                  <a:pt x="20483" y="89912"/>
                  <a:pt x="23064" y="89912"/>
                </a:cubicBezTo>
                <a:lnTo>
                  <a:pt x="96774" y="89912"/>
                </a:lnTo>
                <a:cubicBezTo>
                  <a:pt x="99354" y="89912"/>
                  <a:pt x="101451" y="91049"/>
                  <a:pt x="101451" y="92448"/>
                </a:cubicBezTo>
                <a:cubicBezTo>
                  <a:pt x="101451" y="93848"/>
                  <a:pt x="99354" y="94897"/>
                  <a:pt x="96774" y="94897"/>
                </a:cubicBezTo>
                <a:close/>
                <a:moveTo>
                  <a:pt x="96774" y="79941"/>
                </a:moveTo>
                <a:lnTo>
                  <a:pt x="23064" y="79941"/>
                </a:lnTo>
                <a:cubicBezTo>
                  <a:pt x="20483" y="79941"/>
                  <a:pt x="18548" y="78892"/>
                  <a:pt x="18548" y="77492"/>
                </a:cubicBezTo>
                <a:cubicBezTo>
                  <a:pt x="18548" y="76180"/>
                  <a:pt x="20483" y="74956"/>
                  <a:pt x="23064" y="74956"/>
                </a:cubicBezTo>
                <a:lnTo>
                  <a:pt x="96774" y="74956"/>
                </a:lnTo>
                <a:cubicBezTo>
                  <a:pt x="99354" y="74956"/>
                  <a:pt x="101451" y="76180"/>
                  <a:pt x="101451" y="77492"/>
                </a:cubicBezTo>
                <a:cubicBezTo>
                  <a:pt x="101451" y="78892"/>
                  <a:pt x="99354" y="79941"/>
                  <a:pt x="96774" y="79941"/>
                </a:cubicBezTo>
                <a:close/>
                <a:moveTo>
                  <a:pt x="96774" y="64985"/>
                </a:moveTo>
                <a:lnTo>
                  <a:pt x="23064" y="64985"/>
                </a:lnTo>
                <a:cubicBezTo>
                  <a:pt x="20483" y="64985"/>
                  <a:pt x="18548" y="63848"/>
                  <a:pt x="18548" y="62448"/>
                </a:cubicBezTo>
                <a:cubicBezTo>
                  <a:pt x="18548" y="61049"/>
                  <a:pt x="20483" y="60000"/>
                  <a:pt x="23064" y="60000"/>
                </a:cubicBezTo>
                <a:lnTo>
                  <a:pt x="96774" y="60000"/>
                </a:lnTo>
                <a:cubicBezTo>
                  <a:pt x="99354" y="60000"/>
                  <a:pt x="101451" y="61049"/>
                  <a:pt x="101451" y="62448"/>
                </a:cubicBezTo>
                <a:cubicBezTo>
                  <a:pt x="101451" y="63848"/>
                  <a:pt x="99354" y="64985"/>
                  <a:pt x="96774" y="64985"/>
                </a:cubicBezTo>
                <a:close/>
                <a:moveTo>
                  <a:pt x="96774" y="50029"/>
                </a:moveTo>
                <a:lnTo>
                  <a:pt x="23064" y="50029"/>
                </a:lnTo>
                <a:cubicBezTo>
                  <a:pt x="20483" y="50029"/>
                  <a:pt x="18548" y="48892"/>
                  <a:pt x="18548" y="47492"/>
                </a:cubicBezTo>
                <a:cubicBezTo>
                  <a:pt x="18548" y="46093"/>
                  <a:pt x="20483" y="44956"/>
                  <a:pt x="23064" y="44956"/>
                </a:cubicBezTo>
                <a:lnTo>
                  <a:pt x="96774" y="44956"/>
                </a:lnTo>
                <a:cubicBezTo>
                  <a:pt x="99354" y="44956"/>
                  <a:pt x="101451" y="46093"/>
                  <a:pt x="101451" y="47492"/>
                </a:cubicBezTo>
                <a:cubicBezTo>
                  <a:pt x="101451" y="48892"/>
                  <a:pt x="99354" y="50029"/>
                  <a:pt x="96774" y="50029"/>
                </a:cubicBezTo>
                <a:close/>
                <a:moveTo>
                  <a:pt x="96774" y="34985"/>
                </a:moveTo>
                <a:lnTo>
                  <a:pt x="23064" y="34985"/>
                </a:lnTo>
                <a:cubicBezTo>
                  <a:pt x="20483" y="34985"/>
                  <a:pt x="18548" y="33935"/>
                  <a:pt x="18548" y="32536"/>
                </a:cubicBezTo>
                <a:cubicBezTo>
                  <a:pt x="18548" y="31224"/>
                  <a:pt x="20483" y="30000"/>
                  <a:pt x="23064" y="30000"/>
                </a:cubicBezTo>
                <a:lnTo>
                  <a:pt x="96774" y="30000"/>
                </a:lnTo>
                <a:cubicBezTo>
                  <a:pt x="99354" y="30000"/>
                  <a:pt x="101451" y="31224"/>
                  <a:pt x="101451" y="32536"/>
                </a:cubicBezTo>
                <a:cubicBezTo>
                  <a:pt x="101451" y="33935"/>
                  <a:pt x="99354" y="34985"/>
                  <a:pt x="96774" y="34985"/>
                </a:cubicBezTo>
                <a:close/>
                <a:moveTo>
                  <a:pt x="96774" y="20029"/>
                </a:moveTo>
                <a:lnTo>
                  <a:pt x="23064" y="20029"/>
                </a:lnTo>
                <a:cubicBezTo>
                  <a:pt x="20483" y="20029"/>
                  <a:pt x="18548" y="18892"/>
                  <a:pt x="18548" y="17492"/>
                </a:cubicBezTo>
                <a:cubicBezTo>
                  <a:pt x="18548" y="16180"/>
                  <a:pt x="20483" y="15043"/>
                  <a:pt x="23064" y="15043"/>
                </a:cubicBezTo>
                <a:lnTo>
                  <a:pt x="96774" y="15043"/>
                </a:lnTo>
                <a:cubicBezTo>
                  <a:pt x="99354" y="15043"/>
                  <a:pt x="101451" y="16180"/>
                  <a:pt x="101451" y="17492"/>
                </a:cubicBezTo>
                <a:cubicBezTo>
                  <a:pt x="101451" y="18892"/>
                  <a:pt x="99354" y="20029"/>
                  <a:pt x="96774" y="20029"/>
                </a:cubicBezTo>
                <a:close/>
              </a:path>
            </a:pathLst>
          </a:custGeom>
          <a:solidFill>
            <a:srgbClr val="A50000">
              <a:alpha val="33725"/>
            </a:srgbClr>
          </a:solidFill>
          <a:ln>
            <a:noFill/>
          </a:ln>
        </p:spPr>
        <p:txBody>
          <a:bodyPr anchorCtr="0" anchor="ctr" bIns="22825" lIns="45675" rIns="45675" tIns="2282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
        <p:nvSpPr>
          <p:cNvPr id="275" name="Shape 275"/>
          <p:cNvSpPr/>
          <p:nvPr/>
        </p:nvSpPr>
        <p:spPr>
          <a:xfrm>
            <a:off x="675808" y="6070362"/>
            <a:ext cx="781800" cy="782699"/>
          </a:xfrm>
          <a:custGeom>
            <a:pathLst>
              <a:path extrusionOk="0" h="120000" w="120000">
                <a:moveTo>
                  <a:pt x="117894" y="47959"/>
                </a:moveTo>
                <a:lnTo>
                  <a:pt x="111879" y="47959"/>
                </a:lnTo>
                <a:lnTo>
                  <a:pt x="111879" y="37926"/>
                </a:lnTo>
                <a:cubicBezTo>
                  <a:pt x="111879" y="36822"/>
                  <a:pt x="110977" y="35919"/>
                  <a:pt x="109874" y="35919"/>
                </a:cubicBezTo>
                <a:lnTo>
                  <a:pt x="89924" y="35919"/>
                </a:lnTo>
                <a:cubicBezTo>
                  <a:pt x="88822" y="35919"/>
                  <a:pt x="87919" y="36822"/>
                  <a:pt x="87919" y="37926"/>
                </a:cubicBezTo>
                <a:lnTo>
                  <a:pt x="87919" y="47959"/>
                </a:lnTo>
                <a:lnTo>
                  <a:pt x="81904" y="47959"/>
                </a:lnTo>
                <a:cubicBezTo>
                  <a:pt x="80802" y="47959"/>
                  <a:pt x="79899" y="48862"/>
                  <a:pt x="79899" y="49966"/>
                </a:cubicBezTo>
                <a:lnTo>
                  <a:pt x="79899" y="67926"/>
                </a:lnTo>
                <a:lnTo>
                  <a:pt x="47919" y="67926"/>
                </a:lnTo>
                <a:lnTo>
                  <a:pt x="47919" y="37926"/>
                </a:lnTo>
                <a:cubicBezTo>
                  <a:pt x="47919" y="36822"/>
                  <a:pt x="47117" y="35919"/>
                  <a:pt x="46015" y="35919"/>
                </a:cubicBezTo>
                <a:lnTo>
                  <a:pt x="40000" y="35919"/>
                </a:lnTo>
                <a:lnTo>
                  <a:pt x="40000" y="21973"/>
                </a:lnTo>
                <a:cubicBezTo>
                  <a:pt x="40000" y="20869"/>
                  <a:pt x="39097" y="19966"/>
                  <a:pt x="37994" y="19966"/>
                </a:cubicBezTo>
                <a:lnTo>
                  <a:pt x="23959" y="19966"/>
                </a:lnTo>
                <a:lnTo>
                  <a:pt x="23959" y="2006"/>
                </a:lnTo>
                <a:cubicBezTo>
                  <a:pt x="23959" y="903"/>
                  <a:pt x="23057" y="0"/>
                  <a:pt x="21954" y="0"/>
                </a:cubicBezTo>
                <a:cubicBezTo>
                  <a:pt x="20852" y="0"/>
                  <a:pt x="20050" y="903"/>
                  <a:pt x="20050" y="2006"/>
                </a:cubicBezTo>
                <a:lnTo>
                  <a:pt x="20050" y="19966"/>
                </a:lnTo>
                <a:lnTo>
                  <a:pt x="10025" y="19966"/>
                </a:lnTo>
                <a:cubicBezTo>
                  <a:pt x="8922" y="19966"/>
                  <a:pt x="8020" y="20869"/>
                  <a:pt x="8020" y="21973"/>
                </a:cubicBezTo>
                <a:lnTo>
                  <a:pt x="8020" y="35919"/>
                </a:lnTo>
                <a:lnTo>
                  <a:pt x="2005" y="35919"/>
                </a:lnTo>
                <a:cubicBezTo>
                  <a:pt x="902" y="35919"/>
                  <a:pt x="0" y="36822"/>
                  <a:pt x="0" y="37926"/>
                </a:cubicBezTo>
                <a:lnTo>
                  <a:pt x="0" y="117892"/>
                </a:lnTo>
                <a:cubicBezTo>
                  <a:pt x="0" y="118996"/>
                  <a:pt x="902" y="119899"/>
                  <a:pt x="2005" y="119899"/>
                </a:cubicBezTo>
                <a:lnTo>
                  <a:pt x="16040" y="119899"/>
                </a:lnTo>
                <a:lnTo>
                  <a:pt x="16040" y="105953"/>
                </a:lnTo>
                <a:cubicBezTo>
                  <a:pt x="16040" y="104849"/>
                  <a:pt x="16942" y="103946"/>
                  <a:pt x="18045" y="103946"/>
                </a:cubicBezTo>
                <a:lnTo>
                  <a:pt x="25964" y="103946"/>
                </a:lnTo>
                <a:cubicBezTo>
                  <a:pt x="27067" y="103946"/>
                  <a:pt x="27969" y="104849"/>
                  <a:pt x="27969" y="105953"/>
                </a:cubicBezTo>
                <a:lnTo>
                  <a:pt x="27969" y="119899"/>
                </a:lnTo>
                <a:lnTo>
                  <a:pt x="46015" y="119899"/>
                </a:lnTo>
                <a:lnTo>
                  <a:pt x="81904" y="119899"/>
                </a:lnTo>
                <a:lnTo>
                  <a:pt x="95839" y="119899"/>
                </a:lnTo>
                <a:lnTo>
                  <a:pt x="95839" y="105953"/>
                </a:lnTo>
                <a:cubicBezTo>
                  <a:pt x="95839" y="104849"/>
                  <a:pt x="96741" y="103946"/>
                  <a:pt x="97844" y="103946"/>
                </a:cubicBezTo>
                <a:lnTo>
                  <a:pt x="105864" y="103946"/>
                </a:lnTo>
                <a:cubicBezTo>
                  <a:pt x="106967" y="103946"/>
                  <a:pt x="107869" y="104849"/>
                  <a:pt x="107869" y="105953"/>
                </a:cubicBezTo>
                <a:lnTo>
                  <a:pt x="107869" y="119899"/>
                </a:lnTo>
                <a:lnTo>
                  <a:pt x="117894" y="119899"/>
                </a:lnTo>
                <a:cubicBezTo>
                  <a:pt x="118997" y="119899"/>
                  <a:pt x="119899" y="118996"/>
                  <a:pt x="119899" y="117892"/>
                </a:cubicBezTo>
                <a:lnTo>
                  <a:pt x="119899" y="49966"/>
                </a:lnTo>
                <a:cubicBezTo>
                  <a:pt x="119899" y="48862"/>
                  <a:pt x="118997" y="47959"/>
                  <a:pt x="117894" y="47959"/>
                </a:cubicBezTo>
                <a:close/>
                <a:moveTo>
                  <a:pt x="18045" y="27993"/>
                </a:moveTo>
                <a:lnTo>
                  <a:pt x="29974" y="27993"/>
                </a:lnTo>
                <a:cubicBezTo>
                  <a:pt x="31077" y="27993"/>
                  <a:pt x="31979" y="28896"/>
                  <a:pt x="31979" y="30000"/>
                </a:cubicBezTo>
                <a:cubicBezTo>
                  <a:pt x="31979" y="31103"/>
                  <a:pt x="31077" y="32006"/>
                  <a:pt x="29974" y="32006"/>
                </a:cubicBezTo>
                <a:lnTo>
                  <a:pt x="18045" y="32006"/>
                </a:lnTo>
                <a:cubicBezTo>
                  <a:pt x="16942" y="32006"/>
                  <a:pt x="16040" y="31103"/>
                  <a:pt x="16040" y="30000"/>
                </a:cubicBezTo>
                <a:cubicBezTo>
                  <a:pt x="16040" y="28896"/>
                  <a:pt x="16942" y="27993"/>
                  <a:pt x="18045" y="27993"/>
                </a:cubicBezTo>
                <a:close/>
                <a:moveTo>
                  <a:pt x="37994" y="95919"/>
                </a:moveTo>
                <a:lnTo>
                  <a:pt x="10025" y="95919"/>
                </a:lnTo>
                <a:cubicBezTo>
                  <a:pt x="8922" y="95919"/>
                  <a:pt x="8020" y="95016"/>
                  <a:pt x="8020" y="93913"/>
                </a:cubicBezTo>
                <a:cubicBezTo>
                  <a:pt x="8020" y="92809"/>
                  <a:pt x="8922" y="91906"/>
                  <a:pt x="10025" y="91906"/>
                </a:cubicBezTo>
                <a:lnTo>
                  <a:pt x="37994" y="91906"/>
                </a:lnTo>
                <a:cubicBezTo>
                  <a:pt x="39097" y="91906"/>
                  <a:pt x="40000" y="92809"/>
                  <a:pt x="40000" y="93913"/>
                </a:cubicBezTo>
                <a:cubicBezTo>
                  <a:pt x="40000" y="95016"/>
                  <a:pt x="39097" y="95919"/>
                  <a:pt x="37994" y="95919"/>
                </a:cubicBezTo>
                <a:close/>
                <a:moveTo>
                  <a:pt x="37994" y="87892"/>
                </a:moveTo>
                <a:lnTo>
                  <a:pt x="10025" y="87892"/>
                </a:lnTo>
                <a:cubicBezTo>
                  <a:pt x="8922" y="87892"/>
                  <a:pt x="8020" y="86989"/>
                  <a:pt x="8020" y="85886"/>
                </a:cubicBezTo>
                <a:cubicBezTo>
                  <a:pt x="8020" y="84782"/>
                  <a:pt x="8922" y="83879"/>
                  <a:pt x="10025" y="83879"/>
                </a:cubicBezTo>
                <a:lnTo>
                  <a:pt x="37994" y="83879"/>
                </a:lnTo>
                <a:cubicBezTo>
                  <a:pt x="39097" y="83879"/>
                  <a:pt x="40000" y="84782"/>
                  <a:pt x="40000" y="85886"/>
                </a:cubicBezTo>
                <a:cubicBezTo>
                  <a:pt x="40000" y="86989"/>
                  <a:pt x="39097" y="87892"/>
                  <a:pt x="37994" y="87892"/>
                </a:cubicBezTo>
                <a:close/>
                <a:moveTo>
                  <a:pt x="37994" y="79966"/>
                </a:moveTo>
                <a:lnTo>
                  <a:pt x="10025" y="79966"/>
                </a:lnTo>
                <a:cubicBezTo>
                  <a:pt x="8922" y="79966"/>
                  <a:pt x="8020" y="79063"/>
                  <a:pt x="8020" y="77959"/>
                </a:cubicBezTo>
                <a:cubicBezTo>
                  <a:pt x="8020" y="76856"/>
                  <a:pt x="8922" y="75953"/>
                  <a:pt x="10025" y="75953"/>
                </a:cubicBezTo>
                <a:lnTo>
                  <a:pt x="37994" y="75953"/>
                </a:lnTo>
                <a:cubicBezTo>
                  <a:pt x="39097" y="75953"/>
                  <a:pt x="40000" y="76856"/>
                  <a:pt x="40000" y="77959"/>
                </a:cubicBezTo>
                <a:cubicBezTo>
                  <a:pt x="40000" y="79063"/>
                  <a:pt x="39097" y="79966"/>
                  <a:pt x="37994" y="79966"/>
                </a:cubicBezTo>
                <a:close/>
                <a:moveTo>
                  <a:pt x="37994" y="71939"/>
                </a:moveTo>
                <a:lnTo>
                  <a:pt x="10025" y="71939"/>
                </a:lnTo>
                <a:cubicBezTo>
                  <a:pt x="8922" y="71939"/>
                  <a:pt x="8020" y="71036"/>
                  <a:pt x="8020" y="69933"/>
                </a:cubicBezTo>
                <a:cubicBezTo>
                  <a:pt x="8020" y="68829"/>
                  <a:pt x="8922" y="67926"/>
                  <a:pt x="10025" y="67926"/>
                </a:cubicBezTo>
                <a:lnTo>
                  <a:pt x="37994" y="67926"/>
                </a:lnTo>
                <a:cubicBezTo>
                  <a:pt x="39097" y="67926"/>
                  <a:pt x="40000" y="68829"/>
                  <a:pt x="40000" y="69933"/>
                </a:cubicBezTo>
                <a:cubicBezTo>
                  <a:pt x="40000" y="71036"/>
                  <a:pt x="39097" y="71939"/>
                  <a:pt x="37994" y="71939"/>
                </a:cubicBezTo>
                <a:close/>
                <a:moveTo>
                  <a:pt x="37994" y="63913"/>
                </a:moveTo>
                <a:lnTo>
                  <a:pt x="10025" y="63913"/>
                </a:lnTo>
                <a:cubicBezTo>
                  <a:pt x="8922" y="63913"/>
                  <a:pt x="8020" y="63010"/>
                  <a:pt x="8020" y="61906"/>
                </a:cubicBezTo>
                <a:cubicBezTo>
                  <a:pt x="8020" y="60802"/>
                  <a:pt x="8922" y="59899"/>
                  <a:pt x="10025" y="59899"/>
                </a:cubicBezTo>
                <a:lnTo>
                  <a:pt x="37994" y="59899"/>
                </a:lnTo>
                <a:cubicBezTo>
                  <a:pt x="39097" y="59899"/>
                  <a:pt x="40000" y="60802"/>
                  <a:pt x="40000" y="61906"/>
                </a:cubicBezTo>
                <a:cubicBezTo>
                  <a:pt x="40000" y="63010"/>
                  <a:pt x="39097" y="63913"/>
                  <a:pt x="37994" y="63913"/>
                </a:cubicBezTo>
                <a:close/>
                <a:moveTo>
                  <a:pt x="37994" y="55986"/>
                </a:moveTo>
                <a:lnTo>
                  <a:pt x="10025" y="55986"/>
                </a:lnTo>
                <a:cubicBezTo>
                  <a:pt x="8922" y="55986"/>
                  <a:pt x="8020" y="55083"/>
                  <a:pt x="8020" y="53979"/>
                </a:cubicBezTo>
                <a:cubicBezTo>
                  <a:pt x="8020" y="52876"/>
                  <a:pt x="8922" y="51973"/>
                  <a:pt x="10025" y="51973"/>
                </a:cubicBezTo>
                <a:lnTo>
                  <a:pt x="37994" y="51973"/>
                </a:lnTo>
                <a:cubicBezTo>
                  <a:pt x="39097" y="51973"/>
                  <a:pt x="40000" y="52876"/>
                  <a:pt x="40000" y="53979"/>
                </a:cubicBezTo>
                <a:cubicBezTo>
                  <a:pt x="40000" y="55083"/>
                  <a:pt x="39097" y="55986"/>
                  <a:pt x="37994" y="55986"/>
                </a:cubicBezTo>
                <a:close/>
                <a:moveTo>
                  <a:pt x="37994" y="47959"/>
                </a:moveTo>
                <a:lnTo>
                  <a:pt x="10025" y="47959"/>
                </a:lnTo>
                <a:cubicBezTo>
                  <a:pt x="8922" y="47959"/>
                  <a:pt x="8020" y="47056"/>
                  <a:pt x="8020" y="45953"/>
                </a:cubicBezTo>
                <a:cubicBezTo>
                  <a:pt x="8020" y="44849"/>
                  <a:pt x="8922" y="43946"/>
                  <a:pt x="10025" y="43946"/>
                </a:cubicBezTo>
                <a:lnTo>
                  <a:pt x="37994" y="43946"/>
                </a:lnTo>
                <a:cubicBezTo>
                  <a:pt x="39097" y="43946"/>
                  <a:pt x="40000" y="44849"/>
                  <a:pt x="40000" y="45953"/>
                </a:cubicBezTo>
                <a:cubicBezTo>
                  <a:pt x="40000" y="47056"/>
                  <a:pt x="39097" y="47959"/>
                  <a:pt x="37994" y="47959"/>
                </a:cubicBezTo>
                <a:close/>
                <a:moveTo>
                  <a:pt x="73884" y="99933"/>
                </a:moveTo>
                <a:lnTo>
                  <a:pt x="53934" y="99933"/>
                </a:lnTo>
                <a:cubicBezTo>
                  <a:pt x="52832" y="99933"/>
                  <a:pt x="51929" y="99030"/>
                  <a:pt x="51929" y="97926"/>
                </a:cubicBezTo>
                <a:cubicBezTo>
                  <a:pt x="51929" y="96822"/>
                  <a:pt x="52832" y="95919"/>
                  <a:pt x="53934" y="95919"/>
                </a:cubicBezTo>
                <a:lnTo>
                  <a:pt x="73884" y="95919"/>
                </a:lnTo>
                <a:cubicBezTo>
                  <a:pt x="74987" y="95919"/>
                  <a:pt x="75889" y="96822"/>
                  <a:pt x="75889" y="97926"/>
                </a:cubicBezTo>
                <a:cubicBezTo>
                  <a:pt x="75889" y="99030"/>
                  <a:pt x="74987" y="99933"/>
                  <a:pt x="73884" y="99933"/>
                </a:cubicBezTo>
                <a:close/>
                <a:moveTo>
                  <a:pt x="73884" y="91906"/>
                </a:moveTo>
                <a:lnTo>
                  <a:pt x="53934" y="91906"/>
                </a:lnTo>
                <a:cubicBezTo>
                  <a:pt x="52832" y="91906"/>
                  <a:pt x="51929" y="91003"/>
                  <a:pt x="51929" y="89899"/>
                </a:cubicBezTo>
                <a:cubicBezTo>
                  <a:pt x="51929" y="88795"/>
                  <a:pt x="52832" y="87892"/>
                  <a:pt x="53934" y="87892"/>
                </a:cubicBezTo>
                <a:lnTo>
                  <a:pt x="73884" y="87892"/>
                </a:lnTo>
                <a:cubicBezTo>
                  <a:pt x="74987" y="87892"/>
                  <a:pt x="75889" y="88795"/>
                  <a:pt x="75889" y="89899"/>
                </a:cubicBezTo>
                <a:cubicBezTo>
                  <a:pt x="75889" y="91003"/>
                  <a:pt x="74987" y="91906"/>
                  <a:pt x="73884" y="91906"/>
                </a:cubicBezTo>
                <a:close/>
                <a:moveTo>
                  <a:pt x="73884" y="83879"/>
                </a:moveTo>
                <a:lnTo>
                  <a:pt x="53934" y="83879"/>
                </a:lnTo>
                <a:cubicBezTo>
                  <a:pt x="52832" y="83879"/>
                  <a:pt x="51929" y="82976"/>
                  <a:pt x="51929" y="81872"/>
                </a:cubicBezTo>
                <a:cubicBezTo>
                  <a:pt x="51929" y="80769"/>
                  <a:pt x="52832" y="79966"/>
                  <a:pt x="53934" y="79966"/>
                </a:cubicBezTo>
                <a:lnTo>
                  <a:pt x="73884" y="79966"/>
                </a:lnTo>
                <a:cubicBezTo>
                  <a:pt x="74987" y="79966"/>
                  <a:pt x="75889" y="80769"/>
                  <a:pt x="75889" y="81872"/>
                </a:cubicBezTo>
                <a:cubicBezTo>
                  <a:pt x="75889" y="82976"/>
                  <a:pt x="74987" y="83879"/>
                  <a:pt x="73884" y="83879"/>
                </a:cubicBezTo>
                <a:close/>
                <a:moveTo>
                  <a:pt x="109874" y="99933"/>
                </a:moveTo>
                <a:lnTo>
                  <a:pt x="89924" y="99933"/>
                </a:lnTo>
                <a:cubicBezTo>
                  <a:pt x="88822" y="99933"/>
                  <a:pt x="87919" y="99030"/>
                  <a:pt x="87919" y="97926"/>
                </a:cubicBezTo>
                <a:cubicBezTo>
                  <a:pt x="87919" y="96822"/>
                  <a:pt x="88822" y="95919"/>
                  <a:pt x="89924" y="95919"/>
                </a:cubicBezTo>
                <a:lnTo>
                  <a:pt x="109874" y="95919"/>
                </a:lnTo>
                <a:cubicBezTo>
                  <a:pt x="110977" y="95919"/>
                  <a:pt x="111879" y="96822"/>
                  <a:pt x="111879" y="97926"/>
                </a:cubicBezTo>
                <a:cubicBezTo>
                  <a:pt x="111879" y="99030"/>
                  <a:pt x="110977" y="99933"/>
                  <a:pt x="109874" y="99933"/>
                </a:cubicBezTo>
                <a:close/>
                <a:moveTo>
                  <a:pt x="109874" y="91906"/>
                </a:moveTo>
                <a:lnTo>
                  <a:pt x="89924" y="91906"/>
                </a:lnTo>
                <a:cubicBezTo>
                  <a:pt x="88822" y="91906"/>
                  <a:pt x="87919" y="91003"/>
                  <a:pt x="87919" y="89899"/>
                </a:cubicBezTo>
                <a:cubicBezTo>
                  <a:pt x="87919" y="88795"/>
                  <a:pt x="88822" y="87892"/>
                  <a:pt x="89924" y="87892"/>
                </a:cubicBezTo>
                <a:lnTo>
                  <a:pt x="109874" y="87892"/>
                </a:lnTo>
                <a:cubicBezTo>
                  <a:pt x="110977" y="87892"/>
                  <a:pt x="111879" y="88795"/>
                  <a:pt x="111879" y="89899"/>
                </a:cubicBezTo>
                <a:cubicBezTo>
                  <a:pt x="111879" y="91003"/>
                  <a:pt x="110977" y="91906"/>
                  <a:pt x="109874" y="91906"/>
                </a:cubicBezTo>
                <a:close/>
                <a:moveTo>
                  <a:pt x="109874" y="83879"/>
                </a:moveTo>
                <a:lnTo>
                  <a:pt x="89924" y="83879"/>
                </a:lnTo>
                <a:cubicBezTo>
                  <a:pt x="88822" y="83879"/>
                  <a:pt x="87919" y="82976"/>
                  <a:pt x="87919" y="81872"/>
                </a:cubicBezTo>
                <a:cubicBezTo>
                  <a:pt x="87919" y="80769"/>
                  <a:pt x="88822" y="79966"/>
                  <a:pt x="89924" y="79966"/>
                </a:cubicBezTo>
                <a:lnTo>
                  <a:pt x="109874" y="79966"/>
                </a:lnTo>
                <a:cubicBezTo>
                  <a:pt x="110977" y="79966"/>
                  <a:pt x="111879" y="80769"/>
                  <a:pt x="111879" y="81872"/>
                </a:cubicBezTo>
                <a:cubicBezTo>
                  <a:pt x="111879" y="82976"/>
                  <a:pt x="110977" y="83879"/>
                  <a:pt x="109874" y="83879"/>
                </a:cubicBezTo>
                <a:close/>
                <a:moveTo>
                  <a:pt x="109874" y="75953"/>
                </a:moveTo>
                <a:lnTo>
                  <a:pt x="89924" y="75953"/>
                </a:lnTo>
                <a:cubicBezTo>
                  <a:pt x="88822" y="75953"/>
                  <a:pt x="87919" y="75050"/>
                  <a:pt x="87919" y="73946"/>
                </a:cubicBezTo>
                <a:cubicBezTo>
                  <a:pt x="87919" y="72842"/>
                  <a:pt x="88822" y="71939"/>
                  <a:pt x="89924" y="71939"/>
                </a:cubicBezTo>
                <a:lnTo>
                  <a:pt x="109874" y="71939"/>
                </a:lnTo>
                <a:cubicBezTo>
                  <a:pt x="110977" y="71939"/>
                  <a:pt x="111879" y="72842"/>
                  <a:pt x="111879" y="73946"/>
                </a:cubicBezTo>
                <a:cubicBezTo>
                  <a:pt x="111879" y="75050"/>
                  <a:pt x="110977" y="75953"/>
                  <a:pt x="109874" y="75953"/>
                </a:cubicBezTo>
                <a:close/>
                <a:moveTo>
                  <a:pt x="109874" y="67926"/>
                </a:moveTo>
                <a:lnTo>
                  <a:pt x="89924" y="67926"/>
                </a:lnTo>
                <a:cubicBezTo>
                  <a:pt x="88822" y="67926"/>
                  <a:pt x="87919" y="67023"/>
                  <a:pt x="87919" y="65919"/>
                </a:cubicBezTo>
                <a:cubicBezTo>
                  <a:pt x="87919" y="64816"/>
                  <a:pt x="88822" y="63913"/>
                  <a:pt x="89924" y="63913"/>
                </a:cubicBezTo>
                <a:lnTo>
                  <a:pt x="109874" y="63913"/>
                </a:lnTo>
                <a:cubicBezTo>
                  <a:pt x="110977" y="63913"/>
                  <a:pt x="111879" y="64816"/>
                  <a:pt x="111879" y="65919"/>
                </a:cubicBezTo>
                <a:cubicBezTo>
                  <a:pt x="111879" y="67023"/>
                  <a:pt x="110977" y="67926"/>
                  <a:pt x="109874" y="67926"/>
                </a:cubicBezTo>
                <a:close/>
                <a:moveTo>
                  <a:pt x="109874" y="59899"/>
                </a:moveTo>
                <a:lnTo>
                  <a:pt x="89924" y="59899"/>
                </a:lnTo>
                <a:cubicBezTo>
                  <a:pt x="88822" y="59899"/>
                  <a:pt x="87919" y="58996"/>
                  <a:pt x="87919" y="57892"/>
                </a:cubicBezTo>
                <a:cubicBezTo>
                  <a:pt x="87919" y="56789"/>
                  <a:pt x="88822" y="55986"/>
                  <a:pt x="89924" y="55986"/>
                </a:cubicBezTo>
                <a:lnTo>
                  <a:pt x="109874" y="55986"/>
                </a:lnTo>
                <a:cubicBezTo>
                  <a:pt x="110977" y="55986"/>
                  <a:pt x="111879" y="56789"/>
                  <a:pt x="111879" y="57892"/>
                </a:cubicBezTo>
                <a:cubicBezTo>
                  <a:pt x="111879" y="58996"/>
                  <a:pt x="110977" y="59899"/>
                  <a:pt x="109874" y="59899"/>
                </a:cubicBezTo>
                <a:close/>
              </a:path>
            </a:pathLst>
          </a:custGeom>
          <a:solidFill>
            <a:srgbClr val="A50000">
              <a:alpha val="46666"/>
            </a:srgbClr>
          </a:solidFill>
          <a:ln>
            <a:noFill/>
          </a:ln>
        </p:spPr>
        <p:txBody>
          <a:bodyPr anchorCtr="0" anchor="ctr" bIns="22825" lIns="45675" rIns="45675" tIns="2282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
        <p:nvSpPr>
          <p:cNvPr id="276" name="Shape 276"/>
          <p:cNvSpPr/>
          <p:nvPr/>
        </p:nvSpPr>
        <p:spPr>
          <a:xfrm>
            <a:off x="2914676" y="6278310"/>
            <a:ext cx="268200" cy="574799"/>
          </a:xfrm>
          <a:custGeom>
            <a:pathLst>
              <a:path extrusionOk="0" h="120000" w="120000">
                <a:moveTo>
                  <a:pt x="115599" y="0"/>
                </a:moveTo>
                <a:lnTo>
                  <a:pt x="4400" y="0"/>
                </a:lnTo>
                <a:cubicBezTo>
                  <a:pt x="2053" y="0"/>
                  <a:pt x="0" y="958"/>
                  <a:pt x="0" y="2054"/>
                </a:cubicBezTo>
                <a:lnTo>
                  <a:pt x="0" y="8082"/>
                </a:lnTo>
                <a:lnTo>
                  <a:pt x="72762" y="8082"/>
                </a:lnTo>
                <a:cubicBezTo>
                  <a:pt x="75110" y="8082"/>
                  <a:pt x="76870" y="8904"/>
                  <a:pt x="76870" y="10000"/>
                </a:cubicBezTo>
                <a:cubicBezTo>
                  <a:pt x="76870" y="11095"/>
                  <a:pt x="75110" y="12054"/>
                  <a:pt x="72762" y="12054"/>
                </a:cubicBezTo>
                <a:lnTo>
                  <a:pt x="0" y="12054"/>
                </a:lnTo>
                <a:lnTo>
                  <a:pt x="0" y="20000"/>
                </a:lnTo>
                <a:lnTo>
                  <a:pt x="55158" y="20000"/>
                </a:lnTo>
                <a:cubicBezTo>
                  <a:pt x="57506" y="20000"/>
                  <a:pt x="59559" y="20958"/>
                  <a:pt x="59559" y="22054"/>
                </a:cubicBezTo>
                <a:cubicBezTo>
                  <a:pt x="59559" y="23150"/>
                  <a:pt x="57506" y="23972"/>
                  <a:pt x="55158" y="23972"/>
                </a:cubicBezTo>
                <a:lnTo>
                  <a:pt x="0" y="23972"/>
                </a:lnTo>
                <a:lnTo>
                  <a:pt x="0" y="32054"/>
                </a:lnTo>
                <a:lnTo>
                  <a:pt x="37555" y="32054"/>
                </a:lnTo>
                <a:cubicBezTo>
                  <a:pt x="39902" y="32054"/>
                  <a:pt x="41955" y="32876"/>
                  <a:pt x="41955" y="33972"/>
                </a:cubicBezTo>
                <a:cubicBezTo>
                  <a:pt x="41955" y="35068"/>
                  <a:pt x="39902" y="36027"/>
                  <a:pt x="37555" y="36027"/>
                </a:cubicBezTo>
                <a:lnTo>
                  <a:pt x="0" y="36027"/>
                </a:lnTo>
                <a:lnTo>
                  <a:pt x="0" y="40000"/>
                </a:lnTo>
                <a:lnTo>
                  <a:pt x="38435" y="40000"/>
                </a:lnTo>
                <a:cubicBezTo>
                  <a:pt x="40782" y="40000"/>
                  <a:pt x="42836" y="40821"/>
                  <a:pt x="42836" y="42054"/>
                </a:cubicBezTo>
                <a:lnTo>
                  <a:pt x="42836" y="119863"/>
                </a:lnTo>
                <a:lnTo>
                  <a:pt x="51344" y="119863"/>
                </a:lnTo>
                <a:lnTo>
                  <a:pt x="51344" y="101917"/>
                </a:lnTo>
                <a:cubicBezTo>
                  <a:pt x="51344" y="100821"/>
                  <a:pt x="53398" y="99863"/>
                  <a:pt x="55745" y="99863"/>
                </a:cubicBezTo>
                <a:lnTo>
                  <a:pt x="89779" y="99863"/>
                </a:lnTo>
                <a:cubicBezTo>
                  <a:pt x="92127" y="99863"/>
                  <a:pt x="94180" y="100821"/>
                  <a:pt x="94180" y="101917"/>
                </a:cubicBezTo>
                <a:lnTo>
                  <a:pt x="94180" y="119863"/>
                </a:lnTo>
                <a:lnTo>
                  <a:pt x="115599" y="119863"/>
                </a:lnTo>
                <a:cubicBezTo>
                  <a:pt x="117946" y="119863"/>
                  <a:pt x="119706" y="118904"/>
                  <a:pt x="119706" y="117808"/>
                </a:cubicBezTo>
                <a:lnTo>
                  <a:pt x="119706" y="2054"/>
                </a:lnTo>
                <a:cubicBezTo>
                  <a:pt x="119706" y="958"/>
                  <a:pt x="117946" y="0"/>
                  <a:pt x="115599" y="0"/>
                </a:cubicBezTo>
              </a:path>
            </a:pathLst>
          </a:custGeom>
          <a:solidFill>
            <a:srgbClr val="A50000">
              <a:alpha val="33725"/>
            </a:srgbClr>
          </a:solidFill>
          <a:ln>
            <a:noFill/>
          </a:ln>
        </p:spPr>
        <p:txBody>
          <a:bodyPr anchorCtr="0" anchor="ctr" bIns="22825" lIns="45675" rIns="45675" tIns="2282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
        <p:nvSpPr>
          <p:cNvPr id="277" name="Shape 277"/>
          <p:cNvSpPr/>
          <p:nvPr/>
        </p:nvSpPr>
        <p:spPr>
          <a:xfrm>
            <a:off x="2724258" y="6489144"/>
            <a:ext cx="268200" cy="363899"/>
          </a:xfrm>
          <a:custGeom>
            <a:pathLst>
              <a:path extrusionOk="0" h="120000" w="120000">
                <a:moveTo>
                  <a:pt x="4107" y="0"/>
                </a:moveTo>
                <a:lnTo>
                  <a:pt x="0" y="0"/>
                </a:lnTo>
                <a:lnTo>
                  <a:pt x="0" y="3243"/>
                </a:lnTo>
                <a:lnTo>
                  <a:pt x="0" y="19027"/>
                </a:lnTo>
                <a:lnTo>
                  <a:pt x="52518" y="19027"/>
                </a:lnTo>
                <a:cubicBezTo>
                  <a:pt x="54865" y="19027"/>
                  <a:pt x="56919" y="20324"/>
                  <a:pt x="56919" y="22054"/>
                </a:cubicBezTo>
                <a:cubicBezTo>
                  <a:pt x="56919" y="23783"/>
                  <a:pt x="54865" y="25297"/>
                  <a:pt x="52518" y="25297"/>
                </a:cubicBezTo>
                <a:lnTo>
                  <a:pt x="0" y="25297"/>
                </a:lnTo>
                <a:lnTo>
                  <a:pt x="0" y="37837"/>
                </a:lnTo>
                <a:lnTo>
                  <a:pt x="43716" y="37837"/>
                </a:lnTo>
                <a:cubicBezTo>
                  <a:pt x="46063" y="37837"/>
                  <a:pt x="48117" y="39351"/>
                  <a:pt x="48117" y="41081"/>
                </a:cubicBezTo>
                <a:cubicBezTo>
                  <a:pt x="48117" y="42810"/>
                  <a:pt x="46063" y="44108"/>
                  <a:pt x="43716" y="44108"/>
                </a:cubicBezTo>
                <a:lnTo>
                  <a:pt x="0" y="44108"/>
                </a:lnTo>
                <a:lnTo>
                  <a:pt x="0" y="56648"/>
                </a:lnTo>
                <a:lnTo>
                  <a:pt x="26405" y="56648"/>
                </a:lnTo>
                <a:cubicBezTo>
                  <a:pt x="28753" y="56648"/>
                  <a:pt x="30513" y="58162"/>
                  <a:pt x="30513" y="59891"/>
                </a:cubicBezTo>
                <a:cubicBezTo>
                  <a:pt x="30513" y="61621"/>
                  <a:pt x="28753" y="63135"/>
                  <a:pt x="26405" y="63135"/>
                </a:cubicBezTo>
                <a:lnTo>
                  <a:pt x="0" y="63135"/>
                </a:lnTo>
                <a:lnTo>
                  <a:pt x="0" y="116540"/>
                </a:lnTo>
                <a:lnTo>
                  <a:pt x="0" y="119783"/>
                </a:lnTo>
                <a:lnTo>
                  <a:pt x="4107" y="119783"/>
                </a:lnTo>
                <a:lnTo>
                  <a:pt x="25525" y="119783"/>
                </a:lnTo>
                <a:lnTo>
                  <a:pt x="25525" y="91459"/>
                </a:lnTo>
                <a:cubicBezTo>
                  <a:pt x="25525" y="89729"/>
                  <a:pt x="27579" y="88216"/>
                  <a:pt x="29926" y="88216"/>
                </a:cubicBezTo>
                <a:lnTo>
                  <a:pt x="63960" y="88216"/>
                </a:lnTo>
                <a:cubicBezTo>
                  <a:pt x="66308" y="88216"/>
                  <a:pt x="68361" y="89729"/>
                  <a:pt x="68361" y="91459"/>
                </a:cubicBezTo>
                <a:lnTo>
                  <a:pt x="68361" y="119783"/>
                </a:lnTo>
                <a:lnTo>
                  <a:pt x="115305" y="119783"/>
                </a:lnTo>
                <a:lnTo>
                  <a:pt x="119706" y="119783"/>
                </a:lnTo>
                <a:lnTo>
                  <a:pt x="119706" y="116540"/>
                </a:lnTo>
                <a:lnTo>
                  <a:pt x="119706" y="3243"/>
                </a:lnTo>
                <a:lnTo>
                  <a:pt x="119706" y="0"/>
                </a:lnTo>
                <a:lnTo>
                  <a:pt x="115305" y="0"/>
                </a:lnTo>
                <a:lnTo>
                  <a:pt x="4107" y="0"/>
                </a:lnTo>
              </a:path>
            </a:pathLst>
          </a:custGeom>
          <a:solidFill>
            <a:srgbClr val="A50000">
              <a:alpha val="15686"/>
            </a:srgbClr>
          </a:solidFill>
          <a:ln>
            <a:noFill/>
          </a:ln>
        </p:spPr>
        <p:txBody>
          <a:bodyPr anchorCtr="0" anchor="ctr" bIns="22825" lIns="45675" rIns="45675" tIns="2282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
        <p:nvSpPr>
          <p:cNvPr id="278" name="Shape 278"/>
          <p:cNvSpPr/>
          <p:nvPr/>
        </p:nvSpPr>
        <p:spPr>
          <a:xfrm>
            <a:off x="222839" y="6050144"/>
            <a:ext cx="375000" cy="802799"/>
          </a:xfrm>
          <a:custGeom>
            <a:pathLst>
              <a:path extrusionOk="0" h="120000" w="120000">
                <a:moveTo>
                  <a:pt x="115594" y="0"/>
                </a:moveTo>
                <a:lnTo>
                  <a:pt x="4195" y="0"/>
                </a:lnTo>
                <a:cubicBezTo>
                  <a:pt x="1888" y="0"/>
                  <a:pt x="0" y="978"/>
                  <a:pt x="0" y="2055"/>
                </a:cubicBezTo>
                <a:lnTo>
                  <a:pt x="0" y="8026"/>
                </a:lnTo>
                <a:lnTo>
                  <a:pt x="72797" y="8026"/>
                </a:lnTo>
                <a:cubicBezTo>
                  <a:pt x="75104" y="8026"/>
                  <a:pt x="76993" y="8907"/>
                  <a:pt x="76993" y="9983"/>
                </a:cubicBezTo>
                <a:cubicBezTo>
                  <a:pt x="76993" y="11158"/>
                  <a:pt x="75104" y="12039"/>
                  <a:pt x="72797" y="12039"/>
                </a:cubicBezTo>
                <a:lnTo>
                  <a:pt x="0" y="12039"/>
                </a:lnTo>
                <a:lnTo>
                  <a:pt x="0" y="20065"/>
                </a:lnTo>
                <a:lnTo>
                  <a:pt x="55174" y="20065"/>
                </a:lnTo>
                <a:cubicBezTo>
                  <a:pt x="57482" y="20065"/>
                  <a:pt x="59370" y="20946"/>
                  <a:pt x="59370" y="22022"/>
                </a:cubicBezTo>
                <a:cubicBezTo>
                  <a:pt x="59370" y="23099"/>
                  <a:pt x="57482" y="23980"/>
                  <a:pt x="55174" y="23980"/>
                </a:cubicBezTo>
                <a:lnTo>
                  <a:pt x="0" y="23980"/>
                </a:lnTo>
                <a:lnTo>
                  <a:pt x="0" y="32006"/>
                </a:lnTo>
                <a:lnTo>
                  <a:pt x="37552" y="32006"/>
                </a:lnTo>
                <a:cubicBezTo>
                  <a:pt x="39860" y="32006"/>
                  <a:pt x="41748" y="32887"/>
                  <a:pt x="41748" y="33964"/>
                </a:cubicBezTo>
                <a:cubicBezTo>
                  <a:pt x="41748" y="35138"/>
                  <a:pt x="39860" y="36019"/>
                  <a:pt x="37552" y="36019"/>
                </a:cubicBezTo>
                <a:lnTo>
                  <a:pt x="0" y="36019"/>
                </a:lnTo>
                <a:lnTo>
                  <a:pt x="0" y="40032"/>
                </a:lnTo>
                <a:lnTo>
                  <a:pt x="38601" y="40032"/>
                </a:lnTo>
                <a:cubicBezTo>
                  <a:pt x="40909" y="40032"/>
                  <a:pt x="42797" y="40913"/>
                  <a:pt x="42797" y="41990"/>
                </a:cubicBezTo>
                <a:lnTo>
                  <a:pt x="42797" y="119902"/>
                </a:lnTo>
                <a:lnTo>
                  <a:pt x="51398" y="119902"/>
                </a:lnTo>
                <a:lnTo>
                  <a:pt x="51398" y="101892"/>
                </a:lnTo>
                <a:cubicBezTo>
                  <a:pt x="51398" y="100815"/>
                  <a:pt x="53286" y="99934"/>
                  <a:pt x="55594" y="99934"/>
                </a:cubicBezTo>
                <a:lnTo>
                  <a:pt x="89790" y="99934"/>
                </a:lnTo>
                <a:cubicBezTo>
                  <a:pt x="92307" y="99934"/>
                  <a:pt x="94195" y="100815"/>
                  <a:pt x="94195" y="101892"/>
                </a:cubicBezTo>
                <a:lnTo>
                  <a:pt x="94195" y="119902"/>
                </a:lnTo>
                <a:lnTo>
                  <a:pt x="115594" y="119902"/>
                </a:lnTo>
                <a:cubicBezTo>
                  <a:pt x="117902" y="119902"/>
                  <a:pt x="119790" y="119021"/>
                  <a:pt x="119790" y="117944"/>
                </a:cubicBezTo>
                <a:lnTo>
                  <a:pt x="119790" y="2055"/>
                </a:lnTo>
                <a:cubicBezTo>
                  <a:pt x="119790" y="978"/>
                  <a:pt x="117902" y="0"/>
                  <a:pt x="115594" y="0"/>
                </a:cubicBezTo>
              </a:path>
            </a:pathLst>
          </a:custGeom>
          <a:solidFill>
            <a:srgbClr val="A50000">
              <a:alpha val="33725"/>
            </a:srgbClr>
          </a:solidFill>
          <a:ln>
            <a:noFill/>
          </a:ln>
        </p:spPr>
        <p:txBody>
          <a:bodyPr anchorCtr="0" anchor="ctr" bIns="22825" lIns="45675" rIns="45675" tIns="2282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
        <p:nvSpPr>
          <p:cNvPr id="279" name="Shape 279"/>
          <p:cNvSpPr/>
          <p:nvPr/>
        </p:nvSpPr>
        <p:spPr>
          <a:xfrm>
            <a:off x="-42592" y="6344735"/>
            <a:ext cx="375000" cy="508200"/>
          </a:xfrm>
          <a:custGeom>
            <a:pathLst>
              <a:path extrusionOk="0" h="120000" w="120000">
                <a:moveTo>
                  <a:pt x="4195" y="0"/>
                </a:moveTo>
                <a:lnTo>
                  <a:pt x="0" y="0"/>
                </a:lnTo>
                <a:lnTo>
                  <a:pt x="0" y="3243"/>
                </a:lnTo>
                <a:lnTo>
                  <a:pt x="0" y="18996"/>
                </a:lnTo>
                <a:lnTo>
                  <a:pt x="52657" y="18996"/>
                </a:lnTo>
                <a:cubicBezTo>
                  <a:pt x="55174" y="18996"/>
                  <a:pt x="57062" y="20386"/>
                  <a:pt x="57062" y="22084"/>
                </a:cubicBezTo>
                <a:cubicBezTo>
                  <a:pt x="57062" y="23938"/>
                  <a:pt x="55174" y="25328"/>
                  <a:pt x="52657" y="25328"/>
                </a:cubicBezTo>
                <a:lnTo>
                  <a:pt x="0" y="25328"/>
                </a:lnTo>
                <a:lnTo>
                  <a:pt x="0" y="37837"/>
                </a:lnTo>
                <a:lnTo>
                  <a:pt x="43846" y="37837"/>
                </a:lnTo>
                <a:cubicBezTo>
                  <a:pt x="46363" y="37837"/>
                  <a:pt x="48251" y="39382"/>
                  <a:pt x="48251" y="41081"/>
                </a:cubicBezTo>
                <a:cubicBezTo>
                  <a:pt x="48251" y="42934"/>
                  <a:pt x="46363" y="44169"/>
                  <a:pt x="43846" y="44169"/>
                </a:cubicBezTo>
                <a:lnTo>
                  <a:pt x="0" y="44169"/>
                </a:lnTo>
                <a:lnTo>
                  <a:pt x="0" y="56833"/>
                </a:lnTo>
                <a:lnTo>
                  <a:pt x="26433" y="56833"/>
                </a:lnTo>
                <a:cubicBezTo>
                  <a:pt x="28741" y="56833"/>
                  <a:pt x="30629" y="58223"/>
                  <a:pt x="30629" y="59922"/>
                </a:cubicBezTo>
                <a:cubicBezTo>
                  <a:pt x="30629" y="61621"/>
                  <a:pt x="28741" y="63166"/>
                  <a:pt x="26433" y="63166"/>
                </a:cubicBezTo>
                <a:lnTo>
                  <a:pt x="0" y="63166"/>
                </a:lnTo>
                <a:lnTo>
                  <a:pt x="0" y="116602"/>
                </a:lnTo>
                <a:lnTo>
                  <a:pt x="0" y="119845"/>
                </a:lnTo>
                <a:lnTo>
                  <a:pt x="4195" y="119845"/>
                </a:lnTo>
                <a:lnTo>
                  <a:pt x="25594" y="119845"/>
                </a:lnTo>
                <a:lnTo>
                  <a:pt x="25594" y="91428"/>
                </a:lnTo>
                <a:cubicBezTo>
                  <a:pt x="25594" y="89729"/>
                  <a:pt x="27482" y="88339"/>
                  <a:pt x="30000" y="88339"/>
                </a:cubicBezTo>
                <a:lnTo>
                  <a:pt x="64195" y="88339"/>
                </a:lnTo>
                <a:cubicBezTo>
                  <a:pt x="66503" y="88339"/>
                  <a:pt x="68391" y="89729"/>
                  <a:pt x="68391" y="91428"/>
                </a:cubicBezTo>
                <a:lnTo>
                  <a:pt x="68391" y="119845"/>
                </a:lnTo>
                <a:lnTo>
                  <a:pt x="115594" y="119845"/>
                </a:lnTo>
                <a:lnTo>
                  <a:pt x="119790" y="119845"/>
                </a:lnTo>
                <a:lnTo>
                  <a:pt x="119790" y="116602"/>
                </a:lnTo>
                <a:lnTo>
                  <a:pt x="119790" y="3243"/>
                </a:lnTo>
                <a:lnTo>
                  <a:pt x="119790" y="0"/>
                </a:lnTo>
                <a:lnTo>
                  <a:pt x="115594" y="0"/>
                </a:lnTo>
                <a:lnTo>
                  <a:pt x="4195" y="0"/>
                </a:lnTo>
              </a:path>
            </a:pathLst>
          </a:custGeom>
          <a:solidFill>
            <a:srgbClr val="A50000">
              <a:alpha val="33725"/>
            </a:srgbClr>
          </a:solidFill>
          <a:ln>
            <a:noFill/>
          </a:ln>
        </p:spPr>
        <p:txBody>
          <a:bodyPr anchorCtr="0" anchor="ctr" bIns="22825" lIns="45675" rIns="45675" tIns="2282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Helvetica Neue"/>
              <a:ea typeface="Helvetica Neue"/>
              <a:cs typeface="Helvetica Neue"/>
              <a:sym typeface="Helvetica Neue"/>
            </a:endParaRPr>
          </a:p>
        </p:txBody>
      </p:sp>
      <p:grpSp>
        <p:nvGrpSpPr>
          <p:cNvPr id="280" name="Shape 280"/>
          <p:cNvGrpSpPr/>
          <p:nvPr/>
        </p:nvGrpSpPr>
        <p:grpSpPr>
          <a:xfrm>
            <a:off x="990949" y="653202"/>
            <a:ext cx="1547405" cy="513552"/>
            <a:chOff x="5813496" y="4786016"/>
            <a:chExt cx="12756843" cy="4230255"/>
          </a:xfrm>
        </p:grpSpPr>
        <p:sp>
          <p:nvSpPr>
            <p:cNvPr id="281" name="Shape 281"/>
            <p:cNvSpPr/>
            <p:nvPr/>
          </p:nvSpPr>
          <p:spPr>
            <a:xfrm>
              <a:off x="11495246" y="5628371"/>
              <a:ext cx="2274900" cy="3387899"/>
            </a:xfrm>
            <a:custGeom>
              <a:pathLst>
                <a:path extrusionOk="0" h="120000" w="12000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chemeClr val="l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
          <p:nvSpPr>
            <p:cNvPr id="282" name="Shape 282"/>
            <p:cNvSpPr/>
            <p:nvPr/>
          </p:nvSpPr>
          <p:spPr>
            <a:xfrm>
              <a:off x="8267514" y="5628312"/>
              <a:ext cx="2287499" cy="3383399"/>
            </a:xfrm>
            <a:custGeom>
              <a:pathLst>
                <a:path extrusionOk="0" h="120000" w="12000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chemeClr val="l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
          <p:nvSpPr>
            <p:cNvPr id="283" name="Shape 283"/>
            <p:cNvSpPr/>
            <p:nvPr/>
          </p:nvSpPr>
          <p:spPr>
            <a:xfrm>
              <a:off x="5813496" y="5628353"/>
              <a:ext cx="2286000" cy="2479800"/>
            </a:xfrm>
            <a:custGeom>
              <a:pathLst>
                <a:path extrusionOk="0" h="120000" w="12000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chemeClr val="l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
          <p:nvSpPr>
            <p:cNvPr id="284" name="Shape 284"/>
            <p:cNvSpPr/>
            <p:nvPr/>
          </p:nvSpPr>
          <p:spPr>
            <a:xfrm>
              <a:off x="16270539" y="5628326"/>
              <a:ext cx="2299800" cy="2474999"/>
            </a:xfrm>
            <a:custGeom>
              <a:pathLst>
                <a:path extrusionOk="0" h="120000" w="12000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chemeClr val="l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
          <p:nvSpPr>
            <p:cNvPr id="285" name="Shape 285"/>
            <p:cNvSpPr/>
            <p:nvPr/>
          </p:nvSpPr>
          <p:spPr>
            <a:xfrm>
              <a:off x="13860818" y="5628353"/>
              <a:ext cx="2288399" cy="2469599"/>
            </a:xfrm>
            <a:custGeom>
              <a:pathLst>
                <a:path extrusionOk="0" h="120000" w="12000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chemeClr val="l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
          <p:nvSpPr>
            <p:cNvPr id="286" name="Shape 286"/>
            <p:cNvSpPr/>
            <p:nvPr/>
          </p:nvSpPr>
          <p:spPr>
            <a:xfrm>
              <a:off x="10699396" y="5650435"/>
              <a:ext cx="642300" cy="2419200"/>
            </a:xfrm>
            <a:custGeom>
              <a:pathLst>
                <a:path extrusionOk="0" h="120000" w="12000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chemeClr val="l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
          <p:nvSpPr>
            <p:cNvPr id="287" name="Shape 287"/>
            <p:cNvSpPr/>
            <p:nvPr/>
          </p:nvSpPr>
          <p:spPr>
            <a:xfrm>
              <a:off x="10679950" y="4786016"/>
              <a:ext cx="700200" cy="707399"/>
            </a:xfrm>
            <a:custGeom>
              <a:pathLst>
                <a:path extrusionOk="0" h="120000" w="120000">
                  <a:moveTo>
                    <a:pt x="102419" y="17574"/>
                  </a:moveTo>
                  <a:cubicBezTo>
                    <a:pt x="125853" y="41004"/>
                    <a:pt x="125853" y="78995"/>
                    <a:pt x="102419" y="102425"/>
                  </a:cubicBezTo>
                  <a:cubicBezTo>
                    <a:pt x="78991" y="125860"/>
                    <a:pt x="41002" y="125860"/>
                    <a:pt x="17574" y="102425"/>
                  </a:cubicBezTo>
                  <a:cubicBezTo>
                    <a:pt x="-5860" y="78995"/>
                    <a:pt x="-5860" y="41004"/>
                    <a:pt x="17574" y="17574"/>
                  </a:cubicBezTo>
                  <a:cubicBezTo>
                    <a:pt x="41002" y="-5860"/>
                    <a:pt x="78991" y="-5860"/>
                    <a:pt x="102419" y="17574"/>
                  </a:cubicBezTo>
                  <a:close/>
                </a:path>
              </a:pathLst>
            </a:custGeom>
            <a:solidFill>
              <a:schemeClr val="l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Helvetica Neue"/>
                <a:ea typeface="Helvetica Neue"/>
                <a:cs typeface="Helvetica Neue"/>
                <a:sym typeface="Helvetica Neue"/>
              </a:endParaRPr>
            </a:p>
          </p:txBody>
        </p:sp>
      </p:grpSp>
      <p:cxnSp>
        <p:nvCxnSpPr>
          <p:cNvPr id="288" name="Shape 288"/>
          <p:cNvCxnSpPr/>
          <p:nvPr/>
        </p:nvCxnSpPr>
        <p:spPr>
          <a:xfrm>
            <a:off x="957336" y="3970357"/>
            <a:ext cx="11222100" cy="0"/>
          </a:xfrm>
          <a:prstGeom prst="straightConnector1">
            <a:avLst/>
          </a:prstGeom>
          <a:noFill/>
          <a:ln cap="flat" cmpd="sng" w="9525">
            <a:solidFill>
              <a:srgbClr val="FFD3CB"/>
            </a:solidFill>
            <a:prstDash val="solid"/>
            <a:round/>
            <a:headEnd len="med" w="med" type="none"/>
            <a:tailEnd len="med" w="med" type="none"/>
          </a:ln>
        </p:spPr>
      </p:cxnSp>
      <p:sp>
        <p:nvSpPr>
          <p:cNvPr id="289" name="Shape 289"/>
          <p:cNvSpPr txBox="1"/>
          <p:nvPr>
            <p:ph type="ctrTitle"/>
          </p:nvPr>
        </p:nvSpPr>
        <p:spPr>
          <a:xfrm>
            <a:off x="950912" y="3978467"/>
            <a:ext cx="10286099" cy="13763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lt1"/>
              </a:buClr>
              <a:buFont typeface="Arial"/>
              <a:buNone/>
              <a:defRPr b="1" i="0" sz="4800" u="none" cap="none" strike="noStrike">
                <a:solidFill>
                  <a:schemeClr val="lt1"/>
                </a:solidFill>
                <a:latin typeface="Arial"/>
                <a:ea typeface="Arial"/>
                <a:cs typeface="Arial"/>
                <a:sym typeface="Arial"/>
              </a:defRPr>
            </a:lvl1pPr>
            <a:lvl2pPr indent="0" lvl="1" rtl="0">
              <a:spcBef>
                <a:spcPts val="0"/>
              </a:spcBef>
              <a:buClr>
                <a:srgbClr val="666666"/>
              </a:buClr>
              <a:buFont typeface="Roboto"/>
              <a:buNone/>
              <a:defRPr sz="1800">
                <a:solidFill>
                  <a:srgbClr val="666666"/>
                </a:solidFill>
                <a:latin typeface="Roboto"/>
                <a:ea typeface="Roboto"/>
                <a:cs typeface="Roboto"/>
                <a:sym typeface="Roboto"/>
              </a:defRPr>
            </a:lvl2pPr>
            <a:lvl3pPr indent="0" lvl="2" rtl="0">
              <a:spcBef>
                <a:spcPts val="0"/>
              </a:spcBef>
              <a:buClr>
                <a:srgbClr val="666666"/>
              </a:buClr>
              <a:buFont typeface="Roboto"/>
              <a:buNone/>
              <a:defRPr sz="1800">
                <a:solidFill>
                  <a:srgbClr val="666666"/>
                </a:solidFill>
                <a:latin typeface="Roboto"/>
                <a:ea typeface="Roboto"/>
                <a:cs typeface="Roboto"/>
                <a:sym typeface="Roboto"/>
              </a:defRPr>
            </a:lvl3pPr>
            <a:lvl4pPr indent="0" lvl="3" rtl="0">
              <a:spcBef>
                <a:spcPts val="0"/>
              </a:spcBef>
              <a:buClr>
                <a:srgbClr val="666666"/>
              </a:buClr>
              <a:buFont typeface="Roboto"/>
              <a:buNone/>
              <a:defRPr sz="1800">
                <a:solidFill>
                  <a:srgbClr val="666666"/>
                </a:solidFill>
                <a:latin typeface="Roboto"/>
                <a:ea typeface="Roboto"/>
                <a:cs typeface="Roboto"/>
                <a:sym typeface="Roboto"/>
              </a:defRPr>
            </a:lvl4pPr>
            <a:lvl5pPr indent="0" lvl="4" rtl="0">
              <a:spcBef>
                <a:spcPts val="0"/>
              </a:spcBef>
              <a:buClr>
                <a:srgbClr val="666666"/>
              </a:buClr>
              <a:buFont typeface="Roboto"/>
              <a:buNone/>
              <a:defRPr sz="1800">
                <a:solidFill>
                  <a:srgbClr val="666666"/>
                </a:solidFill>
                <a:latin typeface="Roboto"/>
                <a:ea typeface="Roboto"/>
                <a:cs typeface="Roboto"/>
                <a:sym typeface="Roboto"/>
              </a:defRPr>
            </a:lvl5pPr>
            <a:lvl6pPr indent="0" lvl="5" rtl="0">
              <a:spcBef>
                <a:spcPts val="0"/>
              </a:spcBef>
              <a:buClr>
                <a:srgbClr val="666666"/>
              </a:buClr>
              <a:buFont typeface="Roboto"/>
              <a:buNone/>
              <a:defRPr sz="1800">
                <a:solidFill>
                  <a:srgbClr val="666666"/>
                </a:solidFill>
                <a:latin typeface="Roboto"/>
                <a:ea typeface="Roboto"/>
                <a:cs typeface="Roboto"/>
                <a:sym typeface="Roboto"/>
              </a:defRPr>
            </a:lvl6pPr>
            <a:lvl7pPr indent="0" lvl="6" rtl="0">
              <a:spcBef>
                <a:spcPts val="0"/>
              </a:spcBef>
              <a:buClr>
                <a:srgbClr val="666666"/>
              </a:buClr>
              <a:buFont typeface="Roboto"/>
              <a:buNone/>
              <a:defRPr sz="1800">
                <a:solidFill>
                  <a:srgbClr val="666666"/>
                </a:solidFill>
                <a:latin typeface="Roboto"/>
                <a:ea typeface="Roboto"/>
                <a:cs typeface="Roboto"/>
                <a:sym typeface="Roboto"/>
              </a:defRPr>
            </a:lvl7pPr>
            <a:lvl8pPr indent="0" lvl="7" rtl="0">
              <a:spcBef>
                <a:spcPts val="0"/>
              </a:spcBef>
              <a:buClr>
                <a:srgbClr val="666666"/>
              </a:buClr>
              <a:buFont typeface="Roboto"/>
              <a:buNone/>
              <a:defRPr sz="1800">
                <a:solidFill>
                  <a:srgbClr val="666666"/>
                </a:solidFill>
                <a:latin typeface="Roboto"/>
                <a:ea typeface="Roboto"/>
                <a:cs typeface="Roboto"/>
                <a:sym typeface="Roboto"/>
              </a:defRPr>
            </a:lvl8pPr>
            <a:lvl9pPr indent="0" lvl="8" rtl="0">
              <a:spcBef>
                <a:spcPts val="0"/>
              </a:spcBef>
              <a:buClr>
                <a:srgbClr val="666666"/>
              </a:buClr>
              <a:buFont typeface="Roboto"/>
              <a:buNone/>
              <a:defRPr sz="1800">
                <a:solidFill>
                  <a:srgbClr val="666666"/>
                </a:solidFill>
                <a:latin typeface="Roboto"/>
                <a:ea typeface="Roboto"/>
                <a:cs typeface="Roboto"/>
                <a:sym typeface="Roboto"/>
              </a:defRPr>
            </a:lvl9pPr>
          </a:lstStyle>
          <a:p/>
        </p:txBody>
      </p:sp>
      <p:sp>
        <p:nvSpPr>
          <p:cNvPr id="290" name="Shape 290"/>
          <p:cNvSpPr txBox="1"/>
          <p:nvPr>
            <p:ph idx="1" type="body"/>
          </p:nvPr>
        </p:nvSpPr>
        <p:spPr>
          <a:xfrm>
            <a:off x="950912" y="5962280"/>
            <a:ext cx="8085599" cy="730198"/>
          </a:xfrm>
          <a:prstGeom prst="rect">
            <a:avLst/>
          </a:prstGeom>
          <a:noFill/>
          <a:ln>
            <a:noFill/>
          </a:ln>
        </p:spPr>
        <p:txBody>
          <a:bodyPr anchorCtr="0" anchor="t" bIns="91425" lIns="91425" rIns="91425" tIns="91425"/>
          <a:lstStyle>
            <a:lvl1pPr indent="0" lvl="0" marL="0" marR="0" rtl="0" algn="l">
              <a:lnSpc>
                <a:spcPct val="115000"/>
              </a:lnSpc>
              <a:spcBef>
                <a:spcPts val="400"/>
              </a:spcBef>
              <a:spcAft>
                <a:spcPts val="1900"/>
              </a:spcAft>
              <a:buClr>
                <a:schemeClr val="dk1"/>
              </a:buClr>
              <a:buFont typeface="Arial"/>
              <a:buNone/>
              <a:defRPr b="1" i="0" sz="2000" u="none" cap="none" strike="noStrike">
                <a:solidFill>
                  <a:schemeClr val="lt1"/>
                </a:solidFill>
                <a:latin typeface="Helvetica Neue"/>
                <a:ea typeface="Helvetica Neue"/>
                <a:cs typeface="Helvetica Neue"/>
                <a:sym typeface="Helvetica Neue"/>
              </a:defRPr>
            </a:lvl1pPr>
            <a:lvl2pPr indent="0" lvl="1" marL="457200" marR="0" rtl="0" algn="l">
              <a:lnSpc>
                <a:spcPct val="115000"/>
              </a:lnSpc>
              <a:spcBef>
                <a:spcPts val="360"/>
              </a:spcBef>
              <a:spcAft>
                <a:spcPts val="1900"/>
              </a:spcAft>
              <a:buClr>
                <a:schemeClr val="dk1"/>
              </a:buClr>
              <a:buFont typeface="Arial"/>
              <a:buNone/>
              <a:defRPr b="0" i="0" sz="1800" u="none" cap="none" strike="noStrike">
                <a:solidFill>
                  <a:schemeClr val="dk1"/>
                </a:solidFill>
                <a:latin typeface="Helvetica Neue"/>
                <a:ea typeface="Helvetica Neue"/>
                <a:cs typeface="Helvetica Neue"/>
                <a:sym typeface="Helvetica Neue"/>
              </a:defRPr>
            </a:lvl2pPr>
            <a:lvl3pPr indent="0" lvl="2" marL="914400" marR="0" rtl="0" algn="l">
              <a:lnSpc>
                <a:spcPct val="115000"/>
              </a:lnSpc>
              <a:spcBef>
                <a:spcPts val="320"/>
              </a:spcBef>
              <a:spcAft>
                <a:spcPts val="1900"/>
              </a:spcAft>
              <a:buClr>
                <a:schemeClr val="dk1"/>
              </a:buClr>
              <a:buFont typeface="Arial"/>
              <a:buNone/>
              <a:defRPr b="0" i="0" sz="1600" u="none" cap="none" strike="noStrike">
                <a:solidFill>
                  <a:schemeClr val="dk1"/>
                </a:solidFill>
                <a:latin typeface="Helvetica Neue"/>
                <a:ea typeface="Helvetica Neue"/>
                <a:cs typeface="Helvetica Neue"/>
                <a:sym typeface="Helvetica Neue"/>
              </a:defRPr>
            </a:lvl3pPr>
            <a:lvl4pPr indent="0" lvl="3" marL="1371600" marR="0" rtl="0" algn="l">
              <a:lnSpc>
                <a:spcPct val="115000"/>
              </a:lnSpc>
              <a:spcBef>
                <a:spcPts val="320"/>
              </a:spcBef>
              <a:spcAft>
                <a:spcPts val="1900"/>
              </a:spcAft>
              <a:buClr>
                <a:schemeClr val="dk1"/>
              </a:buClr>
              <a:buFont typeface="Arial"/>
              <a:buNone/>
              <a:defRPr b="0" i="0" sz="1600" u="none" cap="none" strike="noStrike">
                <a:solidFill>
                  <a:schemeClr val="dk1"/>
                </a:solidFill>
                <a:latin typeface="Helvetica Neue"/>
                <a:ea typeface="Helvetica Neue"/>
                <a:cs typeface="Helvetica Neue"/>
                <a:sym typeface="Helvetica Neue"/>
              </a:defRPr>
            </a:lvl4pPr>
            <a:lvl5pPr indent="0" lvl="4" marL="1828800" marR="0" rtl="0" algn="l">
              <a:lnSpc>
                <a:spcPct val="115000"/>
              </a:lnSpc>
              <a:spcBef>
                <a:spcPts val="320"/>
              </a:spcBef>
              <a:spcAft>
                <a:spcPts val="1900"/>
              </a:spcAft>
              <a:buClr>
                <a:schemeClr val="dk1"/>
              </a:buClr>
              <a:buFont typeface="Arial"/>
              <a:buNone/>
              <a:defRPr b="0" i="0" sz="1600" u="none" cap="none" strike="noStrike">
                <a:solidFill>
                  <a:schemeClr val="dk1"/>
                </a:solidFill>
                <a:latin typeface="Helvetica Neue"/>
                <a:ea typeface="Helvetica Neue"/>
                <a:cs typeface="Helvetica Neue"/>
                <a:sym typeface="Helvetica Neue"/>
              </a:defRPr>
            </a:lvl5pPr>
            <a:lvl6pPr indent="25400" lvl="5" marL="2514600" marR="0" rtl="0" algn="l">
              <a:lnSpc>
                <a:spcPct val="115000"/>
              </a:lnSpc>
              <a:spcBef>
                <a:spcPts val="400"/>
              </a:spcBef>
              <a:spcAft>
                <a:spcPts val="1900"/>
              </a:spcAft>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25400" lvl="6" marL="2971800" marR="0" rtl="0" algn="l">
              <a:lnSpc>
                <a:spcPct val="115000"/>
              </a:lnSpc>
              <a:spcBef>
                <a:spcPts val="400"/>
              </a:spcBef>
              <a:spcAft>
                <a:spcPts val="1900"/>
              </a:spcAft>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25400" lvl="7" marL="3429000" marR="0" rtl="0" algn="l">
              <a:lnSpc>
                <a:spcPct val="115000"/>
              </a:lnSpc>
              <a:spcBef>
                <a:spcPts val="400"/>
              </a:spcBef>
              <a:spcAft>
                <a:spcPts val="1900"/>
              </a:spcAft>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25400" lvl="8" marL="3886200" marR="0" rtl="0" algn="l">
              <a:lnSpc>
                <a:spcPct val="115000"/>
              </a:lnSpc>
              <a:spcBef>
                <a:spcPts val="400"/>
              </a:spcBef>
              <a:spcAft>
                <a:spcPts val="1900"/>
              </a:spcAft>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291" name="Shape 291"/>
          <p:cNvSpPr/>
          <p:nvPr/>
        </p:nvSpPr>
        <p:spPr>
          <a:xfrm>
            <a:off x="9217267" y="6521907"/>
            <a:ext cx="2248499" cy="2306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FF7D63"/>
              </a:buClr>
              <a:buSzPct val="25000"/>
              <a:buFont typeface="Helvetica Neue"/>
              <a:buNone/>
            </a:pPr>
            <a:r>
              <a:rPr b="0" i="0" lang="en-US" sz="900" u="none" cap="none" strike="noStrike">
                <a:solidFill>
                  <a:srgbClr val="FF7D63"/>
                </a:solidFill>
                <a:latin typeface="Helvetica Neue"/>
                <a:ea typeface="Helvetica Neue"/>
                <a:cs typeface="Helvetica Neue"/>
                <a:sym typeface="Helvetica Neue"/>
              </a:rPr>
              <a:t>©2017 Google.  All Rights Reserved. </a:t>
            </a:r>
          </a:p>
        </p:txBody>
      </p:sp>
      <p:sp>
        <p:nvSpPr>
          <p:cNvPr id="292" name="Shape 292"/>
          <p:cNvSpPr txBox="1"/>
          <p:nvPr/>
        </p:nvSpPr>
        <p:spPr>
          <a:xfrm>
            <a:off x="956448" y="3082175"/>
            <a:ext cx="8085599" cy="877200"/>
          </a:xfrm>
          <a:prstGeom prst="rect">
            <a:avLst/>
          </a:prstGeom>
          <a:noFill/>
          <a:ln>
            <a:noFill/>
          </a:ln>
        </p:spPr>
        <p:txBody>
          <a:bodyPr anchorCtr="0" anchor="t" bIns="91425" lIns="45700" rIns="45700" tIns="45700">
            <a:noAutofit/>
          </a:bodyPr>
          <a:lstStyle/>
          <a:p>
            <a:pPr indent="0" lvl="0" marL="0" marR="0" rtl="0" algn="l">
              <a:lnSpc>
                <a:spcPct val="100000"/>
              </a:lnSpc>
              <a:spcBef>
                <a:spcPts val="0"/>
              </a:spcBef>
              <a:spcAft>
                <a:spcPts val="0"/>
              </a:spcAft>
              <a:buClr>
                <a:schemeClr val="lt1"/>
              </a:buClr>
              <a:buSzPct val="25000"/>
              <a:buFont typeface="Arial"/>
              <a:buNone/>
            </a:pPr>
            <a:r>
              <a:rPr b="0" i="0" lang="en-US" sz="4800" u="none" cap="none" strike="noStrike">
                <a:solidFill>
                  <a:schemeClr val="lt1"/>
                </a:solidFill>
                <a:latin typeface="Arial"/>
                <a:ea typeface="Arial"/>
                <a:cs typeface="Arial"/>
                <a:sym typeface="Arial"/>
              </a:rPr>
              <a:t>Design Training</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ub Divider">
    <p:spTree>
      <p:nvGrpSpPr>
        <p:cNvPr id="297" name="Shape 297"/>
        <p:cNvGrpSpPr/>
        <p:nvPr/>
      </p:nvGrpSpPr>
      <p:grpSpPr>
        <a:xfrm>
          <a:off x="0" y="0"/>
          <a:ext cx="0" cy="0"/>
          <a:chOff x="0" y="0"/>
          <a:chExt cx="0" cy="0"/>
        </a:xfrm>
      </p:grpSpPr>
      <p:grpSp>
        <p:nvGrpSpPr>
          <p:cNvPr id="298" name="Shape 298"/>
          <p:cNvGrpSpPr/>
          <p:nvPr/>
        </p:nvGrpSpPr>
        <p:grpSpPr>
          <a:xfrm>
            <a:off x="-13735" y="-10765"/>
            <a:ext cx="12206364" cy="6892993"/>
            <a:chOff x="-10312" y="-8075"/>
            <a:chExt cx="9164625" cy="5169875"/>
          </a:xfrm>
        </p:grpSpPr>
        <p:sp>
          <p:nvSpPr>
            <p:cNvPr id="299" name="Shape 299"/>
            <p:cNvSpPr/>
            <p:nvPr/>
          </p:nvSpPr>
          <p:spPr>
            <a:xfrm>
              <a:off x="-10312" y="-8075"/>
              <a:ext cx="9164624" cy="5159649"/>
            </a:xfrm>
            <a:custGeom>
              <a:pathLst>
                <a:path extrusionOk="0" h="120000" w="120000">
                  <a:moveTo>
                    <a:pt x="0" y="0"/>
                  </a:moveTo>
                  <a:lnTo>
                    <a:pt x="0" y="120000"/>
                  </a:lnTo>
                  <a:lnTo>
                    <a:pt x="120000" y="120000"/>
                  </a:lnTo>
                  <a:close/>
                </a:path>
              </a:pathLst>
            </a:custGeom>
            <a:solidFill>
              <a:srgbClr val="4285F4"/>
            </a:solidFill>
            <a:ln>
              <a:noFill/>
            </a:ln>
          </p:spPr>
        </p:sp>
        <p:sp>
          <p:nvSpPr>
            <p:cNvPr id="300" name="Shape 300"/>
            <p:cNvSpPr/>
            <p:nvPr/>
          </p:nvSpPr>
          <p:spPr>
            <a:xfrm rot="10800000">
              <a:off x="-10311" y="2150"/>
              <a:ext cx="9164624" cy="5159649"/>
            </a:xfrm>
            <a:custGeom>
              <a:pathLst>
                <a:path extrusionOk="0" h="120000" w="120000">
                  <a:moveTo>
                    <a:pt x="0" y="0"/>
                  </a:moveTo>
                  <a:lnTo>
                    <a:pt x="0" y="120000"/>
                  </a:lnTo>
                  <a:lnTo>
                    <a:pt x="120000" y="120000"/>
                  </a:lnTo>
                  <a:close/>
                </a:path>
              </a:pathLst>
            </a:custGeom>
            <a:solidFill>
              <a:srgbClr val="689DF6"/>
            </a:solidFill>
            <a:ln>
              <a:noFill/>
            </a:ln>
          </p:spPr>
        </p:sp>
      </p:grpSp>
      <p:sp>
        <p:nvSpPr>
          <p:cNvPr id="301" name="Shape 301"/>
          <p:cNvSpPr txBox="1"/>
          <p:nvPr/>
        </p:nvSpPr>
        <p:spPr>
          <a:xfrm>
            <a:off x="10300788" y="6501782"/>
            <a:ext cx="1815299" cy="167100"/>
          </a:xfrm>
          <a:prstGeom prst="rect">
            <a:avLst/>
          </a:prstGeom>
          <a:noFill/>
          <a:ln>
            <a:noFill/>
          </a:ln>
        </p:spPr>
        <p:txBody>
          <a:bodyPr anchorCtr="0" anchor="ctr" bIns="121825" lIns="121825" rIns="121825" tIns="121825">
            <a:noAutofit/>
          </a:bodyPr>
          <a:lstStyle/>
          <a:p>
            <a:pPr indent="0" lvl="0" marL="0" marR="0" rtl="0" algn="l">
              <a:lnSpc>
                <a:spcPct val="100000"/>
              </a:lnSpc>
              <a:spcBef>
                <a:spcPts val="0"/>
              </a:spcBef>
              <a:spcAft>
                <a:spcPts val="0"/>
              </a:spcAft>
              <a:buClr>
                <a:srgbClr val="FFFFFF"/>
              </a:buClr>
              <a:buSzPct val="25000"/>
              <a:buFont typeface="Roboto"/>
              <a:buNone/>
            </a:pPr>
            <a:r>
              <a:rPr b="0" i="0" lang="en-US" sz="900" u="none" cap="none" strike="noStrike">
                <a:solidFill>
                  <a:srgbClr val="FFFFFF"/>
                </a:solidFill>
                <a:latin typeface="Roboto"/>
                <a:ea typeface="Roboto"/>
                <a:cs typeface="Roboto"/>
                <a:sym typeface="Roboto"/>
              </a:rPr>
              <a:t>Proprietary + Confidential</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Blank">
    <p:spTree>
      <p:nvGrpSpPr>
        <p:cNvPr id="302" name="Shape 302"/>
        <p:cNvGrpSpPr/>
        <p:nvPr/>
      </p:nvGrpSpPr>
      <p:grpSpPr>
        <a:xfrm>
          <a:off x="0" y="0"/>
          <a:ext cx="0" cy="0"/>
          <a:chOff x="0" y="0"/>
          <a:chExt cx="0" cy="0"/>
        </a:xfrm>
      </p:grpSpPr>
      <p:sp>
        <p:nvSpPr>
          <p:cNvPr id="303" name="Shape 303"/>
          <p:cNvSpPr txBox="1"/>
          <p:nvPr>
            <p:ph idx="12" type="sldNum"/>
          </p:nvPr>
        </p:nvSpPr>
        <p:spPr>
          <a:xfrm>
            <a:off x="11284842" y="6217621"/>
            <a:ext cx="730799" cy="524699"/>
          </a:xfrm>
          <a:prstGeom prst="rect">
            <a:avLst/>
          </a:prstGeom>
          <a:noFill/>
          <a:ln>
            <a:noFill/>
          </a:ln>
        </p:spPr>
        <p:txBody>
          <a:bodyPr anchorCtr="0" anchor="ctr" bIns="121825" lIns="121825" rIns="121825" tIns="1218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304" name="Shape 304"/>
          <p:cNvSpPr/>
          <p:nvPr/>
        </p:nvSpPr>
        <p:spPr>
          <a:xfrm>
            <a:off x="10687" y="100"/>
            <a:ext cx="12179400" cy="6858000"/>
          </a:xfrm>
          <a:prstGeom prst="rect">
            <a:avLst/>
          </a:prstGeom>
          <a:solidFill>
            <a:srgbClr val="FAFAFA"/>
          </a:solidFill>
          <a:ln>
            <a:noFill/>
          </a:ln>
        </p:spPr>
        <p:txBody>
          <a:bodyPr anchorCtr="0" anchor="ctr" bIns="121825" lIns="121825" rIns="121825" tIns="1218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p:spTree>
      <p:nvGrpSpPr>
        <p:cNvPr id="305" name="Shape 305"/>
        <p:cNvGrpSpPr/>
        <p:nvPr/>
      </p:nvGrpSpPr>
      <p:grpSpPr>
        <a:xfrm>
          <a:off x="0" y="0"/>
          <a:ext cx="0" cy="0"/>
          <a:chOff x="0" y="0"/>
          <a:chExt cx="0" cy="0"/>
        </a:xfrm>
      </p:grpSpPr>
      <p:grpSp>
        <p:nvGrpSpPr>
          <p:cNvPr id="306" name="Shape 306"/>
          <p:cNvGrpSpPr/>
          <p:nvPr/>
        </p:nvGrpSpPr>
        <p:grpSpPr>
          <a:xfrm>
            <a:off x="-13735" y="-10765"/>
            <a:ext cx="12206364" cy="6892993"/>
            <a:chOff x="-10312" y="-8075"/>
            <a:chExt cx="9164625" cy="5169875"/>
          </a:xfrm>
        </p:grpSpPr>
        <p:sp>
          <p:nvSpPr>
            <p:cNvPr id="307" name="Shape 307"/>
            <p:cNvSpPr/>
            <p:nvPr/>
          </p:nvSpPr>
          <p:spPr>
            <a:xfrm>
              <a:off x="-10312" y="-8075"/>
              <a:ext cx="9164624" cy="5159649"/>
            </a:xfrm>
            <a:custGeom>
              <a:pathLst>
                <a:path extrusionOk="0" h="120000" w="120000">
                  <a:moveTo>
                    <a:pt x="0" y="0"/>
                  </a:moveTo>
                  <a:lnTo>
                    <a:pt x="0" y="120000"/>
                  </a:lnTo>
                  <a:lnTo>
                    <a:pt x="120000" y="120000"/>
                  </a:lnTo>
                  <a:close/>
                </a:path>
              </a:pathLst>
            </a:custGeom>
            <a:solidFill>
              <a:srgbClr val="EBEBEB"/>
            </a:solidFill>
            <a:ln>
              <a:noFill/>
            </a:ln>
          </p:spPr>
        </p:sp>
        <p:sp>
          <p:nvSpPr>
            <p:cNvPr id="308" name="Shape 308"/>
            <p:cNvSpPr/>
            <p:nvPr/>
          </p:nvSpPr>
          <p:spPr>
            <a:xfrm rot="10800000">
              <a:off x="-10311" y="2150"/>
              <a:ext cx="9164624" cy="5159649"/>
            </a:xfrm>
            <a:custGeom>
              <a:pathLst>
                <a:path extrusionOk="0" h="120000" w="120000">
                  <a:moveTo>
                    <a:pt x="0" y="0"/>
                  </a:moveTo>
                  <a:lnTo>
                    <a:pt x="0" y="120000"/>
                  </a:lnTo>
                  <a:lnTo>
                    <a:pt x="120000" y="120000"/>
                  </a:lnTo>
                  <a:close/>
                </a:path>
              </a:pathLst>
            </a:custGeom>
            <a:solidFill>
              <a:srgbClr val="FAFAFA"/>
            </a:solidFill>
            <a:ln>
              <a:noFill/>
            </a:ln>
          </p:spPr>
        </p:sp>
      </p:grpSp>
      <p:pic>
        <p:nvPicPr>
          <p:cNvPr id="309" name="Shape 309"/>
          <p:cNvPicPr preferRelativeResize="0"/>
          <p:nvPr/>
        </p:nvPicPr>
        <p:blipFill rotWithShape="1">
          <a:blip r:embed="rId2">
            <a:alphaModFix/>
          </a:blip>
          <a:srcRect b="0" l="-2870" r="0" t="-20844"/>
          <a:stretch/>
        </p:blipFill>
        <p:spPr>
          <a:xfrm>
            <a:off x="807691" y="988200"/>
            <a:ext cx="1916402" cy="401699"/>
          </a:xfrm>
          <a:prstGeom prst="rect">
            <a:avLst/>
          </a:prstGeom>
          <a:noFill/>
          <a:ln>
            <a:noFill/>
          </a:ln>
        </p:spPr>
      </p:pic>
      <p:sp>
        <p:nvSpPr>
          <p:cNvPr id="310" name="Shape 310"/>
          <p:cNvSpPr txBox="1"/>
          <p:nvPr/>
        </p:nvSpPr>
        <p:spPr>
          <a:xfrm>
            <a:off x="9867246" y="5870650"/>
            <a:ext cx="1815299" cy="167100"/>
          </a:xfrm>
          <a:prstGeom prst="rect">
            <a:avLst/>
          </a:prstGeom>
          <a:noFill/>
          <a:ln>
            <a:noFill/>
          </a:ln>
        </p:spPr>
        <p:txBody>
          <a:bodyPr anchorCtr="0" anchor="ctr" bIns="121825" lIns="121825" rIns="121825" tIns="121825">
            <a:noAutofit/>
          </a:bodyPr>
          <a:lstStyle/>
          <a:p>
            <a:pPr indent="0" lvl="0" marL="0" marR="0" rtl="0" algn="l">
              <a:lnSpc>
                <a:spcPct val="100000"/>
              </a:lnSpc>
              <a:spcBef>
                <a:spcPts val="0"/>
              </a:spcBef>
              <a:spcAft>
                <a:spcPts val="0"/>
              </a:spcAft>
              <a:buClr>
                <a:srgbClr val="666666"/>
              </a:buClr>
              <a:buSzPct val="25000"/>
              <a:buFont typeface="Roboto"/>
              <a:buNone/>
            </a:pPr>
            <a:r>
              <a:rPr b="0" i="0" lang="en-US" sz="900" u="none" cap="none" strike="noStrike">
                <a:solidFill>
                  <a:srgbClr val="666666"/>
                </a:solidFill>
                <a:latin typeface="Roboto"/>
                <a:ea typeface="Roboto"/>
                <a:cs typeface="Roboto"/>
                <a:sym typeface="Roboto"/>
              </a:rPr>
              <a:t>Proprietary + Confidential</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1">
    <p:spTree>
      <p:nvGrpSpPr>
        <p:cNvPr id="311" name="Shape 311"/>
        <p:cNvGrpSpPr/>
        <p:nvPr/>
      </p:nvGrpSpPr>
      <p:grpSpPr>
        <a:xfrm>
          <a:off x="0" y="0"/>
          <a:ext cx="0" cy="0"/>
          <a:chOff x="0" y="0"/>
          <a:chExt cx="0" cy="0"/>
        </a:xfrm>
      </p:grpSpPr>
      <p:grpSp>
        <p:nvGrpSpPr>
          <p:cNvPr id="312" name="Shape 312"/>
          <p:cNvGrpSpPr/>
          <p:nvPr/>
        </p:nvGrpSpPr>
        <p:grpSpPr>
          <a:xfrm>
            <a:off x="-2364" y="-798"/>
            <a:ext cx="12191946" cy="6858727"/>
            <a:chOff x="-1775" y="-600"/>
            <a:chExt cx="9153800" cy="5144174"/>
          </a:xfrm>
        </p:grpSpPr>
        <p:sp>
          <p:nvSpPr>
            <p:cNvPr id="313" name="Shape 313"/>
            <p:cNvSpPr/>
            <p:nvPr/>
          </p:nvSpPr>
          <p:spPr>
            <a:xfrm>
              <a:off x="8025" y="75"/>
              <a:ext cx="9144000" cy="5143499"/>
            </a:xfrm>
            <a:prstGeom prst="rect">
              <a:avLst/>
            </a:prstGeom>
            <a:solidFill>
              <a:srgbClr val="FAFAFA"/>
            </a:solidFill>
            <a:ln>
              <a:noFill/>
            </a:ln>
          </p:spPr>
          <p:txBody>
            <a:bodyPr anchorCtr="0" anchor="ctr" bIns="121825" lIns="121825" rIns="121825" tIns="1218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14" name="Shape 314"/>
            <p:cNvSpPr/>
            <p:nvPr/>
          </p:nvSpPr>
          <p:spPr>
            <a:xfrm>
              <a:off x="-1775" y="-600"/>
              <a:ext cx="4609375" cy="5144099"/>
            </a:xfrm>
            <a:custGeom>
              <a:pathLst>
                <a:path extrusionOk="0" h="120000" w="120000">
                  <a:moveTo>
                    <a:pt x="119999" y="13"/>
                  </a:moveTo>
                  <a:lnTo>
                    <a:pt x="30" y="0"/>
                  </a:lnTo>
                  <a:lnTo>
                    <a:pt x="0" y="120000"/>
                  </a:lnTo>
                  <a:lnTo>
                    <a:pt x="81110" y="120000"/>
                  </a:lnTo>
                  <a:close/>
                </a:path>
              </a:pathLst>
            </a:custGeom>
            <a:solidFill>
              <a:srgbClr val="EBEBEB"/>
            </a:solidFill>
            <a:ln>
              <a:noFill/>
            </a:ln>
          </p:spPr>
        </p:sp>
      </p:grpSp>
      <p:grpSp>
        <p:nvGrpSpPr>
          <p:cNvPr id="315" name="Shape 315"/>
          <p:cNvGrpSpPr/>
          <p:nvPr/>
        </p:nvGrpSpPr>
        <p:grpSpPr>
          <a:xfrm>
            <a:off x="-3" y="6039620"/>
            <a:ext cx="6790162" cy="818211"/>
            <a:chOff x="-2" y="4529828"/>
            <a:chExt cx="5098103" cy="613674"/>
          </a:xfrm>
        </p:grpSpPr>
        <p:sp>
          <p:nvSpPr>
            <p:cNvPr id="316" name="Shape 316"/>
            <p:cNvSpPr/>
            <p:nvPr/>
          </p:nvSpPr>
          <p:spPr>
            <a:xfrm>
              <a:off x="778200" y="4667089"/>
              <a:ext cx="4319900" cy="476400"/>
            </a:xfrm>
            <a:custGeom>
              <a:pathLst>
                <a:path extrusionOk="0" h="120000" w="120000">
                  <a:moveTo>
                    <a:pt x="0" y="0"/>
                  </a:moveTo>
                  <a:lnTo>
                    <a:pt x="120000" y="120000"/>
                  </a:lnTo>
                  <a:lnTo>
                    <a:pt x="80299" y="120000"/>
                  </a:lnTo>
                  <a:close/>
                </a:path>
              </a:pathLst>
            </a:custGeom>
            <a:solidFill>
              <a:srgbClr val="D1D1D1"/>
            </a:solidFill>
            <a:ln>
              <a:noFill/>
            </a:ln>
          </p:spPr>
        </p:sp>
        <p:sp>
          <p:nvSpPr>
            <p:cNvPr id="317" name="Shape 317"/>
            <p:cNvSpPr/>
            <p:nvPr/>
          </p:nvSpPr>
          <p:spPr>
            <a:xfrm>
              <a:off x="-2" y="4529828"/>
              <a:ext cx="3681999" cy="613674"/>
            </a:xfrm>
            <a:custGeom>
              <a:pathLst>
                <a:path extrusionOk="0" h="120000" w="120000">
                  <a:moveTo>
                    <a:pt x="0" y="0"/>
                  </a:moveTo>
                  <a:lnTo>
                    <a:pt x="0" y="120000"/>
                  </a:lnTo>
                  <a:lnTo>
                    <a:pt x="120000" y="120000"/>
                  </a:lnTo>
                  <a:close/>
                </a:path>
              </a:pathLst>
            </a:custGeom>
            <a:solidFill>
              <a:srgbClr val="4285F4"/>
            </a:solidFill>
            <a:ln>
              <a:noFill/>
            </a:ln>
          </p:spPr>
        </p:sp>
      </p:grpSp>
      <p:pic>
        <p:nvPicPr>
          <p:cNvPr id="318" name="Shape 318"/>
          <p:cNvPicPr preferRelativeResize="0"/>
          <p:nvPr/>
        </p:nvPicPr>
        <p:blipFill rotWithShape="1">
          <a:blip r:embed="rId2">
            <a:alphaModFix/>
          </a:blip>
          <a:srcRect b="0" l="0" r="0" t="0"/>
          <a:stretch/>
        </p:blipFill>
        <p:spPr>
          <a:xfrm>
            <a:off x="424989" y="6453155"/>
            <a:ext cx="1287593" cy="229492"/>
          </a:xfrm>
          <a:prstGeom prst="rect">
            <a:avLst/>
          </a:prstGeom>
          <a:noFill/>
          <a:ln>
            <a:noFill/>
          </a:ln>
        </p:spPr>
      </p:pic>
      <p:sp>
        <p:nvSpPr>
          <p:cNvPr id="319" name="Shape 319"/>
          <p:cNvSpPr txBox="1"/>
          <p:nvPr/>
        </p:nvSpPr>
        <p:spPr>
          <a:xfrm>
            <a:off x="10300788" y="6501782"/>
            <a:ext cx="1815299" cy="167100"/>
          </a:xfrm>
          <a:prstGeom prst="rect">
            <a:avLst/>
          </a:prstGeom>
          <a:noFill/>
          <a:ln>
            <a:noFill/>
          </a:ln>
        </p:spPr>
        <p:txBody>
          <a:bodyPr anchorCtr="0" anchor="ctr" bIns="121825" lIns="121825" rIns="121825" tIns="121825">
            <a:noAutofit/>
          </a:bodyPr>
          <a:lstStyle/>
          <a:p>
            <a:pPr indent="0" lvl="0" marL="0" marR="0" rtl="0" algn="l">
              <a:lnSpc>
                <a:spcPct val="100000"/>
              </a:lnSpc>
              <a:spcBef>
                <a:spcPts val="0"/>
              </a:spcBef>
              <a:spcAft>
                <a:spcPts val="0"/>
              </a:spcAft>
              <a:buClr>
                <a:srgbClr val="666666"/>
              </a:buClr>
              <a:buSzPct val="25000"/>
              <a:buFont typeface="Roboto"/>
              <a:buNone/>
            </a:pPr>
            <a:r>
              <a:rPr b="0" i="0" lang="en-US" sz="900" u="none" cap="none" strike="noStrike">
                <a:solidFill>
                  <a:srgbClr val="666666"/>
                </a:solidFill>
                <a:latin typeface="Roboto"/>
                <a:ea typeface="Roboto"/>
                <a:cs typeface="Roboto"/>
                <a:sym typeface="Roboto"/>
              </a:rPr>
              <a:t>Proprietary + Confidential</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2">
    <p:spTree>
      <p:nvGrpSpPr>
        <p:cNvPr id="320" name="Shape 320"/>
        <p:cNvGrpSpPr/>
        <p:nvPr/>
      </p:nvGrpSpPr>
      <p:grpSpPr>
        <a:xfrm>
          <a:off x="0" y="0"/>
          <a:ext cx="0" cy="0"/>
          <a:chOff x="0" y="0"/>
          <a:chExt cx="0" cy="0"/>
        </a:xfrm>
      </p:grpSpPr>
      <p:sp>
        <p:nvSpPr>
          <p:cNvPr id="321" name="Shape 321"/>
          <p:cNvSpPr/>
          <p:nvPr/>
        </p:nvSpPr>
        <p:spPr>
          <a:xfrm>
            <a:off x="10687" y="100"/>
            <a:ext cx="12179400" cy="6858000"/>
          </a:xfrm>
          <a:prstGeom prst="rect">
            <a:avLst/>
          </a:prstGeom>
          <a:solidFill>
            <a:srgbClr val="FAFAFA"/>
          </a:solidFill>
          <a:ln>
            <a:noFill/>
          </a:ln>
        </p:spPr>
        <p:txBody>
          <a:bodyPr anchorCtr="0" anchor="ctr" bIns="121825" lIns="121825" rIns="121825" tIns="1218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nvGrpSpPr>
          <p:cNvPr id="322" name="Shape 322"/>
          <p:cNvGrpSpPr/>
          <p:nvPr/>
        </p:nvGrpSpPr>
        <p:grpSpPr>
          <a:xfrm>
            <a:off x="-3" y="6039620"/>
            <a:ext cx="6790162" cy="818211"/>
            <a:chOff x="-2" y="4529828"/>
            <a:chExt cx="5098103" cy="613674"/>
          </a:xfrm>
        </p:grpSpPr>
        <p:sp>
          <p:nvSpPr>
            <p:cNvPr id="323" name="Shape 323"/>
            <p:cNvSpPr/>
            <p:nvPr/>
          </p:nvSpPr>
          <p:spPr>
            <a:xfrm>
              <a:off x="778200" y="4667089"/>
              <a:ext cx="4319900" cy="476400"/>
            </a:xfrm>
            <a:custGeom>
              <a:pathLst>
                <a:path extrusionOk="0" h="120000" w="120000">
                  <a:moveTo>
                    <a:pt x="0" y="0"/>
                  </a:moveTo>
                  <a:lnTo>
                    <a:pt x="120000" y="120000"/>
                  </a:lnTo>
                  <a:lnTo>
                    <a:pt x="80299" y="120000"/>
                  </a:lnTo>
                  <a:close/>
                </a:path>
              </a:pathLst>
            </a:custGeom>
            <a:solidFill>
              <a:srgbClr val="D1D1D1"/>
            </a:solidFill>
            <a:ln>
              <a:noFill/>
            </a:ln>
          </p:spPr>
        </p:sp>
        <p:sp>
          <p:nvSpPr>
            <p:cNvPr id="324" name="Shape 324"/>
            <p:cNvSpPr/>
            <p:nvPr/>
          </p:nvSpPr>
          <p:spPr>
            <a:xfrm>
              <a:off x="-2" y="4529828"/>
              <a:ext cx="3681999" cy="613674"/>
            </a:xfrm>
            <a:custGeom>
              <a:pathLst>
                <a:path extrusionOk="0" h="120000" w="120000">
                  <a:moveTo>
                    <a:pt x="0" y="0"/>
                  </a:moveTo>
                  <a:lnTo>
                    <a:pt x="0" y="120000"/>
                  </a:lnTo>
                  <a:lnTo>
                    <a:pt x="120000" y="120000"/>
                  </a:lnTo>
                  <a:close/>
                </a:path>
              </a:pathLst>
            </a:custGeom>
            <a:solidFill>
              <a:srgbClr val="4285F4"/>
            </a:solidFill>
            <a:ln>
              <a:noFill/>
            </a:ln>
          </p:spPr>
        </p:sp>
      </p:grpSp>
      <p:pic>
        <p:nvPicPr>
          <p:cNvPr id="325" name="Shape 325"/>
          <p:cNvPicPr preferRelativeResize="0"/>
          <p:nvPr/>
        </p:nvPicPr>
        <p:blipFill rotWithShape="1">
          <a:blip r:embed="rId2">
            <a:alphaModFix/>
          </a:blip>
          <a:srcRect b="0" l="0" r="0" t="0"/>
          <a:stretch/>
        </p:blipFill>
        <p:spPr>
          <a:xfrm>
            <a:off x="424989" y="6453155"/>
            <a:ext cx="1287593" cy="229492"/>
          </a:xfrm>
          <a:prstGeom prst="rect">
            <a:avLst/>
          </a:prstGeom>
          <a:noFill/>
          <a:ln>
            <a:noFill/>
          </a:ln>
        </p:spPr>
      </p:pic>
      <p:sp>
        <p:nvSpPr>
          <p:cNvPr id="326" name="Shape 326"/>
          <p:cNvSpPr txBox="1"/>
          <p:nvPr/>
        </p:nvSpPr>
        <p:spPr>
          <a:xfrm>
            <a:off x="10300788" y="6501782"/>
            <a:ext cx="1815299" cy="167100"/>
          </a:xfrm>
          <a:prstGeom prst="rect">
            <a:avLst/>
          </a:prstGeom>
          <a:noFill/>
          <a:ln>
            <a:noFill/>
          </a:ln>
        </p:spPr>
        <p:txBody>
          <a:bodyPr anchorCtr="0" anchor="ctr" bIns="121825" lIns="121825" rIns="121825" tIns="121825">
            <a:noAutofit/>
          </a:bodyPr>
          <a:lstStyle/>
          <a:p>
            <a:pPr indent="0" lvl="0" marL="0" marR="0" rtl="0" algn="l">
              <a:lnSpc>
                <a:spcPct val="100000"/>
              </a:lnSpc>
              <a:spcBef>
                <a:spcPts val="0"/>
              </a:spcBef>
              <a:spcAft>
                <a:spcPts val="0"/>
              </a:spcAft>
              <a:buClr>
                <a:srgbClr val="666666"/>
              </a:buClr>
              <a:buSzPct val="25000"/>
              <a:buFont typeface="Roboto"/>
              <a:buNone/>
            </a:pPr>
            <a:r>
              <a:rPr b="0" i="0" lang="en-US" sz="900" u="none" cap="none" strike="noStrike">
                <a:solidFill>
                  <a:srgbClr val="666666"/>
                </a:solidFill>
                <a:latin typeface="Roboto"/>
                <a:ea typeface="Roboto"/>
                <a:cs typeface="Roboto"/>
                <a:sym typeface="Roboto"/>
              </a:rPr>
              <a:t>Proprietary + Confidential</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p:spTree>
      <p:nvGrpSpPr>
        <p:cNvPr id="327" name="Shape 327"/>
        <p:cNvGrpSpPr/>
        <p:nvPr/>
      </p:nvGrpSpPr>
      <p:grpSpPr>
        <a:xfrm>
          <a:off x="0" y="0"/>
          <a:ext cx="0" cy="0"/>
          <a:chOff x="0" y="0"/>
          <a:chExt cx="0" cy="0"/>
        </a:xfrm>
      </p:grpSpPr>
      <p:grpSp>
        <p:nvGrpSpPr>
          <p:cNvPr id="328" name="Shape 328"/>
          <p:cNvGrpSpPr/>
          <p:nvPr/>
        </p:nvGrpSpPr>
        <p:grpSpPr>
          <a:xfrm>
            <a:off x="-3162" y="-3966"/>
            <a:ext cx="12182055" cy="6865761"/>
            <a:chOff x="-2375" y="-2975"/>
            <a:chExt cx="9146374" cy="5149450"/>
          </a:xfrm>
        </p:grpSpPr>
        <p:sp>
          <p:nvSpPr>
            <p:cNvPr id="329" name="Shape 329"/>
            <p:cNvSpPr/>
            <p:nvPr/>
          </p:nvSpPr>
          <p:spPr>
            <a:xfrm>
              <a:off x="-1775" y="956675"/>
              <a:ext cx="4252300" cy="4189800"/>
            </a:xfrm>
            <a:custGeom>
              <a:pathLst>
                <a:path extrusionOk="0" h="120000" w="120000">
                  <a:moveTo>
                    <a:pt x="120000" y="119982"/>
                  </a:moveTo>
                  <a:lnTo>
                    <a:pt x="0" y="119999"/>
                  </a:lnTo>
                  <a:lnTo>
                    <a:pt x="0" y="0"/>
                  </a:lnTo>
                  <a:lnTo>
                    <a:pt x="89144" y="23477"/>
                  </a:lnTo>
                  <a:close/>
                </a:path>
              </a:pathLst>
            </a:custGeom>
            <a:solidFill>
              <a:srgbClr val="E8E8E8"/>
            </a:solidFill>
            <a:ln>
              <a:noFill/>
            </a:ln>
          </p:spPr>
        </p:sp>
        <p:sp>
          <p:nvSpPr>
            <p:cNvPr id="330" name="Shape 330"/>
            <p:cNvSpPr/>
            <p:nvPr/>
          </p:nvSpPr>
          <p:spPr>
            <a:xfrm>
              <a:off x="-2375" y="-2375"/>
              <a:ext cx="5194649" cy="1780750"/>
            </a:xfrm>
            <a:custGeom>
              <a:pathLst>
                <a:path extrusionOk="0" h="120000" w="120000">
                  <a:moveTo>
                    <a:pt x="0" y="64828"/>
                  </a:moveTo>
                  <a:lnTo>
                    <a:pt x="13" y="0"/>
                  </a:lnTo>
                  <a:lnTo>
                    <a:pt x="119999" y="69"/>
                  </a:lnTo>
                  <a:lnTo>
                    <a:pt x="73002" y="120000"/>
                  </a:lnTo>
                  <a:close/>
                </a:path>
              </a:pathLst>
            </a:custGeom>
            <a:solidFill>
              <a:srgbClr val="F2F2F2"/>
            </a:solidFill>
            <a:ln>
              <a:noFill/>
            </a:ln>
          </p:spPr>
        </p:sp>
        <p:sp>
          <p:nvSpPr>
            <p:cNvPr id="331" name="Shape 331"/>
            <p:cNvSpPr/>
            <p:nvPr/>
          </p:nvSpPr>
          <p:spPr>
            <a:xfrm>
              <a:off x="3156475" y="-2975"/>
              <a:ext cx="5987524" cy="5147675"/>
            </a:xfrm>
            <a:custGeom>
              <a:pathLst>
                <a:path extrusionOk="0" h="120000" w="120000">
                  <a:moveTo>
                    <a:pt x="21891" y="120000"/>
                  </a:moveTo>
                  <a:lnTo>
                    <a:pt x="120000" y="119986"/>
                  </a:lnTo>
                  <a:lnTo>
                    <a:pt x="119987" y="41"/>
                  </a:lnTo>
                  <a:lnTo>
                    <a:pt x="40742" y="0"/>
                  </a:lnTo>
                  <a:lnTo>
                    <a:pt x="0" y="41510"/>
                  </a:lnTo>
                  <a:close/>
                </a:path>
              </a:pathLst>
            </a:custGeom>
            <a:solidFill>
              <a:srgbClr val="FAFAFA"/>
            </a:solidFill>
            <a:ln>
              <a:noFill/>
            </a:ln>
          </p:spPr>
        </p:sp>
      </p:grpSp>
      <p:grpSp>
        <p:nvGrpSpPr>
          <p:cNvPr id="332" name="Shape 332"/>
          <p:cNvGrpSpPr/>
          <p:nvPr/>
        </p:nvGrpSpPr>
        <p:grpSpPr>
          <a:xfrm>
            <a:off x="-3" y="6039620"/>
            <a:ext cx="6790162" cy="818211"/>
            <a:chOff x="-2" y="4529828"/>
            <a:chExt cx="5098103" cy="613674"/>
          </a:xfrm>
        </p:grpSpPr>
        <p:sp>
          <p:nvSpPr>
            <p:cNvPr id="333" name="Shape 333"/>
            <p:cNvSpPr/>
            <p:nvPr/>
          </p:nvSpPr>
          <p:spPr>
            <a:xfrm>
              <a:off x="778200" y="4667089"/>
              <a:ext cx="4319900" cy="476400"/>
            </a:xfrm>
            <a:custGeom>
              <a:pathLst>
                <a:path extrusionOk="0" h="120000" w="120000">
                  <a:moveTo>
                    <a:pt x="0" y="0"/>
                  </a:moveTo>
                  <a:lnTo>
                    <a:pt x="120000" y="120000"/>
                  </a:lnTo>
                  <a:lnTo>
                    <a:pt x="80299" y="120000"/>
                  </a:lnTo>
                  <a:close/>
                </a:path>
              </a:pathLst>
            </a:custGeom>
            <a:solidFill>
              <a:srgbClr val="D1D1D1"/>
            </a:solidFill>
            <a:ln>
              <a:noFill/>
            </a:ln>
          </p:spPr>
        </p:sp>
        <p:sp>
          <p:nvSpPr>
            <p:cNvPr id="334" name="Shape 334"/>
            <p:cNvSpPr/>
            <p:nvPr/>
          </p:nvSpPr>
          <p:spPr>
            <a:xfrm>
              <a:off x="-2" y="4529828"/>
              <a:ext cx="3681999" cy="613674"/>
            </a:xfrm>
            <a:custGeom>
              <a:pathLst>
                <a:path extrusionOk="0" h="120000" w="120000">
                  <a:moveTo>
                    <a:pt x="0" y="0"/>
                  </a:moveTo>
                  <a:lnTo>
                    <a:pt x="0" y="120000"/>
                  </a:lnTo>
                  <a:lnTo>
                    <a:pt x="120000" y="120000"/>
                  </a:lnTo>
                  <a:close/>
                </a:path>
              </a:pathLst>
            </a:custGeom>
            <a:solidFill>
              <a:srgbClr val="4285F4"/>
            </a:solidFill>
            <a:ln>
              <a:noFill/>
            </a:ln>
          </p:spPr>
        </p:sp>
      </p:grpSp>
      <p:pic>
        <p:nvPicPr>
          <p:cNvPr id="335" name="Shape 335"/>
          <p:cNvPicPr preferRelativeResize="0"/>
          <p:nvPr/>
        </p:nvPicPr>
        <p:blipFill rotWithShape="1">
          <a:blip r:embed="rId2">
            <a:alphaModFix/>
          </a:blip>
          <a:srcRect b="0" l="0" r="0" t="0"/>
          <a:stretch/>
        </p:blipFill>
        <p:spPr>
          <a:xfrm>
            <a:off x="424989" y="6453155"/>
            <a:ext cx="1287593" cy="229492"/>
          </a:xfrm>
          <a:prstGeom prst="rect">
            <a:avLst/>
          </a:prstGeom>
          <a:noFill/>
          <a:ln>
            <a:noFill/>
          </a:ln>
        </p:spPr>
      </p:pic>
      <p:sp>
        <p:nvSpPr>
          <p:cNvPr id="336" name="Shape 336"/>
          <p:cNvSpPr txBox="1"/>
          <p:nvPr/>
        </p:nvSpPr>
        <p:spPr>
          <a:xfrm>
            <a:off x="10300788" y="6501782"/>
            <a:ext cx="1815299" cy="167100"/>
          </a:xfrm>
          <a:prstGeom prst="rect">
            <a:avLst/>
          </a:prstGeom>
          <a:noFill/>
          <a:ln>
            <a:noFill/>
          </a:ln>
        </p:spPr>
        <p:txBody>
          <a:bodyPr anchorCtr="0" anchor="ctr" bIns="121825" lIns="121825" rIns="121825" tIns="121825">
            <a:noAutofit/>
          </a:bodyPr>
          <a:lstStyle/>
          <a:p>
            <a:pPr indent="0" lvl="0" marL="0" marR="0" rtl="0" algn="l">
              <a:lnSpc>
                <a:spcPct val="100000"/>
              </a:lnSpc>
              <a:spcBef>
                <a:spcPts val="0"/>
              </a:spcBef>
              <a:spcAft>
                <a:spcPts val="0"/>
              </a:spcAft>
              <a:buClr>
                <a:srgbClr val="666666"/>
              </a:buClr>
              <a:buSzPct val="25000"/>
              <a:buFont typeface="Roboto"/>
              <a:buNone/>
            </a:pPr>
            <a:r>
              <a:rPr b="0" i="0" lang="en-US" sz="900" u="none" cap="none" strike="noStrike">
                <a:solidFill>
                  <a:srgbClr val="666666"/>
                </a:solidFill>
                <a:latin typeface="Roboto"/>
                <a:ea typeface="Roboto"/>
                <a:cs typeface="Roboto"/>
                <a:sym typeface="Roboto"/>
              </a:rPr>
              <a:t>Proprietary + Confidential</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Divider">
    <p:spTree>
      <p:nvGrpSpPr>
        <p:cNvPr id="337" name="Shape 337"/>
        <p:cNvGrpSpPr/>
        <p:nvPr/>
      </p:nvGrpSpPr>
      <p:grpSpPr>
        <a:xfrm>
          <a:off x="0" y="0"/>
          <a:ext cx="0" cy="0"/>
          <a:chOff x="0" y="0"/>
          <a:chExt cx="0" cy="0"/>
        </a:xfrm>
      </p:grpSpPr>
      <p:grpSp>
        <p:nvGrpSpPr>
          <p:cNvPr id="338" name="Shape 338"/>
          <p:cNvGrpSpPr/>
          <p:nvPr/>
        </p:nvGrpSpPr>
        <p:grpSpPr>
          <a:xfrm>
            <a:off x="-13735" y="-10765"/>
            <a:ext cx="12206364" cy="6892993"/>
            <a:chOff x="-10312" y="-8075"/>
            <a:chExt cx="9164625" cy="5169875"/>
          </a:xfrm>
        </p:grpSpPr>
        <p:sp>
          <p:nvSpPr>
            <p:cNvPr id="339" name="Shape 339"/>
            <p:cNvSpPr/>
            <p:nvPr/>
          </p:nvSpPr>
          <p:spPr>
            <a:xfrm>
              <a:off x="-10312" y="-8075"/>
              <a:ext cx="9164624" cy="5159649"/>
            </a:xfrm>
            <a:custGeom>
              <a:pathLst>
                <a:path extrusionOk="0" h="120000" w="120000">
                  <a:moveTo>
                    <a:pt x="0" y="0"/>
                  </a:moveTo>
                  <a:lnTo>
                    <a:pt x="0" y="120000"/>
                  </a:lnTo>
                  <a:lnTo>
                    <a:pt x="120000" y="120000"/>
                  </a:lnTo>
                  <a:close/>
                </a:path>
              </a:pathLst>
            </a:custGeom>
            <a:solidFill>
              <a:srgbClr val="333333"/>
            </a:solidFill>
            <a:ln>
              <a:noFill/>
            </a:ln>
          </p:spPr>
        </p:sp>
        <p:sp>
          <p:nvSpPr>
            <p:cNvPr id="340" name="Shape 340"/>
            <p:cNvSpPr/>
            <p:nvPr/>
          </p:nvSpPr>
          <p:spPr>
            <a:xfrm rot="10800000">
              <a:off x="-10311" y="2150"/>
              <a:ext cx="9164624" cy="5159649"/>
            </a:xfrm>
            <a:custGeom>
              <a:pathLst>
                <a:path extrusionOk="0" h="120000" w="120000">
                  <a:moveTo>
                    <a:pt x="0" y="0"/>
                  </a:moveTo>
                  <a:lnTo>
                    <a:pt x="0" y="120000"/>
                  </a:lnTo>
                  <a:lnTo>
                    <a:pt x="120000" y="120000"/>
                  </a:lnTo>
                  <a:close/>
                </a:path>
              </a:pathLst>
            </a:custGeom>
            <a:solidFill>
              <a:srgbClr val="404040"/>
            </a:solidFill>
            <a:ln>
              <a:noFill/>
            </a:ln>
          </p:spPr>
        </p:sp>
      </p:grpSp>
      <p:sp>
        <p:nvSpPr>
          <p:cNvPr id="341" name="Shape 341"/>
          <p:cNvSpPr txBox="1"/>
          <p:nvPr/>
        </p:nvSpPr>
        <p:spPr>
          <a:xfrm>
            <a:off x="10300788" y="6501782"/>
            <a:ext cx="1815299" cy="167100"/>
          </a:xfrm>
          <a:prstGeom prst="rect">
            <a:avLst/>
          </a:prstGeom>
          <a:noFill/>
          <a:ln>
            <a:noFill/>
          </a:ln>
        </p:spPr>
        <p:txBody>
          <a:bodyPr anchorCtr="0" anchor="ctr" bIns="121825" lIns="121825" rIns="121825" tIns="121825">
            <a:noAutofit/>
          </a:bodyPr>
          <a:lstStyle/>
          <a:p>
            <a:pPr indent="0" lvl="0" marL="0" marR="0" rtl="0" algn="l">
              <a:lnSpc>
                <a:spcPct val="100000"/>
              </a:lnSpc>
              <a:spcBef>
                <a:spcPts val="0"/>
              </a:spcBef>
              <a:spcAft>
                <a:spcPts val="0"/>
              </a:spcAft>
              <a:buClr>
                <a:srgbClr val="FFFFFF"/>
              </a:buClr>
              <a:buSzPct val="25000"/>
              <a:buFont typeface="Roboto"/>
              <a:buNone/>
            </a:pPr>
            <a:r>
              <a:rPr b="0" i="0" lang="en-US" sz="900" u="none" cap="none" strike="noStrike">
                <a:solidFill>
                  <a:srgbClr val="FFFFFF"/>
                </a:solidFill>
                <a:latin typeface="Roboto"/>
                <a:ea typeface="Roboto"/>
                <a:cs typeface="Roboto"/>
                <a:sym typeface="Roboto"/>
              </a:rPr>
              <a:t>Proprietary + Confidential</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342" name="Shape 34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2">
    <p:spTree>
      <p:nvGrpSpPr>
        <p:cNvPr id="39" name="Shape 39"/>
        <p:cNvGrpSpPr/>
        <p:nvPr/>
      </p:nvGrpSpPr>
      <p:grpSpPr>
        <a:xfrm>
          <a:off x="0" y="0"/>
          <a:ext cx="0" cy="0"/>
          <a:chOff x="0" y="0"/>
          <a:chExt cx="0" cy="0"/>
        </a:xfrm>
      </p:grpSpPr>
      <p:sp>
        <p:nvSpPr>
          <p:cNvPr id="40" name="Shape 40"/>
          <p:cNvSpPr/>
          <p:nvPr/>
        </p:nvSpPr>
        <p:spPr>
          <a:xfrm>
            <a:off x="10687" y="100"/>
            <a:ext cx="12179400" cy="6858000"/>
          </a:xfrm>
          <a:prstGeom prst="rect">
            <a:avLst/>
          </a:prstGeom>
          <a:solidFill>
            <a:srgbClr val="FAFAFA"/>
          </a:solidFill>
          <a:ln>
            <a:noFill/>
          </a:ln>
        </p:spPr>
        <p:txBody>
          <a:bodyPr anchorCtr="0" anchor="ctr" bIns="121825" lIns="121825" rIns="121825" tIns="1218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nvGrpSpPr>
          <p:cNvPr id="41" name="Shape 41"/>
          <p:cNvGrpSpPr/>
          <p:nvPr/>
        </p:nvGrpSpPr>
        <p:grpSpPr>
          <a:xfrm>
            <a:off x="-3" y="6039620"/>
            <a:ext cx="6790162" cy="818211"/>
            <a:chOff x="-2" y="4529828"/>
            <a:chExt cx="5098103" cy="613674"/>
          </a:xfrm>
        </p:grpSpPr>
        <p:sp>
          <p:nvSpPr>
            <p:cNvPr id="42" name="Shape 42"/>
            <p:cNvSpPr/>
            <p:nvPr/>
          </p:nvSpPr>
          <p:spPr>
            <a:xfrm>
              <a:off x="778200" y="4667089"/>
              <a:ext cx="4319900" cy="476400"/>
            </a:xfrm>
            <a:custGeom>
              <a:pathLst>
                <a:path extrusionOk="0" h="120000" w="120000">
                  <a:moveTo>
                    <a:pt x="0" y="0"/>
                  </a:moveTo>
                  <a:lnTo>
                    <a:pt x="120000" y="120000"/>
                  </a:lnTo>
                  <a:lnTo>
                    <a:pt x="80299" y="120000"/>
                  </a:lnTo>
                  <a:close/>
                </a:path>
              </a:pathLst>
            </a:custGeom>
            <a:solidFill>
              <a:srgbClr val="D1D1D1"/>
            </a:solidFill>
            <a:ln>
              <a:noFill/>
            </a:ln>
          </p:spPr>
        </p:sp>
        <p:sp>
          <p:nvSpPr>
            <p:cNvPr id="43" name="Shape 43"/>
            <p:cNvSpPr/>
            <p:nvPr/>
          </p:nvSpPr>
          <p:spPr>
            <a:xfrm>
              <a:off x="-2" y="4529828"/>
              <a:ext cx="3681999" cy="613674"/>
            </a:xfrm>
            <a:custGeom>
              <a:pathLst>
                <a:path extrusionOk="0" h="120000" w="120000">
                  <a:moveTo>
                    <a:pt x="0" y="0"/>
                  </a:moveTo>
                  <a:lnTo>
                    <a:pt x="0" y="120000"/>
                  </a:lnTo>
                  <a:lnTo>
                    <a:pt x="120000" y="120000"/>
                  </a:lnTo>
                  <a:close/>
                </a:path>
              </a:pathLst>
            </a:custGeom>
            <a:solidFill>
              <a:srgbClr val="4285F4"/>
            </a:solidFill>
            <a:ln>
              <a:noFill/>
            </a:ln>
          </p:spPr>
        </p:sp>
      </p:grpSp>
      <p:pic>
        <p:nvPicPr>
          <p:cNvPr id="44" name="Shape 44"/>
          <p:cNvPicPr preferRelativeResize="0"/>
          <p:nvPr/>
        </p:nvPicPr>
        <p:blipFill rotWithShape="1">
          <a:blip r:embed="rId2">
            <a:alphaModFix/>
          </a:blip>
          <a:srcRect b="0" l="0" r="0" t="0"/>
          <a:stretch/>
        </p:blipFill>
        <p:spPr>
          <a:xfrm>
            <a:off x="424989" y="6453155"/>
            <a:ext cx="1287593" cy="229492"/>
          </a:xfrm>
          <a:prstGeom prst="rect">
            <a:avLst/>
          </a:prstGeom>
          <a:noFill/>
          <a:ln>
            <a:noFill/>
          </a:ln>
        </p:spPr>
      </p:pic>
      <p:sp>
        <p:nvSpPr>
          <p:cNvPr id="45" name="Shape 45"/>
          <p:cNvSpPr txBox="1"/>
          <p:nvPr/>
        </p:nvSpPr>
        <p:spPr>
          <a:xfrm>
            <a:off x="10300788" y="6501782"/>
            <a:ext cx="1815299" cy="167100"/>
          </a:xfrm>
          <a:prstGeom prst="rect">
            <a:avLst/>
          </a:prstGeom>
          <a:noFill/>
          <a:ln>
            <a:noFill/>
          </a:ln>
        </p:spPr>
        <p:txBody>
          <a:bodyPr anchorCtr="0" anchor="ctr" bIns="121825" lIns="121825" rIns="121825" tIns="121825">
            <a:noAutofit/>
          </a:bodyPr>
          <a:lstStyle/>
          <a:p>
            <a:pPr indent="0" lvl="0" marL="0" marR="0" rtl="0" algn="l">
              <a:lnSpc>
                <a:spcPct val="100000"/>
              </a:lnSpc>
              <a:spcBef>
                <a:spcPts val="0"/>
              </a:spcBef>
              <a:spcAft>
                <a:spcPts val="0"/>
              </a:spcAft>
              <a:buClr>
                <a:srgbClr val="666666"/>
              </a:buClr>
              <a:buSzPct val="25000"/>
              <a:buFont typeface="Roboto"/>
              <a:buNone/>
            </a:pPr>
            <a:r>
              <a:rPr b="0" i="0" lang="en-US" sz="900" u="none" cap="none" strike="noStrike">
                <a:solidFill>
                  <a:srgbClr val="666666"/>
                </a:solidFill>
                <a:latin typeface="Roboto"/>
                <a:ea typeface="Roboto"/>
                <a:cs typeface="Roboto"/>
                <a:sym typeface="Roboto"/>
              </a:rPr>
              <a:t>Proprietary + Confidential</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Slide">
    <p:spTree>
      <p:nvGrpSpPr>
        <p:cNvPr id="353" name="Shape 353"/>
        <p:cNvGrpSpPr/>
        <p:nvPr/>
      </p:nvGrpSpPr>
      <p:grpSpPr>
        <a:xfrm>
          <a:off x="0" y="0"/>
          <a:ext cx="0" cy="0"/>
          <a:chOff x="0" y="0"/>
          <a:chExt cx="0" cy="0"/>
        </a:xfrm>
      </p:grpSpPr>
      <p:sp>
        <p:nvSpPr>
          <p:cNvPr id="354" name="Shape 354"/>
          <p:cNvSpPr txBox="1"/>
          <p:nvPr>
            <p:ph type="ctrTitle"/>
          </p:nvPr>
        </p:nvSpPr>
        <p:spPr>
          <a:xfrm>
            <a:off x="623114" y="2562366"/>
            <a:ext cx="10352400" cy="1470000"/>
          </a:xfrm>
          <a:prstGeom prst="rect">
            <a:avLst/>
          </a:prstGeom>
          <a:noFill/>
          <a:ln>
            <a:noFill/>
          </a:ln>
        </p:spPr>
        <p:txBody>
          <a:bodyPr anchorCtr="0" anchor="b" bIns="121825" lIns="121825" rIns="121825" tIns="121825"/>
          <a:lstStyle>
            <a:lvl1pPr indent="0" lvl="0" marL="0" marR="0" rtl="0" algn="l">
              <a:spcBef>
                <a:spcPts val="0"/>
              </a:spcBef>
              <a:buClr>
                <a:schemeClr val="accent1"/>
              </a:buClr>
              <a:buSzPct val="100000"/>
              <a:buFont typeface="Open Sans"/>
              <a:buNone/>
              <a:defRPr sz="5300">
                <a:solidFill>
                  <a:schemeClr val="accent1"/>
                </a:solidFill>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355" name="Shape 355"/>
          <p:cNvSpPr txBox="1"/>
          <p:nvPr>
            <p:ph idx="1" type="subTitle"/>
          </p:nvPr>
        </p:nvSpPr>
        <p:spPr>
          <a:xfrm>
            <a:off x="657702" y="3901533"/>
            <a:ext cx="10352700" cy="714000"/>
          </a:xfrm>
          <a:prstGeom prst="rect">
            <a:avLst/>
          </a:prstGeom>
          <a:noFill/>
          <a:ln>
            <a:noFill/>
          </a:ln>
        </p:spPr>
        <p:txBody>
          <a:bodyPr anchorCtr="0" anchor="t" bIns="121825" lIns="121825" rIns="121825" tIns="121825"/>
          <a:lstStyle>
            <a:lvl1pPr indent="0" lvl="0" marL="0" marR="0" rtl="0" algn="l">
              <a:spcBef>
                <a:spcPts val="500"/>
              </a:spcBef>
              <a:buClr>
                <a:schemeClr val="accent6"/>
              </a:buClr>
              <a:buSzPct val="100000"/>
              <a:buFont typeface="Roboto"/>
              <a:buNone/>
              <a:defRPr sz="2100">
                <a:solidFill>
                  <a:schemeClr val="accent6"/>
                </a:solidFill>
                <a:latin typeface="Roboto"/>
                <a:ea typeface="Roboto"/>
                <a:cs typeface="Roboto"/>
                <a:sym typeface="Roboto"/>
              </a:defRPr>
            </a:lvl1pPr>
            <a:lvl2pPr indent="0" lvl="1" marL="609600" marR="0" rtl="0" algn="ctr">
              <a:spcBef>
                <a:spcPts val="400"/>
              </a:spcBef>
              <a:buClr>
                <a:srgbClr val="989898"/>
              </a:buClr>
              <a:buFont typeface="Open Sans"/>
              <a:buNone/>
              <a:defRPr/>
            </a:lvl2pPr>
            <a:lvl3pPr indent="0" lvl="2" marL="1219200" marR="0" rtl="0" algn="ctr">
              <a:spcBef>
                <a:spcPts val="400"/>
              </a:spcBef>
              <a:buClr>
                <a:srgbClr val="989898"/>
              </a:buClr>
              <a:buFont typeface="Open Sans"/>
              <a:buNone/>
              <a:defRPr/>
            </a:lvl3pPr>
            <a:lvl4pPr indent="0" lvl="3" marL="1828800" marR="0" rtl="0" algn="ctr">
              <a:spcBef>
                <a:spcPts val="300"/>
              </a:spcBef>
              <a:buClr>
                <a:srgbClr val="989898"/>
              </a:buClr>
              <a:buFont typeface="Open Sans"/>
              <a:buNone/>
              <a:defRPr/>
            </a:lvl4pPr>
            <a:lvl5pPr indent="0" lvl="4" marL="2438400" marR="0" rtl="0" algn="ctr">
              <a:spcBef>
                <a:spcPts val="300"/>
              </a:spcBef>
              <a:buClr>
                <a:srgbClr val="989898"/>
              </a:buClr>
              <a:buFont typeface="Open Sans"/>
              <a:buNone/>
              <a:defRPr/>
            </a:lvl5pPr>
            <a:lvl6pPr indent="0" lvl="5" marL="3048000" marR="0" rtl="0" algn="ctr">
              <a:spcBef>
                <a:spcPts val="500"/>
              </a:spcBef>
              <a:buClr>
                <a:srgbClr val="989898"/>
              </a:buClr>
              <a:buFont typeface="Open Sans"/>
              <a:buNone/>
              <a:defRPr/>
            </a:lvl6pPr>
            <a:lvl7pPr indent="0" lvl="6" marL="3657600" marR="0" rtl="0" algn="ctr">
              <a:spcBef>
                <a:spcPts val="500"/>
              </a:spcBef>
              <a:buClr>
                <a:srgbClr val="989898"/>
              </a:buClr>
              <a:buFont typeface="Open Sans"/>
              <a:buNone/>
              <a:defRPr/>
            </a:lvl7pPr>
            <a:lvl8pPr indent="0" lvl="7" marL="4267200" marR="0" rtl="0" algn="ctr">
              <a:spcBef>
                <a:spcPts val="500"/>
              </a:spcBef>
              <a:buClr>
                <a:srgbClr val="989898"/>
              </a:buClr>
              <a:buFont typeface="Open Sans"/>
              <a:buNone/>
              <a:defRPr/>
            </a:lvl8pPr>
            <a:lvl9pPr indent="0" lvl="8" marL="4876800" marR="0" rtl="0" algn="ctr">
              <a:spcBef>
                <a:spcPts val="500"/>
              </a:spcBef>
              <a:buClr>
                <a:srgbClr val="989898"/>
              </a:buClr>
              <a:buFont typeface="Open Sans"/>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content ">
    <p:spTree>
      <p:nvGrpSpPr>
        <p:cNvPr id="356" name="Shape 356"/>
        <p:cNvGrpSpPr/>
        <p:nvPr/>
      </p:nvGrpSpPr>
      <p:grpSpPr>
        <a:xfrm>
          <a:off x="0" y="0"/>
          <a:ext cx="0" cy="0"/>
          <a:chOff x="0" y="0"/>
          <a:chExt cx="0" cy="0"/>
        </a:xfrm>
      </p:grpSpPr>
      <p:grpSp>
        <p:nvGrpSpPr>
          <p:cNvPr id="357" name="Shape 357"/>
          <p:cNvGrpSpPr/>
          <p:nvPr/>
        </p:nvGrpSpPr>
        <p:grpSpPr>
          <a:xfrm>
            <a:off x="-4" y="6039621"/>
            <a:ext cx="6790163" cy="818212"/>
            <a:chOff x="-3" y="4529829"/>
            <a:chExt cx="5098103" cy="613675"/>
          </a:xfrm>
        </p:grpSpPr>
        <p:sp>
          <p:nvSpPr>
            <p:cNvPr id="358" name="Shape 358"/>
            <p:cNvSpPr/>
            <p:nvPr/>
          </p:nvSpPr>
          <p:spPr>
            <a:xfrm>
              <a:off x="778200" y="4667089"/>
              <a:ext cx="4319900" cy="476400"/>
            </a:xfrm>
            <a:custGeom>
              <a:pathLst>
                <a:path extrusionOk="0" h="19056" w="172796">
                  <a:moveTo>
                    <a:pt x="0" y="0"/>
                  </a:moveTo>
                  <a:lnTo>
                    <a:pt x="172796" y="19056"/>
                  </a:lnTo>
                  <a:lnTo>
                    <a:pt x="115628" y="19056"/>
                  </a:lnTo>
                  <a:close/>
                </a:path>
              </a:pathLst>
            </a:custGeom>
            <a:solidFill>
              <a:srgbClr val="D1D1D1"/>
            </a:solidFill>
            <a:ln>
              <a:noFill/>
            </a:ln>
          </p:spPr>
        </p:sp>
        <p:sp>
          <p:nvSpPr>
            <p:cNvPr id="359" name="Shape 359"/>
            <p:cNvSpPr/>
            <p:nvPr/>
          </p:nvSpPr>
          <p:spPr>
            <a:xfrm>
              <a:off x="-3" y="4529829"/>
              <a:ext cx="3682000" cy="613675"/>
            </a:xfrm>
            <a:custGeom>
              <a:pathLst>
                <a:path extrusionOk="0" h="24547" w="147280">
                  <a:moveTo>
                    <a:pt x="0" y="0"/>
                  </a:moveTo>
                  <a:lnTo>
                    <a:pt x="0" y="24547"/>
                  </a:lnTo>
                  <a:lnTo>
                    <a:pt x="147280" y="24547"/>
                  </a:lnTo>
                  <a:close/>
                </a:path>
              </a:pathLst>
            </a:custGeom>
            <a:solidFill>
              <a:srgbClr val="4285F4"/>
            </a:solidFill>
            <a:ln>
              <a:noFill/>
            </a:ln>
          </p:spPr>
        </p:sp>
      </p:grpSp>
      <p:pic>
        <p:nvPicPr>
          <p:cNvPr id="360" name="Shape 360"/>
          <p:cNvPicPr preferRelativeResize="0"/>
          <p:nvPr/>
        </p:nvPicPr>
        <p:blipFill>
          <a:blip r:embed="rId2">
            <a:alphaModFix/>
          </a:blip>
          <a:stretch>
            <a:fillRect/>
          </a:stretch>
        </p:blipFill>
        <p:spPr>
          <a:xfrm>
            <a:off x="424990" y="6453156"/>
            <a:ext cx="1287550" cy="229486"/>
          </a:xfrm>
          <a:prstGeom prst="rect">
            <a:avLst/>
          </a:prstGeom>
          <a:noFill/>
          <a:ln>
            <a:noFill/>
          </a:ln>
        </p:spPr>
      </p:pic>
      <p:sp>
        <p:nvSpPr>
          <p:cNvPr id="361" name="Shape 361"/>
          <p:cNvSpPr txBox="1"/>
          <p:nvPr/>
        </p:nvSpPr>
        <p:spPr>
          <a:xfrm>
            <a:off x="10300788" y="6501782"/>
            <a:ext cx="1815300" cy="167100"/>
          </a:xfrm>
          <a:prstGeom prst="rect">
            <a:avLst/>
          </a:prstGeom>
          <a:noFill/>
          <a:ln>
            <a:noFill/>
          </a:ln>
        </p:spPr>
        <p:txBody>
          <a:bodyPr anchorCtr="0" anchor="ctr" bIns="121825" lIns="121825" rIns="121825" tIns="121825">
            <a:noAutofit/>
          </a:bodyPr>
          <a:lstStyle/>
          <a:p>
            <a:pPr lvl="0" rtl="0">
              <a:spcBef>
                <a:spcPts val="0"/>
              </a:spcBef>
              <a:buNone/>
            </a:pPr>
            <a:r>
              <a:rPr lang="en-US" sz="900">
                <a:solidFill>
                  <a:srgbClr val="666666"/>
                </a:solidFill>
                <a:latin typeface="Roboto"/>
                <a:ea typeface="Roboto"/>
                <a:cs typeface="Roboto"/>
                <a:sym typeface="Roboto"/>
              </a:rPr>
              <a:t>Proprietary + Confidential</a:t>
            </a:r>
          </a:p>
        </p:txBody>
      </p:sp>
      <p:sp>
        <p:nvSpPr>
          <p:cNvPr id="362" name="Shape 362"/>
          <p:cNvSpPr txBox="1"/>
          <p:nvPr>
            <p:ph type="title"/>
          </p:nvPr>
        </p:nvSpPr>
        <p:spPr>
          <a:xfrm>
            <a:off x="281498" y="244082"/>
            <a:ext cx="11230500" cy="631200"/>
          </a:xfrm>
          <a:prstGeom prst="rect">
            <a:avLst/>
          </a:prstGeom>
          <a:noFill/>
          <a:ln>
            <a:noFill/>
          </a:ln>
        </p:spPr>
        <p:txBody>
          <a:bodyPr anchorCtr="0" anchor="t" bIns="121825" lIns="121825" rIns="121825" tIns="121825"/>
          <a:lstStyle>
            <a:lvl1pPr lvl="0" rtl="0" algn="l">
              <a:spcBef>
                <a:spcPts val="0"/>
              </a:spcBef>
              <a:buClr>
                <a:schemeClr val="lt2"/>
              </a:buClr>
              <a:buSzPct val="100000"/>
              <a:buFont typeface="Roboto"/>
              <a:buNone/>
              <a:defRPr sz="3200">
                <a:solidFill>
                  <a:schemeClr val="lt2"/>
                </a:solidFill>
                <a:latin typeface="Roboto"/>
                <a:ea typeface="Roboto"/>
                <a:cs typeface="Roboto"/>
                <a:sym typeface="Roboto"/>
              </a:defRPr>
            </a:lvl1pPr>
            <a:lvl2pPr lvl="1" rtl="0">
              <a:spcBef>
                <a:spcPts val="0"/>
              </a:spcBef>
              <a:buClr>
                <a:schemeClr val="lt2"/>
              </a:buClr>
              <a:buFont typeface="Roboto"/>
              <a:defRPr>
                <a:solidFill>
                  <a:schemeClr val="lt2"/>
                </a:solidFill>
                <a:latin typeface="Roboto"/>
                <a:ea typeface="Roboto"/>
                <a:cs typeface="Roboto"/>
                <a:sym typeface="Roboto"/>
              </a:defRPr>
            </a:lvl2pPr>
            <a:lvl3pPr lvl="2" rtl="0">
              <a:spcBef>
                <a:spcPts val="0"/>
              </a:spcBef>
              <a:buClr>
                <a:schemeClr val="lt2"/>
              </a:buClr>
              <a:buFont typeface="Roboto"/>
              <a:defRPr>
                <a:solidFill>
                  <a:schemeClr val="lt2"/>
                </a:solidFill>
                <a:latin typeface="Roboto"/>
                <a:ea typeface="Roboto"/>
                <a:cs typeface="Roboto"/>
                <a:sym typeface="Roboto"/>
              </a:defRPr>
            </a:lvl3pPr>
            <a:lvl4pPr lvl="3" rtl="0">
              <a:spcBef>
                <a:spcPts val="0"/>
              </a:spcBef>
              <a:buClr>
                <a:schemeClr val="lt2"/>
              </a:buClr>
              <a:buFont typeface="Roboto"/>
              <a:defRPr>
                <a:solidFill>
                  <a:schemeClr val="lt2"/>
                </a:solidFill>
                <a:latin typeface="Roboto"/>
                <a:ea typeface="Roboto"/>
                <a:cs typeface="Roboto"/>
                <a:sym typeface="Roboto"/>
              </a:defRPr>
            </a:lvl4pPr>
            <a:lvl5pPr lvl="4" rtl="0">
              <a:spcBef>
                <a:spcPts val="0"/>
              </a:spcBef>
              <a:buClr>
                <a:schemeClr val="lt2"/>
              </a:buClr>
              <a:buFont typeface="Roboto"/>
              <a:defRPr>
                <a:solidFill>
                  <a:schemeClr val="lt2"/>
                </a:solidFill>
                <a:latin typeface="Roboto"/>
                <a:ea typeface="Roboto"/>
                <a:cs typeface="Roboto"/>
                <a:sym typeface="Roboto"/>
              </a:defRPr>
            </a:lvl5pPr>
            <a:lvl6pPr lvl="5" rtl="0">
              <a:spcBef>
                <a:spcPts val="0"/>
              </a:spcBef>
              <a:buClr>
                <a:schemeClr val="lt2"/>
              </a:buClr>
              <a:buFont typeface="Roboto"/>
              <a:defRPr>
                <a:solidFill>
                  <a:schemeClr val="lt2"/>
                </a:solidFill>
                <a:latin typeface="Roboto"/>
                <a:ea typeface="Roboto"/>
                <a:cs typeface="Roboto"/>
                <a:sym typeface="Roboto"/>
              </a:defRPr>
            </a:lvl6pPr>
            <a:lvl7pPr lvl="6" rtl="0">
              <a:spcBef>
                <a:spcPts val="0"/>
              </a:spcBef>
              <a:buClr>
                <a:schemeClr val="lt2"/>
              </a:buClr>
              <a:buFont typeface="Roboto"/>
              <a:defRPr>
                <a:solidFill>
                  <a:schemeClr val="lt2"/>
                </a:solidFill>
                <a:latin typeface="Roboto"/>
                <a:ea typeface="Roboto"/>
                <a:cs typeface="Roboto"/>
                <a:sym typeface="Roboto"/>
              </a:defRPr>
            </a:lvl7pPr>
            <a:lvl8pPr lvl="7" rtl="0">
              <a:spcBef>
                <a:spcPts val="0"/>
              </a:spcBef>
              <a:buClr>
                <a:schemeClr val="lt2"/>
              </a:buClr>
              <a:buFont typeface="Roboto"/>
              <a:defRPr>
                <a:solidFill>
                  <a:schemeClr val="lt2"/>
                </a:solidFill>
                <a:latin typeface="Roboto"/>
                <a:ea typeface="Roboto"/>
                <a:cs typeface="Roboto"/>
                <a:sym typeface="Roboto"/>
              </a:defRPr>
            </a:lvl8pPr>
            <a:lvl9pPr lvl="8" rtl="0">
              <a:spcBef>
                <a:spcPts val="0"/>
              </a:spcBef>
              <a:buClr>
                <a:schemeClr val="lt2"/>
              </a:buClr>
              <a:buFont typeface="Roboto"/>
              <a:defRPr>
                <a:solidFill>
                  <a:schemeClr val="lt2"/>
                </a:solidFill>
                <a:latin typeface="Roboto"/>
                <a:ea typeface="Roboto"/>
                <a:cs typeface="Roboto"/>
                <a:sym typeface="Roboto"/>
              </a:defRPr>
            </a:lvl9pPr>
          </a:lstStyle>
          <a:p/>
        </p:txBody>
      </p:sp>
      <p:sp>
        <p:nvSpPr>
          <p:cNvPr id="363" name="Shape 363"/>
          <p:cNvSpPr txBox="1"/>
          <p:nvPr>
            <p:ph idx="1" type="body"/>
          </p:nvPr>
        </p:nvSpPr>
        <p:spPr>
          <a:xfrm>
            <a:off x="441406" y="1243900"/>
            <a:ext cx="11230500" cy="4845900"/>
          </a:xfrm>
          <a:prstGeom prst="rect">
            <a:avLst/>
          </a:prstGeom>
          <a:noFill/>
          <a:ln>
            <a:noFill/>
          </a:ln>
        </p:spPr>
        <p:txBody>
          <a:bodyPr anchorCtr="0" anchor="t" bIns="121825" lIns="121825" rIns="121825" tIns="121825"/>
          <a:lstStyle>
            <a:lvl1pPr indent="-88900" lvl="0" marL="241300" rtl="0" algn="l">
              <a:spcBef>
                <a:spcPts val="500"/>
              </a:spcBef>
              <a:buClr>
                <a:schemeClr val="lt2"/>
              </a:buClr>
              <a:buSzPct val="100000"/>
              <a:buFont typeface="Roboto"/>
              <a:buChar char="•"/>
              <a:defRPr sz="2400">
                <a:solidFill>
                  <a:schemeClr val="lt2"/>
                </a:solidFill>
                <a:latin typeface="Roboto"/>
                <a:ea typeface="Roboto"/>
                <a:cs typeface="Roboto"/>
                <a:sym typeface="Roboto"/>
              </a:defRPr>
            </a:lvl1pPr>
            <a:lvl2pPr indent="-152400" lvl="1" marL="495300" rtl="0" algn="l">
              <a:spcBef>
                <a:spcPts val="400"/>
              </a:spcBef>
              <a:buClr>
                <a:schemeClr val="lt2"/>
              </a:buClr>
              <a:buSzPct val="100000"/>
              <a:buFont typeface="Roboto"/>
              <a:buChar char="–"/>
              <a:defRPr sz="2400">
                <a:solidFill>
                  <a:schemeClr val="lt2"/>
                </a:solidFill>
                <a:latin typeface="Roboto"/>
                <a:ea typeface="Roboto"/>
                <a:cs typeface="Roboto"/>
                <a:sym typeface="Roboto"/>
              </a:defRPr>
            </a:lvl2pPr>
            <a:lvl3pPr indent="-101600" lvl="2" marL="673100" rtl="0" algn="l">
              <a:spcBef>
                <a:spcPts val="400"/>
              </a:spcBef>
              <a:buClr>
                <a:schemeClr val="lt2"/>
              </a:buClr>
              <a:buSzPct val="100000"/>
              <a:buFont typeface="Roboto"/>
              <a:buChar char="•"/>
              <a:defRPr sz="2100">
                <a:solidFill>
                  <a:schemeClr val="lt2"/>
                </a:solidFill>
                <a:latin typeface="Roboto"/>
                <a:ea typeface="Roboto"/>
                <a:cs typeface="Roboto"/>
                <a:sym typeface="Roboto"/>
              </a:defRPr>
            </a:lvl3pPr>
            <a:lvl4pPr indent="-139700" lvl="3" marL="901700" rtl="0" algn="l">
              <a:spcBef>
                <a:spcPts val="300"/>
              </a:spcBef>
              <a:buClr>
                <a:schemeClr val="lt2"/>
              </a:buClr>
              <a:buSzPct val="100000"/>
              <a:buFont typeface="Roboto"/>
              <a:buChar char="–"/>
              <a:defRPr sz="2100">
                <a:solidFill>
                  <a:schemeClr val="lt2"/>
                </a:solidFill>
                <a:latin typeface="Roboto"/>
                <a:ea typeface="Roboto"/>
                <a:cs typeface="Roboto"/>
                <a:sym typeface="Roboto"/>
              </a:defRPr>
            </a:lvl4pPr>
            <a:lvl5pPr indent="-101600" lvl="4" marL="1054100" rtl="0" algn="l">
              <a:spcBef>
                <a:spcPts val="300"/>
              </a:spcBef>
              <a:buClr>
                <a:schemeClr val="lt2"/>
              </a:buClr>
              <a:buFont typeface="Roboto"/>
              <a:buChar char="»"/>
              <a:defRPr>
                <a:solidFill>
                  <a:schemeClr val="lt2"/>
                </a:solidFill>
                <a:latin typeface="Roboto"/>
                <a:ea typeface="Roboto"/>
                <a:cs typeface="Roboto"/>
                <a:sym typeface="Roboto"/>
              </a:defRPr>
            </a:lvl5pPr>
            <a:lvl6pPr indent="-139700" lvl="5" marL="3352800" rtl="0" algn="l">
              <a:spcBef>
                <a:spcPts val="500"/>
              </a:spcBef>
              <a:buClr>
                <a:schemeClr val="lt2"/>
              </a:buClr>
              <a:buFont typeface="Roboto"/>
              <a:buChar char="•"/>
              <a:defRPr>
                <a:solidFill>
                  <a:schemeClr val="lt2"/>
                </a:solidFill>
                <a:latin typeface="Roboto"/>
                <a:ea typeface="Roboto"/>
                <a:cs typeface="Roboto"/>
                <a:sym typeface="Roboto"/>
              </a:defRPr>
            </a:lvl6pPr>
            <a:lvl7pPr indent="-139700" lvl="6" marL="3962400" rtl="0" algn="l">
              <a:spcBef>
                <a:spcPts val="500"/>
              </a:spcBef>
              <a:buClr>
                <a:schemeClr val="lt2"/>
              </a:buClr>
              <a:buSzPct val="100000"/>
              <a:buFont typeface="Roboto"/>
              <a:buChar char="•"/>
              <a:defRPr sz="1600">
                <a:solidFill>
                  <a:schemeClr val="lt2"/>
                </a:solidFill>
                <a:latin typeface="Roboto"/>
                <a:ea typeface="Roboto"/>
                <a:cs typeface="Roboto"/>
                <a:sym typeface="Roboto"/>
              </a:defRPr>
            </a:lvl7pPr>
            <a:lvl8pPr indent="-139700" lvl="7" marL="4572000" rtl="0" algn="l">
              <a:spcBef>
                <a:spcPts val="500"/>
              </a:spcBef>
              <a:buClr>
                <a:schemeClr val="lt2"/>
              </a:buClr>
              <a:buSzPct val="100000"/>
              <a:buFont typeface="Roboto"/>
              <a:buChar char="•"/>
              <a:defRPr sz="1600">
                <a:solidFill>
                  <a:schemeClr val="lt2"/>
                </a:solidFill>
                <a:latin typeface="Roboto"/>
                <a:ea typeface="Roboto"/>
                <a:cs typeface="Roboto"/>
                <a:sym typeface="Roboto"/>
              </a:defRPr>
            </a:lvl8pPr>
            <a:lvl9pPr indent="-139700" lvl="8" marL="5181600" rtl="0" algn="l">
              <a:spcBef>
                <a:spcPts val="500"/>
              </a:spcBef>
              <a:buClr>
                <a:schemeClr val="lt2"/>
              </a:buClr>
              <a:buSzPct val="100000"/>
              <a:buFont typeface="Roboto"/>
              <a:buChar char="•"/>
              <a:defRPr sz="1500">
                <a:solidFill>
                  <a:schemeClr val="lt2"/>
                </a:solidFill>
                <a:latin typeface="Roboto"/>
                <a:ea typeface="Roboto"/>
                <a:cs typeface="Roboto"/>
                <a:sym typeface="Roboto"/>
              </a:defRPr>
            </a:lvl9pPr>
          </a:lstStyle>
          <a:p/>
        </p:txBody>
      </p:sp>
      <p:sp>
        <p:nvSpPr>
          <p:cNvPr id="364" name="Shape 364"/>
          <p:cNvSpPr txBox="1"/>
          <p:nvPr/>
        </p:nvSpPr>
        <p:spPr>
          <a:xfrm>
            <a:off x="149377" y="69012"/>
            <a:ext cx="11043900" cy="531900"/>
          </a:xfrm>
          <a:prstGeom prst="rect">
            <a:avLst/>
          </a:prstGeom>
          <a:noFill/>
          <a:ln>
            <a:noFill/>
          </a:ln>
        </p:spPr>
        <p:txBody>
          <a:bodyPr anchorCtr="0" anchor="b" bIns="121825" lIns="121825" rIns="121825" tIns="121825">
            <a:noAutofit/>
          </a:bodyPr>
          <a:lstStyle/>
          <a:p>
            <a:pPr indent="-88900" lvl="0" marL="241300" rtl="0">
              <a:lnSpc>
                <a:spcPct val="115000"/>
              </a:lnSpc>
              <a:spcBef>
                <a:spcPts val="500"/>
              </a:spcBef>
              <a:buNone/>
            </a:pPr>
            <a:r>
              <a:t/>
            </a:r>
            <a:endParaRPr sz="1500">
              <a:solidFill>
                <a:srgbClr val="B1B1B1"/>
              </a:solidFill>
              <a:latin typeface="Roboto"/>
              <a:ea typeface="Roboto"/>
              <a:cs typeface="Roboto"/>
              <a:sym typeface="Roboto"/>
            </a:endParaRPr>
          </a:p>
        </p:txBody>
      </p:sp>
      <p:sp>
        <p:nvSpPr>
          <p:cNvPr id="365" name="Shape 365"/>
          <p:cNvSpPr txBox="1"/>
          <p:nvPr>
            <p:ph idx="2" type="subTitle"/>
          </p:nvPr>
        </p:nvSpPr>
        <p:spPr>
          <a:xfrm>
            <a:off x="282272" y="-40415"/>
            <a:ext cx="11643300" cy="565500"/>
          </a:xfrm>
          <a:prstGeom prst="rect">
            <a:avLst/>
          </a:prstGeom>
        </p:spPr>
        <p:txBody>
          <a:bodyPr anchorCtr="0" anchor="ctr" bIns="121825" lIns="121825" rIns="121825" tIns="121825"/>
          <a:lstStyle>
            <a:lvl1pPr lvl="0" rtl="0">
              <a:spcBef>
                <a:spcPts val="0"/>
              </a:spcBef>
              <a:buNone/>
              <a:defRPr sz="1500">
                <a:solidFill>
                  <a:schemeClr val="accent6"/>
                </a:solidFill>
                <a:latin typeface="Roboto"/>
                <a:ea typeface="Roboto"/>
                <a:cs typeface="Roboto"/>
                <a:sym typeface="Roboto"/>
              </a:defRPr>
            </a:lvl1pPr>
            <a:lvl2pPr lvl="1" rtl="0">
              <a:spcBef>
                <a:spcPts val="0"/>
              </a:spcBef>
              <a:buNone/>
              <a:defRPr sz="1500">
                <a:solidFill>
                  <a:schemeClr val="accent6"/>
                </a:solidFill>
                <a:latin typeface="Roboto"/>
                <a:ea typeface="Roboto"/>
                <a:cs typeface="Roboto"/>
                <a:sym typeface="Roboto"/>
              </a:defRPr>
            </a:lvl2pPr>
            <a:lvl3pPr lvl="2" rtl="0">
              <a:spcBef>
                <a:spcPts val="0"/>
              </a:spcBef>
              <a:buNone/>
              <a:defRPr sz="1500">
                <a:solidFill>
                  <a:schemeClr val="accent6"/>
                </a:solidFill>
                <a:latin typeface="Roboto"/>
                <a:ea typeface="Roboto"/>
                <a:cs typeface="Roboto"/>
                <a:sym typeface="Roboto"/>
              </a:defRPr>
            </a:lvl3pPr>
            <a:lvl4pPr lvl="3" rtl="0">
              <a:spcBef>
                <a:spcPts val="0"/>
              </a:spcBef>
              <a:buNone/>
              <a:defRPr sz="1500">
                <a:solidFill>
                  <a:schemeClr val="accent6"/>
                </a:solidFill>
                <a:latin typeface="Roboto"/>
                <a:ea typeface="Roboto"/>
                <a:cs typeface="Roboto"/>
                <a:sym typeface="Roboto"/>
              </a:defRPr>
            </a:lvl4pPr>
            <a:lvl5pPr lvl="4" rtl="0">
              <a:spcBef>
                <a:spcPts val="0"/>
              </a:spcBef>
              <a:buNone/>
              <a:defRPr sz="1500">
                <a:solidFill>
                  <a:schemeClr val="accent6"/>
                </a:solidFill>
                <a:latin typeface="Roboto"/>
                <a:ea typeface="Roboto"/>
                <a:cs typeface="Roboto"/>
                <a:sym typeface="Roboto"/>
              </a:defRPr>
            </a:lvl5pPr>
            <a:lvl6pPr lvl="5" rtl="0">
              <a:spcBef>
                <a:spcPts val="0"/>
              </a:spcBef>
              <a:buNone/>
              <a:defRPr sz="1500">
                <a:solidFill>
                  <a:schemeClr val="accent6"/>
                </a:solidFill>
                <a:latin typeface="Roboto"/>
                <a:ea typeface="Roboto"/>
                <a:cs typeface="Roboto"/>
                <a:sym typeface="Roboto"/>
              </a:defRPr>
            </a:lvl6pPr>
            <a:lvl7pPr lvl="6" rtl="0">
              <a:spcBef>
                <a:spcPts val="0"/>
              </a:spcBef>
              <a:buNone/>
              <a:defRPr sz="1500">
                <a:solidFill>
                  <a:schemeClr val="accent6"/>
                </a:solidFill>
                <a:latin typeface="Roboto"/>
                <a:ea typeface="Roboto"/>
                <a:cs typeface="Roboto"/>
                <a:sym typeface="Roboto"/>
              </a:defRPr>
            </a:lvl7pPr>
            <a:lvl8pPr lvl="7" rtl="0">
              <a:spcBef>
                <a:spcPts val="0"/>
              </a:spcBef>
              <a:buNone/>
              <a:defRPr sz="1500">
                <a:solidFill>
                  <a:schemeClr val="accent6"/>
                </a:solidFill>
                <a:latin typeface="Roboto"/>
                <a:ea typeface="Roboto"/>
                <a:cs typeface="Roboto"/>
                <a:sym typeface="Roboto"/>
              </a:defRPr>
            </a:lvl8pPr>
            <a:lvl9pPr lvl="8" rtl="0">
              <a:spcBef>
                <a:spcPts val="0"/>
              </a:spcBef>
              <a:buNone/>
              <a:defRPr sz="1500">
                <a:solidFill>
                  <a:schemeClr val="accent6"/>
                </a:solidFill>
                <a:latin typeface="Roboto"/>
                <a:ea typeface="Roboto"/>
                <a:cs typeface="Roboto"/>
                <a:sym typeface="Roboto"/>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 Google for Work Blue">
    <p:bg>
      <p:bgPr>
        <a:solidFill>
          <a:srgbClr val="3C78D8"/>
        </a:solidFill>
      </p:bgPr>
    </p:bg>
    <p:spTree>
      <p:nvGrpSpPr>
        <p:cNvPr id="366" name="Shape 366"/>
        <p:cNvGrpSpPr/>
        <p:nvPr/>
      </p:nvGrpSpPr>
      <p:grpSpPr>
        <a:xfrm>
          <a:off x="0" y="0"/>
          <a:ext cx="0" cy="0"/>
          <a:chOff x="0" y="0"/>
          <a:chExt cx="0" cy="0"/>
        </a:xfrm>
      </p:grpSpPr>
      <p:sp>
        <p:nvSpPr>
          <p:cNvPr id="367" name="Shape 367"/>
          <p:cNvSpPr/>
          <p:nvPr/>
        </p:nvSpPr>
        <p:spPr>
          <a:xfrm>
            <a:off x="-66" y="-66"/>
            <a:ext cx="12179100" cy="6858000"/>
          </a:xfrm>
          <a:prstGeom prst="rect">
            <a:avLst/>
          </a:prstGeom>
          <a:solidFill>
            <a:srgbClr val="4285F4"/>
          </a:solidFill>
          <a:ln>
            <a:noFill/>
          </a:ln>
        </p:spPr>
        <p:txBody>
          <a:bodyPr anchorCtr="0" anchor="ctr" bIns="121825" lIns="121825" rIns="121825" tIns="121825">
            <a:noAutofit/>
          </a:bodyPr>
          <a:lstStyle/>
          <a:p>
            <a:pPr lvl="0">
              <a:spcBef>
                <a:spcPts val="0"/>
              </a:spcBef>
              <a:buNone/>
            </a:pPr>
            <a:r>
              <a:t/>
            </a:r>
            <a:endParaRPr/>
          </a:p>
        </p:txBody>
      </p:sp>
      <p:sp>
        <p:nvSpPr>
          <p:cNvPr id="368" name="Shape 368"/>
          <p:cNvSpPr/>
          <p:nvPr/>
        </p:nvSpPr>
        <p:spPr>
          <a:xfrm flipH="1">
            <a:off x="4595666" y="1023933"/>
            <a:ext cx="7583700" cy="5834100"/>
          </a:xfrm>
          <a:prstGeom prst="rtTriangle">
            <a:avLst/>
          </a:prstGeom>
          <a:solidFill>
            <a:srgbClr val="7BAAF7"/>
          </a:solidFill>
          <a:ln>
            <a:noFill/>
          </a:ln>
        </p:spPr>
        <p:txBody>
          <a:bodyPr anchorCtr="0" anchor="ctr" bIns="121825" lIns="121825" rIns="121825" tIns="121825">
            <a:noAutofit/>
          </a:bodyPr>
          <a:lstStyle/>
          <a:p>
            <a:pPr lvl="0">
              <a:spcBef>
                <a:spcPts val="0"/>
              </a:spcBef>
              <a:buNone/>
            </a:pPr>
            <a:r>
              <a:t/>
            </a:r>
            <a:endParaRPr/>
          </a:p>
        </p:txBody>
      </p:sp>
      <p:pic>
        <p:nvPicPr>
          <p:cNvPr descr="Google_Logo_2015_gr.png" id="369" name="Shape 369"/>
          <p:cNvPicPr preferRelativeResize="0"/>
          <p:nvPr/>
        </p:nvPicPr>
        <p:blipFill>
          <a:blip r:embed="rId2">
            <a:alphaModFix/>
          </a:blip>
          <a:stretch>
            <a:fillRect/>
          </a:stretch>
        </p:blipFill>
        <p:spPr>
          <a:xfrm>
            <a:off x="234714" y="6455685"/>
            <a:ext cx="739770" cy="227918"/>
          </a:xfrm>
          <a:prstGeom prst="rect">
            <a:avLst/>
          </a:prstGeom>
          <a:noFill/>
          <a:ln>
            <a:noFill/>
          </a:ln>
        </p:spPr>
      </p:pic>
      <p:sp>
        <p:nvSpPr>
          <p:cNvPr id="370" name="Shape 370"/>
          <p:cNvSpPr/>
          <p:nvPr/>
        </p:nvSpPr>
        <p:spPr>
          <a:xfrm rot="10800000">
            <a:off x="4346966" y="-100"/>
            <a:ext cx="7832400" cy="3993300"/>
          </a:xfrm>
          <a:prstGeom prst="rtTriangle">
            <a:avLst/>
          </a:prstGeom>
          <a:solidFill>
            <a:srgbClr val="3367D6"/>
          </a:solidFill>
          <a:ln>
            <a:noFill/>
          </a:ln>
        </p:spPr>
        <p:txBody>
          <a:bodyPr anchorCtr="0" anchor="ctr" bIns="121825" lIns="121825" rIns="121825" tIns="121825">
            <a:noAutofit/>
          </a:bodyPr>
          <a:lstStyle/>
          <a:p>
            <a:pPr lvl="0">
              <a:spcBef>
                <a:spcPts val="0"/>
              </a:spcBef>
              <a:buNone/>
            </a:pPr>
            <a:r>
              <a:t/>
            </a:r>
            <a:endParaRPr/>
          </a:p>
        </p:txBody>
      </p:sp>
      <p:sp>
        <p:nvSpPr>
          <p:cNvPr id="371" name="Shape 371"/>
          <p:cNvSpPr txBox="1"/>
          <p:nvPr/>
        </p:nvSpPr>
        <p:spPr>
          <a:xfrm>
            <a:off x="234721" y="989700"/>
            <a:ext cx="10951200" cy="1350300"/>
          </a:xfrm>
          <a:prstGeom prst="rect">
            <a:avLst/>
          </a:prstGeom>
          <a:noFill/>
          <a:ln>
            <a:noFill/>
          </a:ln>
        </p:spPr>
        <p:txBody>
          <a:bodyPr anchorCtr="0" anchor="t" bIns="121825" lIns="121825" rIns="121825" tIns="121825">
            <a:noAutofit/>
          </a:bodyPr>
          <a:lstStyle/>
          <a:p>
            <a:pPr lvl="0" rtl="0">
              <a:spcBef>
                <a:spcPts val="0"/>
              </a:spcBef>
              <a:buNone/>
            </a:pPr>
            <a:r>
              <a:t/>
            </a:r>
            <a:endParaRPr sz="3700">
              <a:solidFill>
                <a:srgbClr val="FFFFFF"/>
              </a:solidFill>
              <a:latin typeface="Roboto"/>
              <a:ea typeface="Roboto"/>
              <a:cs typeface="Roboto"/>
              <a:sym typeface="Roboto"/>
            </a:endParaRPr>
          </a:p>
        </p:txBody>
      </p:sp>
      <p:sp>
        <p:nvSpPr>
          <p:cNvPr id="372" name="Shape 372"/>
          <p:cNvSpPr txBox="1"/>
          <p:nvPr>
            <p:ph type="ctrTitle"/>
          </p:nvPr>
        </p:nvSpPr>
        <p:spPr>
          <a:xfrm>
            <a:off x="609198" y="2445210"/>
            <a:ext cx="10757400" cy="1320900"/>
          </a:xfrm>
          <a:prstGeom prst="rect">
            <a:avLst/>
          </a:prstGeom>
          <a:noFill/>
          <a:ln>
            <a:noFill/>
          </a:ln>
        </p:spPr>
        <p:txBody>
          <a:bodyPr anchorCtr="0" anchor="b" bIns="121825" lIns="121825" rIns="121825" tIns="121825"/>
          <a:lstStyle>
            <a:lvl1pPr indent="0" lvl="0" marL="0" marR="0" rtl="0">
              <a:spcBef>
                <a:spcPts val="0"/>
              </a:spcBef>
              <a:buClr>
                <a:schemeClr val="lt1"/>
              </a:buClr>
              <a:buNone/>
              <a:defRPr b="0" i="0" sz="4300" u="none" cap="none" strike="noStrike">
                <a:solidFill>
                  <a:schemeClr val="lt1"/>
                </a:solidFill>
              </a:defRPr>
            </a:lvl1pPr>
            <a:lvl2pPr indent="0" lvl="1" marL="0" marR="0" rtl="0">
              <a:spcBef>
                <a:spcPts val="0"/>
              </a:spcBef>
              <a:buClr>
                <a:schemeClr val="lt1"/>
              </a:buClr>
              <a:defRPr>
                <a:solidFill>
                  <a:schemeClr val="lt1"/>
                </a:solidFill>
              </a:defRPr>
            </a:lvl2pPr>
            <a:lvl3pPr indent="0" lvl="2" marL="0" marR="0" rtl="0">
              <a:spcBef>
                <a:spcPts val="0"/>
              </a:spcBef>
              <a:buClr>
                <a:schemeClr val="lt1"/>
              </a:buClr>
              <a:defRPr>
                <a:solidFill>
                  <a:schemeClr val="lt1"/>
                </a:solidFill>
              </a:defRPr>
            </a:lvl3pPr>
            <a:lvl4pPr indent="0" lvl="3" marL="0" marR="0" rtl="0">
              <a:spcBef>
                <a:spcPts val="0"/>
              </a:spcBef>
              <a:buClr>
                <a:schemeClr val="lt1"/>
              </a:buClr>
              <a:defRPr>
                <a:solidFill>
                  <a:schemeClr val="lt1"/>
                </a:solidFill>
              </a:defRPr>
            </a:lvl4pPr>
            <a:lvl5pPr indent="0" lvl="4" marL="0" marR="0" rtl="0">
              <a:spcBef>
                <a:spcPts val="0"/>
              </a:spcBef>
              <a:buClr>
                <a:schemeClr val="lt1"/>
              </a:buClr>
              <a:defRPr>
                <a:solidFill>
                  <a:schemeClr val="lt1"/>
                </a:solidFill>
              </a:defRPr>
            </a:lvl5pPr>
            <a:lvl6pPr indent="0" lvl="5" marL="0" marR="0" rtl="0">
              <a:spcBef>
                <a:spcPts val="0"/>
              </a:spcBef>
              <a:buClr>
                <a:schemeClr val="lt1"/>
              </a:buClr>
              <a:defRPr>
                <a:solidFill>
                  <a:schemeClr val="lt1"/>
                </a:solidFill>
              </a:defRPr>
            </a:lvl6pPr>
            <a:lvl7pPr indent="0" lvl="6" marL="0" marR="0" rtl="0">
              <a:spcBef>
                <a:spcPts val="0"/>
              </a:spcBef>
              <a:buClr>
                <a:schemeClr val="lt1"/>
              </a:buClr>
              <a:defRPr>
                <a:solidFill>
                  <a:schemeClr val="lt1"/>
                </a:solidFill>
              </a:defRPr>
            </a:lvl7pPr>
            <a:lvl8pPr indent="0" lvl="7" marL="0" marR="0" rtl="0">
              <a:spcBef>
                <a:spcPts val="0"/>
              </a:spcBef>
              <a:buClr>
                <a:schemeClr val="lt1"/>
              </a:buClr>
              <a:defRPr>
                <a:solidFill>
                  <a:schemeClr val="lt1"/>
                </a:solidFill>
              </a:defRPr>
            </a:lvl8pPr>
            <a:lvl9pPr indent="0" lvl="8" marL="0" marR="0" rtl="0">
              <a:spcBef>
                <a:spcPts val="0"/>
              </a:spcBef>
              <a:buClr>
                <a:schemeClr val="lt1"/>
              </a:buClr>
              <a:defRPr>
                <a:solidFill>
                  <a:schemeClr val="lt1"/>
                </a:solidFill>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 Google for Work Red">
    <p:spTree>
      <p:nvGrpSpPr>
        <p:cNvPr id="373" name="Shape 373"/>
        <p:cNvGrpSpPr/>
        <p:nvPr/>
      </p:nvGrpSpPr>
      <p:grpSpPr>
        <a:xfrm>
          <a:off x="0" y="0"/>
          <a:ext cx="0" cy="0"/>
          <a:chOff x="0" y="0"/>
          <a:chExt cx="0" cy="0"/>
        </a:xfrm>
      </p:grpSpPr>
      <p:grpSp>
        <p:nvGrpSpPr>
          <p:cNvPr id="374" name="Shape 374"/>
          <p:cNvGrpSpPr/>
          <p:nvPr/>
        </p:nvGrpSpPr>
        <p:grpSpPr>
          <a:xfrm>
            <a:off x="-13735" y="-10766"/>
            <a:ext cx="12206364" cy="6892994"/>
            <a:chOff x="-10312" y="-8075"/>
            <a:chExt cx="9164625" cy="5169875"/>
          </a:xfrm>
        </p:grpSpPr>
        <p:sp>
          <p:nvSpPr>
            <p:cNvPr id="375" name="Shape 375"/>
            <p:cNvSpPr/>
            <p:nvPr/>
          </p:nvSpPr>
          <p:spPr>
            <a:xfrm>
              <a:off x="-10312" y="-8075"/>
              <a:ext cx="9164625" cy="5159650"/>
            </a:xfrm>
            <a:custGeom>
              <a:pathLst>
                <a:path extrusionOk="0" h="206386" w="366585">
                  <a:moveTo>
                    <a:pt x="0" y="0"/>
                  </a:moveTo>
                  <a:lnTo>
                    <a:pt x="0" y="206386"/>
                  </a:lnTo>
                  <a:lnTo>
                    <a:pt x="366585" y="206386"/>
                  </a:lnTo>
                  <a:close/>
                </a:path>
              </a:pathLst>
            </a:custGeom>
            <a:solidFill>
              <a:srgbClr val="333333"/>
            </a:solidFill>
            <a:ln>
              <a:noFill/>
            </a:ln>
          </p:spPr>
        </p:sp>
        <p:sp>
          <p:nvSpPr>
            <p:cNvPr id="376" name="Shape 376"/>
            <p:cNvSpPr/>
            <p:nvPr/>
          </p:nvSpPr>
          <p:spPr>
            <a:xfrm rot="10800000">
              <a:off x="-10312" y="2150"/>
              <a:ext cx="9164625" cy="5159650"/>
            </a:xfrm>
            <a:custGeom>
              <a:pathLst>
                <a:path extrusionOk="0" h="206386" w="366585">
                  <a:moveTo>
                    <a:pt x="0" y="0"/>
                  </a:moveTo>
                  <a:lnTo>
                    <a:pt x="0" y="206386"/>
                  </a:lnTo>
                  <a:lnTo>
                    <a:pt x="366585" y="206386"/>
                  </a:lnTo>
                  <a:close/>
                </a:path>
              </a:pathLst>
            </a:custGeom>
            <a:solidFill>
              <a:srgbClr val="404040"/>
            </a:solidFill>
            <a:ln>
              <a:noFill/>
            </a:ln>
          </p:spPr>
        </p:sp>
      </p:grpSp>
      <p:sp>
        <p:nvSpPr>
          <p:cNvPr id="377" name="Shape 377"/>
          <p:cNvSpPr txBox="1"/>
          <p:nvPr/>
        </p:nvSpPr>
        <p:spPr>
          <a:xfrm>
            <a:off x="10300788" y="6501782"/>
            <a:ext cx="1815300" cy="167100"/>
          </a:xfrm>
          <a:prstGeom prst="rect">
            <a:avLst/>
          </a:prstGeom>
          <a:noFill/>
          <a:ln>
            <a:noFill/>
          </a:ln>
        </p:spPr>
        <p:txBody>
          <a:bodyPr anchorCtr="0" anchor="ctr" bIns="121825" lIns="121825" rIns="121825" tIns="121825">
            <a:noAutofit/>
          </a:bodyPr>
          <a:lstStyle/>
          <a:p>
            <a:pPr lvl="0" rtl="0">
              <a:spcBef>
                <a:spcPts val="0"/>
              </a:spcBef>
              <a:buNone/>
            </a:pPr>
            <a:r>
              <a:rPr lang="en-US" sz="900">
                <a:solidFill>
                  <a:srgbClr val="FFFFFF"/>
                </a:solidFill>
                <a:latin typeface="Roboto"/>
                <a:ea typeface="Roboto"/>
                <a:cs typeface="Roboto"/>
                <a:sym typeface="Roboto"/>
              </a:rPr>
              <a:t>Proprietary + Confidential</a:t>
            </a:r>
          </a:p>
        </p:txBody>
      </p:sp>
      <p:sp>
        <p:nvSpPr>
          <p:cNvPr id="378" name="Shape 378"/>
          <p:cNvSpPr txBox="1"/>
          <p:nvPr>
            <p:ph type="ctrTitle"/>
          </p:nvPr>
        </p:nvSpPr>
        <p:spPr>
          <a:xfrm>
            <a:off x="609198" y="2445210"/>
            <a:ext cx="10757400" cy="1320900"/>
          </a:xfrm>
          <a:prstGeom prst="rect">
            <a:avLst/>
          </a:prstGeom>
          <a:noFill/>
          <a:ln>
            <a:noFill/>
          </a:ln>
        </p:spPr>
        <p:txBody>
          <a:bodyPr anchorCtr="0" anchor="b" bIns="121825" lIns="121825" rIns="121825" tIns="121825"/>
          <a:lstStyle>
            <a:lvl1pPr indent="0" lvl="0" marL="0" marR="0" rtl="0" algn="ctr">
              <a:spcBef>
                <a:spcPts val="0"/>
              </a:spcBef>
              <a:buClr>
                <a:schemeClr val="lt1"/>
              </a:buClr>
              <a:buNone/>
              <a:defRPr b="0" i="0" sz="4300" u="none" cap="none" strike="noStrike">
                <a:solidFill>
                  <a:schemeClr val="lt1"/>
                </a:solidFill>
              </a:defRPr>
            </a:lvl1pPr>
            <a:lvl2pPr indent="0" lvl="1" marL="0" marR="0" rtl="0" algn="ctr">
              <a:spcBef>
                <a:spcPts val="0"/>
              </a:spcBef>
              <a:buClr>
                <a:schemeClr val="lt1"/>
              </a:buClr>
              <a:defRPr>
                <a:solidFill>
                  <a:schemeClr val="lt1"/>
                </a:solidFill>
              </a:defRPr>
            </a:lvl2pPr>
            <a:lvl3pPr indent="0" lvl="2" marL="0" marR="0" rtl="0" algn="ctr">
              <a:spcBef>
                <a:spcPts val="0"/>
              </a:spcBef>
              <a:buClr>
                <a:schemeClr val="lt1"/>
              </a:buClr>
              <a:defRPr>
                <a:solidFill>
                  <a:schemeClr val="lt1"/>
                </a:solidFill>
              </a:defRPr>
            </a:lvl3pPr>
            <a:lvl4pPr indent="0" lvl="3" marL="0" marR="0" rtl="0" algn="ctr">
              <a:spcBef>
                <a:spcPts val="0"/>
              </a:spcBef>
              <a:buClr>
                <a:schemeClr val="lt1"/>
              </a:buClr>
              <a:defRPr>
                <a:solidFill>
                  <a:schemeClr val="lt1"/>
                </a:solidFill>
              </a:defRPr>
            </a:lvl4pPr>
            <a:lvl5pPr indent="0" lvl="4" marL="0" marR="0" rtl="0" algn="ctr">
              <a:spcBef>
                <a:spcPts val="0"/>
              </a:spcBef>
              <a:buClr>
                <a:schemeClr val="lt1"/>
              </a:buClr>
              <a:defRPr>
                <a:solidFill>
                  <a:schemeClr val="lt1"/>
                </a:solidFill>
              </a:defRPr>
            </a:lvl5pPr>
            <a:lvl6pPr indent="0" lvl="5" marL="0" marR="0" rtl="0" algn="ctr">
              <a:spcBef>
                <a:spcPts val="0"/>
              </a:spcBef>
              <a:buClr>
                <a:schemeClr val="lt1"/>
              </a:buClr>
              <a:defRPr>
                <a:solidFill>
                  <a:schemeClr val="lt1"/>
                </a:solidFill>
              </a:defRPr>
            </a:lvl6pPr>
            <a:lvl7pPr indent="0" lvl="6" marL="0" marR="0" rtl="0" algn="ctr">
              <a:spcBef>
                <a:spcPts val="0"/>
              </a:spcBef>
              <a:buClr>
                <a:schemeClr val="lt1"/>
              </a:buClr>
              <a:defRPr>
                <a:solidFill>
                  <a:schemeClr val="lt1"/>
                </a:solidFill>
              </a:defRPr>
            </a:lvl7pPr>
            <a:lvl8pPr indent="0" lvl="7" marL="0" marR="0" rtl="0" algn="ctr">
              <a:spcBef>
                <a:spcPts val="0"/>
              </a:spcBef>
              <a:buClr>
                <a:schemeClr val="lt1"/>
              </a:buClr>
              <a:defRPr>
                <a:solidFill>
                  <a:schemeClr val="lt1"/>
                </a:solidFill>
              </a:defRPr>
            </a:lvl8pPr>
            <a:lvl9pPr indent="0" lvl="8" marL="0" marR="0" rtl="0" algn="ctr">
              <a:spcBef>
                <a:spcPts val="0"/>
              </a:spcBef>
              <a:buClr>
                <a:schemeClr val="lt1"/>
              </a:buClr>
              <a:defRPr>
                <a:solidFill>
                  <a:schemeClr val="lt1"/>
                </a:solidFill>
              </a:defRPr>
            </a:lvl9pPr>
          </a:lstStyle>
          <a:p/>
        </p:txBody>
      </p:sp>
      <p:sp>
        <p:nvSpPr>
          <p:cNvPr id="379" name="Shape 379"/>
          <p:cNvSpPr txBox="1"/>
          <p:nvPr>
            <p:ph idx="1" type="subTitle"/>
          </p:nvPr>
        </p:nvSpPr>
        <p:spPr>
          <a:xfrm>
            <a:off x="609202" y="3691197"/>
            <a:ext cx="10757400" cy="721500"/>
          </a:xfrm>
          <a:prstGeom prst="rect">
            <a:avLst/>
          </a:prstGeom>
          <a:noFill/>
          <a:ln>
            <a:noFill/>
          </a:ln>
        </p:spPr>
        <p:txBody>
          <a:bodyPr anchorCtr="0" anchor="t" bIns="121825" lIns="121825" rIns="121825" tIns="121825"/>
          <a:lstStyle>
            <a:lvl1pPr indent="0" lvl="0" marL="0" marR="0" rtl="0" algn="ctr">
              <a:lnSpc>
                <a:spcPct val="115000"/>
              </a:lnSpc>
              <a:spcBef>
                <a:spcPts val="500"/>
              </a:spcBef>
              <a:buClr>
                <a:schemeClr val="lt1"/>
              </a:buClr>
              <a:buSzPct val="100000"/>
              <a:buFont typeface="Roboto"/>
              <a:buNone/>
              <a:defRPr b="0" i="0" sz="1600" u="none" cap="none" strike="noStrike">
                <a:solidFill>
                  <a:schemeClr val="lt1"/>
                </a:solidFill>
              </a:defRPr>
            </a:lvl1pPr>
            <a:lvl2pPr indent="-12700" lvl="1" marL="609600" marR="0" rtl="0" algn="ctr">
              <a:spcBef>
                <a:spcPts val="400"/>
              </a:spcBef>
              <a:buClr>
                <a:schemeClr val="lt1"/>
              </a:buClr>
              <a:buSzPct val="100000"/>
              <a:buFont typeface="Roboto"/>
              <a:buNone/>
              <a:defRPr b="0" i="0" sz="2400" u="none" cap="none" strike="noStrike">
                <a:solidFill>
                  <a:schemeClr val="lt1"/>
                </a:solidFill>
              </a:defRPr>
            </a:lvl2pPr>
            <a:lvl3pPr indent="-12700" lvl="2" marL="1219200" marR="0" rtl="0" algn="ctr">
              <a:spcBef>
                <a:spcPts val="400"/>
              </a:spcBef>
              <a:buClr>
                <a:schemeClr val="lt1"/>
              </a:buClr>
              <a:buSzPct val="100000"/>
              <a:buFont typeface="Roboto"/>
              <a:buNone/>
              <a:defRPr b="0" i="0" sz="2400" u="none" cap="none" strike="noStrike">
                <a:solidFill>
                  <a:schemeClr val="lt1"/>
                </a:solidFill>
              </a:defRPr>
            </a:lvl3pPr>
            <a:lvl4pPr indent="-12700" lvl="3" marL="1828800" marR="0" rtl="0" algn="ctr">
              <a:spcBef>
                <a:spcPts val="400"/>
              </a:spcBef>
              <a:buClr>
                <a:schemeClr val="lt1"/>
              </a:buClr>
              <a:buSzPct val="100000"/>
              <a:buFont typeface="Roboto"/>
              <a:buNone/>
              <a:defRPr b="0" i="0" sz="2400" u="none" cap="none" strike="noStrike">
                <a:solidFill>
                  <a:schemeClr val="lt1"/>
                </a:solidFill>
              </a:defRPr>
            </a:lvl4pPr>
            <a:lvl5pPr indent="-12700" lvl="4" marL="2438400" marR="0" rtl="0" algn="ctr">
              <a:spcBef>
                <a:spcPts val="400"/>
              </a:spcBef>
              <a:buClr>
                <a:schemeClr val="lt1"/>
              </a:buClr>
              <a:buSzPct val="100000"/>
              <a:buFont typeface="Roboto"/>
              <a:buNone/>
              <a:defRPr b="0" i="0" sz="2400" u="none" cap="none" strike="noStrike">
                <a:solidFill>
                  <a:schemeClr val="lt1"/>
                </a:solidFill>
              </a:defRPr>
            </a:lvl5pPr>
            <a:lvl6pPr indent="-25400" lvl="5" marL="3048000" marR="0" rtl="0" algn="ctr">
              <a:spcBef>
                <a:spcPts val="500"/>
              </a:spcBef>
              <a:buClr>
                <a:schemeClr val="lt1"/>
              </a:buClr>
              <a:buSzPct val="100000"/>
              <a:buFont typeface="Roboto"/>
              <a:buNone/>
              <a:defRPr b="0" i="0" sz="2400" u="none" cap="none" strike="noStrike">
                <a:solidFill>
                  <a:schemeClr val="lt1"/>
                </a:solidFill>
              </a:defRPr>
            </a:lvl6pPr>
            <a:lvl7pPr indent="-25400" lvl="6" marL="3657600" marR="0" rtl="0" algn="ctr">
              <a:spcBef>
                <a:spcPts val="500"/>
              </a:spcBef>
              <a:buClr>
                <a:schemeClr val="lt1"/>
              </a:buClr>
              <a:buSzPct val="100000"/>
              <a:buFont typeface="Roboto"/>
              <a:buNone/>
              <a:defRPr b="0" i="0" sz="2400" u="none" cap="none" strike="noStrike">
                <a:solidFill>
                  <a:schemeClr val="lt1"/>
                </a:solidFill>
              </a:defRPr>
            </a:lvl7pPr>
            <a:lvl8pPr indent="-25400" lvl="7" marL="4267200" marR="0" rtl="0" algn="ctr">
              <a:spcBef>
                <a:spcPts val="500"/>
              </a:spcBef>
              <a:buClr>
                <a:schemeClr val="lt1"/>
              </a:buClr>
              <a:buSzPct val="100000"/>
              <a:buFont typeface="Roboto"/>
              <a:buNone/>
              <a:defRPr b="0" i="0" sz="2400" u="none" cap="none" strike="noStrike">
                <a:solidFill>
                  <a:schemeClr val="lt1"/>
                </a:solidFill>
              </a:defRPr>
            </a:lvl8pPr>
            <a:lvl9pPr indent="-25400" lvl="8" marL="4876800" marR="0" rtl="0" algn="ctr">
              <a:spcBef>
                <a:spcPts val="500"/>
              </a:spcBef>
              <a:buClr>
                <a:schemeClr val="lt1"/>
              </a:buClr>
              <a:buSzPct val="100000"/>
              <a:buFont typeface="Roboto"/>
              <a:buNone/>
              <a:defRPr b="0" i="0" sz="2400" u="none" cap="none" strike="noStrike">
                <a:solidFill>
                  <a:schemeClr val="lt1"/>
                </a:solidFill>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 Google for Work Yellow">
    <p:spTree>
      <p:nvGrpSpPr>
        <p:cNvPr id="380" name="Shape 380"/>
        <p:cNvGrpSpPr/>
        <p:nvPr/>
      </p:nvGrpSpPr>
      <p:grpSpPr>
        <a:xfrm>
          <a:off x="0" y="0"/>
          <a:ext cx="0" cy="0"/>
          <a:chOff x="0" y="0"/>
          <a:chExt cx="0" cy="0"/>
        </a:xfrm>
      </p:grpSpPr>
      <p:grpSp>
        <p:nvGrpSpPr>
          <p:cNvPr id="381" name="Shape 381"/>
          <p:cNvGrpSpPr/>
          <p:nvPr/>
        </p:nvGrpSpPr>
        <p:grpSpPr>
          <a:xfrm>
            <a:off x="-13735" y="-10766"/>
            <a:ext cx="12206364" cy="6892994"/>
            <a:chOff x="-10312" y="-8075"/>
            <a:chExt cx="9164625" cy="5169875"/>
          </a:xfrm>
        </p:grpSpPr>
        <p:sp>
          <p:nvSpPr>
            <p:cNvPr id="382" name="Shape 382"/>
            <p:cNvSpPr/>
            <p:nvPr/>
          </p:nvSpPr>
          <p:spPr>
            <a:xfrm>
              <a:off x="-10312" y="-8075"/>
              <a:ext cx="9164625" cy="5159650"/>
            </a:xfrm>
            <a:custGeom>
              <a:pathLst>
                <a:path extrusionOk="0" h="206386" w="366585">
                  <a:moveTo>
                    <a:pt x="0" y="0"/>
                  </a:moveTo>
                  <a:lnTo>
                    <a:pt x="0" y="206386"/>
                  </a:lnTo>
                  <a:lnTo>
                    <a:pt x="366585" y="206386"/>
                  </a:lnTo>
                  <a:close/>
                </a:path>
              </a:pathLst>
            </a:custGeom>
            <a:solidFill>
              <a:srgbClr val="4285F4"/>
            </a:solidFill>
            <a:ln>
              <a:noFill/>
            </a:ln>
          </p:spPr>
        </p:sp>
        <p:sp>
          <p:nvSpPr>
            <p:cNvPr id="383" name="Shape 383"/>
            <p:cNvSpPr/>
            <p:nvPr/>
          </p:nvSpPr>
          <p:spPr>
            <a:xfrm rot="10800000">
              <a:off x="-10312" y="2150"/>
              <a:ext cx="9164625" cy="5159650"/>
            </a:xfrm>
            <a:custGeom>
              <a:pathLst>
                <a:path extrusionOk="0" h="206386" w="366585">
                  <a:moveTo>
                    <a:pt x="0" y="0"/>
                  </a:moveTo>
                  <a:lnTo>
                    <a:pt x="0" y="206386"/>
                  </a:lnTo>
                  <a:lnTo>
                    <a:pt x="366585" y="206386"/>
                  </a:lnTo>
                  <a:close/>
                </a:path>
              </a:pathLst>
            </a:custGeom>
            <a:solidFill>
              <a:srgbClr val="689DF6"/>
            </a:solidFill>
            <a:ln>
              <a:noFill/>
            </a:ln>
          </p:spPr>
        </p:sp>
      </p:grpSp>
      <p:sp>
        <p:nvSpPr>
          <p:cNvPr id="384" name="Shape 384"/>
          <p:cNvSpPr txBox="1"/>
          <p:nvPr/>
        </p:nvSpPr>
        <p:spPr>
          <a:xfrm>
            <a:off x="10300788" y="6501782"/>
            <a:ext cx="1815300" cy="167100"/>
          </a:xfrm>
          <a:prstGeom prst="rect">
            <a:avLst/>
          </a:prstGeom>
          <a:noFill/>
          <a:ln>
            <a:noFill/>
          </a:ln>
        </p:spPr>
        <p:txBody>
          <a:bodyPr anchorCtr="0" anchor="ctr" bIns="121825" lIns="121825" rIns="121825" tIns="121825">
            <a:noAutofit/>
          </a:bodyPr>
          <a:lstStyle/>
          <a:p>
            <a:pPr lvl="0" rtl="0">
              <a:spcBef>
                <a:spcPts val="0"/>
              </a:spcBef>
              <a:buNone/>
            </a:pPr>
            <a:r>
              <a:rPr lang="en-US" sz="900">
                <a:solidFill>
                  <a:srgbClr val="FFFFFF"/>
                </a:solidFill>
                <a:latin typeface="Roboto"/>
                <a:ea typeface="Roboto"/>
                <a:cs typeface="Roboto"/>
                <a:sym typeface="Roboto"/>
              </a:rPr>
              <a:t>Proprietary + Confidential</a:t>
            </a:r>
          </a:p>
        </p:txBody>
      </p:sp>
      <p:sp>
        <p:nvSpPr>
          <p:cNvPr id="385" name="Shape 385"/>
          <p:cNvSpPr txBox="1"/>
          <p:nvPr>
            <p:ph type="ctrTitle"/>
          </p:nvPr>
        </p:nvSpPr>
        <p:spPr>
          <a:xfrm>
            <a:off x="609198" y="2445210"/>
            <a:ext cx="10757400" cy="1320900"/>
          </a:xfrm>
          <a:prstGeom prst="rect">
            <a:avLst/>
          </a:prstGeom>
          <a:noFill/>
          <a:ln>
            <a:noFill/>
          </a:ln>
        </p:spPr>
        <p:txBody>
          <a:bodyPr anchorCtr="0" anchor="b" bIns="121825" lIns="121825" rIns="121825" tIns="121825"/>
          <a:lstStyle>
            <a:lvl1pPr indent="0" lvl="0" marL="0" marR="0" rtl="0" algn="ctr">
              <a:spcBef>
                <a:spcPts val="0"/>
              </a:spcBef>
              <a:buClr>
                <a:schemeClr val="lt1"/>
              </a:buClr>
              <a:buNone/>
              <a:defRPr b="0" i="0" sz="4300" u="none" cap="none" strike="noStrike">
                <a:solidFill>
                  <a:schemeClr val="lt1"/>
                </a:solidFill>
              </a:defRPr>
            </a:lvl1pPr>
            <a:lvl2pPr indent="0" lvl="1" marL="0" marR="0" rtl="0" algn="ctr">
              <a:spcBef>
                <a:spcPts val="0"/>
              </a:spcBef>
              <a:buClr>
                <a:schemeClr val="lt1"/>
              </a:buClr>
              <a:defRPr>
                <a:solidFill>
                  <a:schemeClr val="lt1"/>
                </a:solidFill>
              </a:defRPr>
            </a:lvl2pPr>
            <a:lvl3pPr indent="0" lvl="2" marL="0" marR="0" rtl="0" algn="ctr">
              <a:spcBef>
                <a:spcPts val="0"/>
              </a:spcBef>
              <a:buClr>
                <a:schemeClr val="lt1"/>
              </a:buClr>
              <a:defRPr>
                <a:solidFill>
                  <a:schemeClr val="lt1"/>
                </a:solidFill>
              </a:defRPr>
            </a:lvl3pPr>
            <a:lvl4pPr indent="0" lvl="3" marL="0" marR="0" rtl="0" algn="ctr">
              <a:spcBef>
                <a:spcPts val="0"/>
              </a:spcBef>
              <a:buClr>
                <a:schemeClr val="lt1"/>
              </a:buClr>
              <a:defRPr>
                <a:solidFill>
                  <a:schemeClr val="lt1"/>
                </a:solidFill>
              </a:defRPr>
            </a:lvl4pPr>
            <a:lvl5pPr indent="0" lvl="4" marL="0" marR="0" rtl="0" algn="ctr">
              <a:spcBef>
                <a:spcPts val="0"/>
              </a:spcBef>
              <a:buClr>
                <a:schemeClr val="lt1"/>
              </a:buClr>
              <a:defRPr>
                <a:solidFill>
                  <a:schemeClr val="lt1"/>
                </a:solidFill>
              </a:defRPr>
            </a:lvl5pPr>
            <a:lvl6pPr indent="0" lvl="5" marL="0" marR="0" rtl="0" algn="ctr">
              <a:spcBef>
                <a:spcPts val="0"/>
              </a:spcBef>
              <a:buClr>
                <a:schemeClr val="lt1"/>
              </a:buClr>
              <a:defRPr>
                <a:solidFill>
                  <a:schemeClr val="lt1"/>
                </a:solidFill>
              </a:defRPr>
            </a:lvl6pPr>
            <a:lvl7pPr indent="0" lvl="6" marL="0" marR="0" rtl="0" algn="ctr">
              <a:spcBef>
                <a:spcPts val="0"/>
              </a:spcBef>
              <a:buClr>
                <a:schemeClr val="lt1"/>
              </a:buClr>
              <a:defRPr>
                <a:solidFill>
                  <a:schemeClr val="lt1"/>
                </a:solidFill>
              </a:defRPr>
            </a:lvl7pPr>
            <a:lvl8pPr indent="0" lvl="7" marL="0" marR="0" rtl="0" algn="ctr">
              <a:spcBef>
                <a:spcPts val="0"/>
              </a:spcBef>
              <a:buClr>
                <a:schemeClr val="lt1"/>
              </a:buClr>
              <a:defRPr>
                <a:solidFill>
                  <a:schemeClr val="lt1"/>
                </a:solidFill>
              </a:defRPr>
            </a:lvl8pPr>
            <a:lvl9pPr indent="0" lvl="8" marL="0" marR="0" rtl="0" algn="ctr">
              <a:spcBef>
                <a:spcPts val="0"/>
              </a:spcBef>
              <a:buClr>
                <a:schemeClr val="lt1"/>
              </a:buClr>
              <a:defRPr>
                <a:solidFill>
                  <a:schemeClr val="lt1"/>
                </a:solidFill>
              </a:defRPr>
            </a:lvl9pPr>
          </a:lstStyle>
          <a:p/>
        </p:txBody>
      </p:sp>
      <p:sp>
        <p:nvSpPr>
          <p:cNvPr id="386" name="Shape 386"/>
          <p:cNvSpPr txBox="1"/>
          <p:nvPr>
            <p:ph idx="1" type="subTitle"/>
          </p:nvPr>
        </p:nvSpPr>
        <p:spPr>
          <a:xfrm>
            <a:off x="609202" y="3691197"/>
            <a:ext cx="10757400" cy="721500"/>
          </a:xfrm>
          <a:prstGeom prst="rect">
            <a:avLst/>
          </a:prstGeom>
          <a:noFill/>
          <a:ln>
            <a:noFill/>
          </a:ln>
        </p:spPr>
        <p:txBody>
          <a:bodyPr anchorCtr="0" anchor="t" bIns="121825" lIns="121825" rIns="121825" tIns="121825"/>
          <a:lstStyle>
            <a:lvl1pPr indent="0" lvl="0" marL="0" marR="0" rtl="0" algn="ctr">
              <a:lnSpc>
                <a:spcPct val="115000"/>
              </a:lnSpc>
              <a:spcBef>
                <a:spcPts val="500"/>
              </a:spcBef>
              <a:buClr>
                <a:schemeClr val="lt1"/>
              </a:buClr>
              <a:buSzPct val="100000"/>
              <a:buFont typeface="Roboto"/>
              <a:buNone/>
              <a:defRPr b="0" i="0" sz="1600" u="none" cap="none" strike="noStrike">
                <a:solidFill>
                  <a:schemeClr val="lt1"/>
                </a:solidFill>
              </a:defRPr>
            </a:lvl1pPr>
            <a:lvl2pPr indent="-12700" lvl="1" marL="609600" marR="0" rtl="0" algn="ctr">
              <a:spcBef>
                <a:spcPts val="400"/>
              </a:spcBef>
              <a:buClr>
                <a:schemeClr val="lt1"/>
              </a:buClr>
              <a:buSzPct val="100000"/>
              <a:buFont typeface="Roboto"/>
              <a:buNone/>
              <a:defRPr b="0" i="0" sz="2400" u="none" cap="none" strike="noStrike">
                <a:solidFill>
                  <a:schemeClr val="lt1"/>
                </a:solidFill>
              </a:defRPr>
            </a:lvl2pPr>
            <a:lvl3pPr indent="-12700" lvl="2" marL="1219200" marR="0" rtl="0" algn="ctr">
              <a:spcBef>
                <a:spcPts val="400"/>
              </a:spcBef>
              <a:buClr>
                <a:schemeClr val="lt1"/>
              </a:buClr>
              <a:buSzPct val="100000"/>
              <a:buFont typeface="Roboto"/>
              <a:buNone/>
              <a:defRPr b="0" i="0" sz="2400" u="none" cap="none" strike="noStrike">
                <a:solidFill>
                  <a:schemeClr val="lt1"/>
                </a:solidFill>
              </a:defRPr>
            </a:lvl3pPr>
            <a:lvl4pPr indent="-12700" lvl="3" marL="1828800" marR="0" rtl="0" algn="ctr">
              <a:spcBef>
                <a:spcPts val="400"/>
              </a:spcBef>
              <a:buClr>
                <a:schemeClr val="lt1"/>
              </a:buClr>
              <a:buSzPct val="100000"/>
              <a:buFont typeface="Roboto"/>
              <a:buNone/>
              <a:defRPr b="0" i="0" sz="2400" u="none" cap="none" strike="noStrike">
                <a:solidFill>
                  <a:schemeClr val="lt1"/>
                </a:solidFill>
              </a:defRPr>
            </a:lvl4pPr>
            <a:lvl5pPr indent="-12700" lvl="4" marL="2438400" marR="0" rtl="0" algn="ctr">
              <a:spcBef>
                <a:spcPts val="400"/>
              </a:spcBef>
              <a:buClr>
                <a:schemeClr val="lt1"/>
              </a:buClr>
              <a:buSzPct val="100000"/>
              <a:buFont typeface="Roboto"/>
              <a:buNone/>
              <a:defRPr b="0" i="0" sz="2400" u="none" cap="none" strike="noStrike">
                <a:solidFill>
                  <a:schemeClr val="lt1"/>
                </a:solidFill>
              </a:defRPr>
            </a:lvl5pPr>
            <a:lvl6pPr indent="-25400" lvl="5" marL="3048000" marR="0" rtl="0" algn="ctr">
              <a:spcBef>
                <a:spcPts val="500"/>
              </a:spcBef>
              <a:buClr>
                <a:schemeClr val="lt1"/>
              </a:buClr>
              <a:buSzPct val="100000"/>
              <a:buFont typeface="Roboto"/>
              <a:buNone/>
              <a:defRPr b="0" i="0" sz="2400" u="none" cap="none" strike="noStrike">
                <a:solidFill>
                  <a:schemeClr val="lt1"/>
                </a:solidFill>
              </a:defRPr>
            </a:lvl6pPr>
            <a:lvl7pPr indent="-25400" lvl="6" marL="3657600" marR="0" rtl="0" algn="ctr">
              <a:spcBef>
                <a:spcPts val="500"/>
              </a:spcBef>
              <a:buClr>
                <a:schemeClr val="lt1"/>
              </a:buClr>
              <a:buSzPct val="100000"/>
              <a:buFont typeface="Roboto"/>
              <a:buNone/>
              <a:defRPr b="0" i="0" sz="2400" u="none" cap="none" strike="noStrike">
                <a:solidFill>
                  <a:schemeClr val="lt1"/>
                </a:solidFill>
              </a:defRPr>
            </a:lvl7pPr>
            <a:lvl8pPr indent="-25400" lvl="7" marL="4267200" marR="0" rtl="0" algn="ctr">
              <a:spcBef>
                <a:spcPts val="500"/>
              </a:spcBef>
              <a:buClr>
                <a:schemeClr val="lt1"/>
              </a:buClr>
              <a:buSzPct val="100000"/>
              <a:buFont typeface="Roboto"/>
              <a:buNone/>
              <a:defRPr b="0" i="0" sz="2400" u="none" cap="none" strike="noStrike">
                <a:solidFill>
                  <a:schemeClr val="lt1"/>
                </a:solidFill>
              </a:defRPr>
            </a:lvl8pPr>
            <a:lvl9pPr indent="-25400" lvl="8" marL="4876800" marR="0" rtl="0" algn="ctr">
              <a:spcBef>
                <a:spcPts val="500"/>
              </a:spcBef>
              <a:buClr>
                <a:schemeClr val="lt1"/>
              </a:buClr>
              <a:buSzPct val="100000"/>
              <a:buFont typeface="Roboto"/>
              <a:buNone/>
              <a:defRPr b="0" i="0" sz="2400" u="none" cap="none" strike="noStrike">
                <a:solidFill>
                  <a:schemeClr val="lt1"/>
                </a:solidFill>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 Google for Work Gray">
    <p:spTree>
      <p:nvGrpSpPr>
        <p:cNvPr id="387" name="Shape 387"/>
        <p:cNvGrpSpPr/>
        <p:nvPr/>
      </p:nvGrpSpPr>
      <p:grpSpPr>
        <a:xfrm>
          <a:off x="0" y="0"/>
          <a:ext cx="0" cy="0"/>
          <a:chOff x="0" y="0"/>
          <a:chExt cx="0" cy="0"/>
        </a:xfrm>
      </p:grpSpPr>
      <p:grpSp>
        <p:nvGrpSpPr>
          <p:cNvPr id="388" name="Shape 388"/>
          <p:cNvGrpSpPr/>
          <p:nvPr/>
        </p:nvGrpSpPr>
        <p:grpSpPr>
          <a:xfrm>
            <a:off x="-13735" y="-10766"/>
            <a:ext cx="12206364" cy="6892994"/>
            <a:chOff x="-10312" y="-8075"/>
            <a:chExt cx="9164625" cy="5169875"/>
          </a:xfrm>
        </p:grpSpPr>
        <p:sp>
          <p:nvSpPr>
            <p:cNvPr id="389" name="Shape 389"/>
            <p:cNvSpPr/>
            <p:nvPr/>
          </p:nvSpPr>
          <p:spPr>
            <a:xfrm>
              <a:off x="-10312" y="-8075"/>
              <a:ext cx="9164625" cy="5159650"/>
            </a:xfrm>
            <a:custGeom>
              <a:pathLst>
                <a:path extrusionOk="0" h="206386" w="366585">
                  <a:moveTo>
                    <a:pt x="0" y="0"/>
                  </a:moveTo>
                  <a:lnTo>
                    <a:pt x="0" y="206386"/>
                  </a:lnTo>
                  <a:lnTo>
                    <a:pt x="366585" y="206386"/>
                  </a:lnTo>
                  <a:close/>
                </a:path>
              </a:pathLst>
            </a:custGeom>
            <a:solidFill>
              <a:srgbClr val="EBEBEB"/>
            </a:solidFill>
            <a:ln>
              <a:noFill/>
            </a:ln>
          </p:spPr>
        </p:sp>
        <p:sp>
          <p:nvSpPr>
            <p:cNvPr id="390" name="Shape 390"/>
            <p:cNvSpPr/>
            <p:nvPr/>
          </p:nvSpPr>
          <p:spPr>
            <a:xfrm rot="10800000">
              <a:off x="-10312" y="2150"/>
              <a:ext cx="9164625" cy="5159650"/>
            </a:xfrm>
            <a:custGeom>
              <a:pathLst>
                <a:path extrusionOk="0" h="206386" w="366585">
                  <a:moveTo>
                    <a:pt x="0" y="0"/>
                  </a:moveTo>
                  <a:lnTo>
                    <a:pt x="0" y="206386"/>
                  </a:lnTo>
                  <a:lnTo>
                    <a:pt x="366585" y="206386"/>
                  </a:lnTo>
                  <a:close/>
                </a:path>
              </a:pathLst>
            </a:custGeom>
            <a:solidFill>
              <a:srgbClr val="FAFAFA"/>
            </a:solidFill>
            <a:ln>
              <a:noFill/>
            </a:ln>
          </p:spPr>
        </p:sp>
      </p:grpSp>
      <p:sp>
        <p:nvSpPr>
          <p:cNvPr id="391" name="Shape 391"/>
          <p:cNvSpPr txBox="1"/>
          <p:nvPr>
            <p:ph type="ctrTitle"/>
          </p:nvPr>
        </p:nvSpPr>
        <p:spPr>
          <a:xfrm>
            <a:off x="609198" y="2445210"/>
            <a:ext cx="10757400" cy="1320900"/>
          </a:xfrm>
          <a:prstGeom prst="rect">
            <a:avLst/>
          </a:prstGeom>
          <a:noFill/>
          <a:ln>
            <a:noFill/>
          </a:ln>
        </p:spPr>
        <p:txBody>
          <a:bodyPr anchorCtr="0" anchor="b" bIns="121825" lIns="121825" rIns="121825" tIns="121825"/>
          <a:lstStyle>
            <a:lvl1pPr indent="0" lvl="0" marL="0" marR="0" rtl="0" algn="ctr">
              <a:spcBef>
                <a:spcPts val="0"/>
              </a:spcBef>
              <a:buNone/>
              <a:defRPr b="0" i="0" sz="4300" u="none" cap="none" strike="noStrike"/>
            </a:lvl1pPr>
            <a:lvl2pPr indent="0" lvl="1" marL="0" marR="0" rtl="0" algn="ctr">
              <a:spcBef>
                <a:spcPts val="0"/>
              </a:spcBef>
              <a:buClr>
                <a:schemeClr val="lt1"/>
              </a:buClr>
              <a:defRPr>
                <a:solidFill>
                  <a:schemeClr val="lt1"/>
                </a:solidFill>
              </a:defRPr>
            </a:lvl2pPr>
            <a:lvl3pPr indent="0" lvl="2" marL="0" marR="0" rtl="0" algn="ctr">
              <a:spcBef>
                <a:spcPts val="0"/>
              </a:spcBef>
              <a:buClr>
                <a:schemeClr val="lt1"/>
              </a:buClr>
              <a:defRPr>
                <a:solidFill>
                  <a:schemeClr val="lt1"/>
                </a:solidFill>
              </a:defRPr>
            </a:lvl3pPr>
            <a:lvl4pPr indent="0" lvl="3" marL="0" marR="0" rtl="0" algn="ctr">
              <a:spcBef>
                <a:spcPts val="0"/>
              </a:spcBef>
              <a:buClr>
                <a:schemeClr val="lt1"/>
              </a:buClr>
              <a:defRPr>
                <a:solidFill>
                  <a:schemeClr val="lt1"/>
                </a:solidFill>
              </a:defRPr>
            </a:lvl4pPr>
            <a:lvl5pPr indent="0" lvl="4" marL="0" marR="0" rtl="0" algn="ctr">
              <a:spcBef>
                <a:spcPts val="0"/>
              </a:spcBef>
              <a:buClr>
                <a:schemeClr val="lt1"/>
              </a:buClr>
              <a:defRPr>
                <a:solidFill>
                  <a:schemeClr val="lt1"/>
                </a:solidFill>
              </a:defRPr>
            </a:lvl5pPr>
            <a:lvl6pPr indent="0" lvl="5" marL="0" marR="0" rtl="0" algn="ctr">
              <a:spcBef>
                <a:spcPts val="0"/>
              </a:spcBef>
              <a:buClr>
                <a:schemeClr val="lt1"/>
              </a:buClr>
              <a:defRPr>
                <a:solidFill>
                  <a:schemeClr val="lt1"/>
                </a:solidFill>
              </a:defRPr>
            </a:lvl6pPr>
            <a:lvl7pPr indent="0" lvl="6" marL="0" marR="0" rtl="0" algn="ctr">
              <a:spcBef>
                <a:spcPts val="0"/>
              </a:spcBef>
              <a:buClr>
                <a:schemeClr val="lt1"/>
              </a:buClr>
              <a:defRPr>
                <a:solidFill>
                  <a:schemeClr val="lt1"/>
                </a:solidFill>
              </a:defRPr>
            </a:lvl7pPr>
            <a:lvl8pPr indent="0" lvl="7" marL="0" marR="0" rtl="0" algn="ctr">
              <a:spcBef>
                <a:spcPts val="0"/>
              </a:spcBef>
              <a:buClr>
                <a:schemeClr val="lt1"/>
              </a:buClr>
              <a:defRPr>
                <a:solidFill>
                  <a:schemeClr val="lt1"/>
                </a:solidFill>
              </a:defRPr>
            </a:lvl8pPr>
            <a:lvl9pPr indent="0" lvl="8" marL="0" marR="0" rtl="0" algn="ctr">
              <a:spcBef>
                <a:spcPts val="0"/>
              </a:spcBef>
              <a:buClr>
                <a:schemeClr val="lt1"/>
              </a:buClr>
              <a:defRPr>
                <a:solidFill>
                  <a:schemeClr val="lt1"/>
                </a:solidFill>
              </a:defRPr>
            </a:lvl9pPr>
          </a:lstStyle>
          <a:p/>
        </p:txBody>
      </p:sp>
      <p:sp>
        <p:nvSpPr>
          <p:cNvPr id="392" name="Shape 392"/>
          <p:cNvSpPr txBox="1"/>
          <p:nvPr>
            <p:ph idx="1" type="subTitle"/>
          </p:nvPr>
        </p:nvSpPr>
        <p:spPr>
          <a:xfrm>
            <a:off x="609202" y="3691197"/>
            <a:ext cx="10757400" cy="721500"/>
          </a:xfrm>
          <a:prstGeom prst="rect">
            <a:avLst/>
          </a:prstGeom>
          <a:noFill/>
          <a:ln>
            <a:noFill/>
          </a:ln>
        </p:spPr>
        <p:txBody>
          <a:bodyPr anchorCtr="0" anchor="t" bIns="121825" lIns="121825" rIns="121825" tIns="121825"/>
          <a:lstStyle>
            <a:lvl1pPr indent="0" lvl="0" marL="0" marR="0" rtl="0" algn="ctr">
              <a:lnSpc>
                <a:spcPct val="115000"/>
              </a:lnSpc>
              <a:spcBef>
                <a:spcPts val="500"/>
              </a:spcBef>
              <a:buClr>
                <a:schemeClr val="lt2"/>
              </a:buClr>
              <a:buSzPct val="100000"/>
              <a:buFont typeface="Roboto"/>
              <a:buNone/>
              <a:defRPr b="0" i="0" sz="1600" u="none" cap="none" strike="noStrike">
                <a:solidFill>
                  <a:schemeClr val="lt2"/>
                </a:solidFill>
              </a:defRPr>
            </a:lvl1pPr>
            <a:lvl2pPr indent="-12700" lvl="1" marL="609600" marR="0" rtl="0" algn="ctr">
              <a:spcBef>
                <a:spcPts val="400"/>
              </a:spcBef>
              <a:buClr>
                <a:schemeClr val="lt2"/>
              </a:buClr>
              <a:buSzPct val="100000"/>
              <a:buFont typeface="Roboto"/>
              <a:buNone/>
              <a:defRPr b="0" i="0" sz="2400" u="none" cap="none" strike="noStrike">
                <a:solidFill>
                  <a:schemeClr val="lt2"/>
                </a:solidFill>
              </a:defRPr>
            </a:lvl2pPr>
            <a:lvl3pPr indent="-12700" lvl="2" marL="1219200" marR="0" rtl="0" algn="ctr">
              <a:spcBef>
                <a:spcPts val="400"/>
              </a:spcBef>
              <a:buClr>
                <a:schemeClr val="lt2"/>
              </a:buClr>
              <a:buSzPct val="100000"/>
              <a:buFont typeface="Roboto"/>
              <a:buNone/>
              <a:defRPr b="0" i="0" sz="2400" u="none" cap="none" strike="noStrike">
                <a:solidFill>
                  <a:schemeClr val="lt2"/>
                </a:solidFill>
              </a:defRPr>
            </a:lvl3pPr>
            <a:lvl4pPr indent="-12700" lvl="3" marL="1828800" marR="0" rtl="0" algn="ctr">
              <a:spcBef>
                <a:spcPts val="400"/>
              </a:spcBef>
              <a:buClr>
                <a:schemeClr val="lt2"/>
              </a:buClr>
              <a:buSzPct val="100000"/>
              <a:buFont typeface="Roboto"/>
              <a:buNone/>
              <a:defRPr b="0" i="0" sz="2400" u="none" cap="none" strike="noStrike">
                <a:solidFill>
                  <a:schemeClr val="lt2"/>
                </a:solidFill>
              </a:defRPr>
            </a:lvl4pPr>
            <a:lvl5pPr indent="-12700" lvl="4" marL="2438400" marR="0" rtl="0" algn="ctr">
              <a:spcBef>
                <a:spcPts val="400"/>
              </a:spcBef>
              <a:buClr>
                <a:schemeClr val="lt2"/>
              </a:buClr>
              <a:buSzPct val="100000"/>
              <a:buFont typeface="Roboto"/>
              <a:buNone/>
              <a:defRPr b="0" i="0" sz="2400" u="none" cap="none" strike="noStrike">
                <a:solidFill>
                  <a:schemeClr val="lt2"/>
                </a:solidFill>
              </a:defRPr>
            </a:lvl5pPr>
            <a:lvl6pPr indent="-25400" lvl="5" marL="3048000" marR="0" rtl="0" algn="ctr">
              <a:spcBef>
                <a:spcPts val="500"/>
              </a:spcBef>
              <a:buClr>
                <a:schemeClr val="lt2"/>
              </a:buClr>
              <a:buSzPct val="100000"/>
              <a:buFont typeface="Roboto"/>
              <a:buNone/>
              <a:defRPr b="0" i="0" sz="2400" u="none" cap="none" strike="noStrike">
                <a:solidFill>
                  <a:schemeClr val="lt2"/>
                </a:solidFill>
              </a:defRPr>
            </a:lvl6pPr>
            <a:lvl7pPr indent="-25400" lvl="6" marL="3657600" marR="0" rtl="0" algn="ctr">
              <a:spcBef>
                <a:spcPts val="500"/>
              </a:spcBef>
              <a:buClr>
                <a:schemeClr val="lt2"/>
              </a:buClr>
              <a:buSzPct val="100000"/>
              <a:buFont typeface="Roboto"/>
              <a:buNone/>
              <a:defRPr b="0" i="0" sz="2400" u="none" cap="none" strike="noStrike">
                <a:solidFill>
                  <a:schemeClr val="lt2"/>
                </a:solidFill>
              </a:defRPr>
            </a:lvl7pPr>
            <a:lvl8pPr indent="-25400" lvl="7" marL="4267200" marR="0" rtl="0" algn="ctr">
              <a:spcBef>
                <a:spcPts val="500"/>
              </a:spcBef>
              <a:buClr>
                <a:schemeClr val="lt2"/>
              </a:buClr>
              <a:buSzPct val="100000"/>
              <a:buFont typeface="Roboto"/>
              <a:buNone/>
              <a:defRPr b="0" i="0" sz="2400" u="none" cap="none" strike="noStrike">
                <a:solidFill>
                  <a:schemeClr val="lt2"/>
                </a:solidFill>
              </a:defRPr>
            </a:lvl8pPr>
            <a:lvl9pPr indent="-25400" lvl="8" marL="4876800" marR="0" rtl="0" algn="ctr">
              <a:spcBef>
                <a:spcPts val="500"/>
              </a:spcBef>
              <a:buClr>
                <a:schemeClr val="lt2"/>
              </a:buClr>
              <a:buSzPct val="100000"/>
              <a:buFont typeface="Roboto"/>
              <a:buNone/>
              <a:defRPr b="0" i="0" sz="2400" u="none" cap="none" strike="noStrike">
                <a:solidFill>
                  <a:schemeClr val="lt2"/>
                </a:solidFill>
              </a:defRPr>
            </a:lvl9pPr>
          </a:lstStyle>
          <a:p/>
        </p:txBody>
      </p:sp>
      <p:pic>
        <p:nvPicPr>
          <p:cNvPr id="393" name="Shape 393"/>
          <p:cNvPicPr preferRelativeResize="0"/>
          <p:nvPr/>
        </p:nvPicPr>
        <p:blipFill rotWithShape="1">
          <a:blip r:embed="rId2">
            <a:alphaModFix/>
          </a:blip>
          <a:srcRect b="0" l="-2870" r="0" t="-20845"/>
          <a:stretch/>
        </p:blipFill>
        <p:spPr>
          <a:xfrm>
            <a:off x="807691" y="988200"/>
            <a:ext cx="1916403" cy="401699"/>
          </a:xfrm>
          <a:prstGeom prst="rect">
            <a:avLst/>
          </a:prstGeom>
          <a:noFill/>
          <a:ln>
            <a:noFill/>
          </a:ln>
        </p:spPr>
      </p:pic>
      <p:sp>
        <p:nvSpPr>
          <p:cNvPr id="394" name="Shape 394"/>
          <p:cNvSpPr txBox="1"/>
          <p:nvPr/>
        </p:nvSpPr>
        <p:spPr>
          <a:xfrm>
            <a:off x="9867247" y="5870650"/>
            <a:ext cx="1815300" cy="167100"/>
          </a:xfrm>
          <a:prstGeom prst="rect">
            <a:avLst/>
          </a:prstGeom>
          <a:noFill/>
          <a:ln>
            <a:noFill/>
          </a:ln>
        </p:spPr>
        <p:txBody>
          <a:bodyPr anchorCtr="0" anchor="ctr" bIns="121825" lIns="121825" rIns="121825" tIns="121825">
            <a:noAutofit/>
          </a:bodyPr>
          <a:lstStyle/>
          <a:p>
            <a:pPr lvl="0" rtl="0">
              <a:spcBef>
                <a:spcPts val="0"/>
              </a:spcBef>
              <a:buNone/>
            </a:pPr>
            <a:r>
              <a:rPr lang="en-US" sz="900">
                <a:solidFill>
                  <a:srgbClr val="666666"/>
                </a:solidFill>
                <a:latin typeface="Roboto"/>
                <a:ea typeface="Roboto"/>
                <a:cs typeface="Roboto"/>
                <a:sym typeface="Roboto"/>
              </a:rPr>
              <a:t>Proprietary + Confidential</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 Google for Work Yellow">
    <p:spTree>
      <p:nvGrpSpPr>
        <p:cNvPr id="395" name="Shape 395"/>
        <p:cNvGrpSpPr/>
        <p:nvPr/>
      </p:nvGrpSpPr>
      <p:grpSpPr>
        <a:xfrm>
          <a:off x="0" y="0"/>
          <a:ext cx="0" cy="0"/>
          <a:chOff x="0" y="0"/>
          <a:chExt cx="0" cy="0"/>
        </a:xfrm>
      </p:grpSpPr>
      <p:sp>
        <p:nvSpPr>
          <p:cNvPr id="396" name="Shape 396"/>
          <p:cNvSpPr txBox="1"/>
          <p:nvPr>
            <p:ph type="ctrTitle"/>
          </p:nvPr>
        </p:nvSpPr>
        <p:spPr>
          <a:xfrm>
            <a:off x="609198" y="2445210"/>
            <a:ext cx="10757400" cy="1320900"/>
          </a:xfrm>
          <a:prstGeom prst="rect">
            <a:avLst/>
          </a:prstGeom>
          <a:noFill/>
          <a:ln>
            <a:noFill/>
          </a:ln>
        </p:spPr>
        <p:txBody>
          <a:bodyPr anchorCtr="0" anchor="b" bIns="121825" lIns="121825" rIns="121825" tIns="121825"/>
          <a:lstStyle>
            <a:lvl1pPr indent="0" lvl="0" marL="0" marR="0" rtl="0" algn="ctr">
              <a:spcBef>
                <a:spcPts val="0"/>
              </a:spcBef>
              <a:buClr>
                <a:schemeClr val="lt1"/>
              </a:buClr>
              <a:buNone/>
              <a:defRPr b="0" i="0" sz="4300" u="none" cap="none" strike="noStrike">
                <a:solidFill>
                  <a:schemeClr val="lt1"/>
                </a:solidFill>
              </a:defRPr>
            </a:lvl1pPr>
            <a:lvl2pPr indent="0" lvl="1" marL="0" marR="0" rtl="0" algn="ctr">
              <a:spcBef>
                <a:spcPts val="0"/>
              </a:spcBef>
              <a:buClr>
                <a:schemeClr val="lt1"/>
              </a:buClr>
              <a:defRPr>
                <a:solidFill>
                  <a:schemeClr val="lt1"/>
                </a:solidFill>
              </a:defRPr>
            </a:lvl2pPr>
            <a:lvl3pPr indent="0" lvl="2" marL="0" marR="0" rtl="0" algn="ctr">
              <a:spcBef>
                <a:spcPts val="0"/>
              </a:spcBef>
              <a:buClr>
                <a:schemeClr val="lt1"/>
              </a:buClr>
              <a:defRPr>
                <a:solidFill>
                  <a:schemeClr val="lt1"/>
                </a:solidFill>
              </a:defRPr>
            </a:lvl3pPr>
            <a:lvl4pPr indent="0" lvl="3" marL="0" marR="0" rtl="0" algn="ctr">
              <a:spcBef>
                <a:spcPts val="0"/>
              </a:spcBef>
              <a:buClr>
                <a:schemeClr val="lt1"/>
              </a:buClr>
              <a:defRPr>
                <a:solidFill>
                  <a:schemeClr val="lt1"/>
                </a:solidFill>
              </a:defRPr>
            </a:lvl4pPr>
            <a:lvl5pPr indent="0" lvl="4" marL="0" marR="0" rtl="0" algn="ctr">
              <a:spcBef>
                <a:spcPts val="0"/>
              </a:spcBef>
              <a:buClr>
                <a:schemeClr val="lt1"/>
              </a:buClr>
              <a:defRPr>
                <a:solidFill>
                  <a:schemeClr val="lt1"/>
                </a:solidFill>
              </a:defRPr>
            </a:lvl5pPr>
            <a:lvl6pPr indent="0" lvl="5" marL="0" marR="0" rtl="0" algn="ctr">
              <a:spcBef>
                <a:spcPts val="0"/>
              </a:spcBef>
              <a:buClr>
                <a:schemeClr val="lt1"/>
              </a:buClr>
              <a:defRPr>
                <a:solidFill>
                  <a:schemeClr val="lt1"/>
                </a:solidFill>
              </a:defRPr>
            </a:lvl6pPr>
            <a:lvl7pPr indent="0" lvl="6" marL="0" marR="0" rtl="0" algn="ctr">
              <a:spcBef>
                <a:spcPts val="0"/>
              </a:spcBef>
              <a:buClr>
                <a:schemeClr val="lt1"/>
              </a:buClr>
              <a:defRPr>
                <a:solidFill>
                  <a:schemeClr val="lt1"/>
                </a:solidFill>
              </a:defRPr>
            </a:lvl7pPr>
            <a:lvl8pPr indent="0" lvl="7" marL="0" marR="0" rtl="0" algn="ctr">
              <a:spcBef>
                <a:spcPts val="0"/>
              </a:spcBef>
              <a:buClr>
                <a:schemeClr val="lt1"/>
              </a:buClr>
              <a:defRPr>
                <a:solidFill>
                  <a:schemeClr val="lt1"/>
                </a:solidFill>
              </a:defRPr>
            </a:lvl8pPr>
            <a:lvl9pPr indent="0" lvl="8" marL="0" marR="0" rtl="0" algn="ctr">
              <a:spcBef>
                <a:spcPts val="0"/>
              </a:spcBef>
              <a:buClr>
                <a:schemeClr val="lt1"/>
              </a:buClr>
              <a:defRPr>
                <a:solidFill>
                  <a:schemeClr val="lt1"/>
                </a:solidFill>
              </a:defRPr>
            </a:lvl9pPr>
          </a:lstStyle>
          <a:p/>
        </p:txBody>
      </p:sp>
      <p:sp>
        <p:nvSpPr>
          <p:cNvPr id="397" name="Shape 397"/>
          <p:cNvSpPr txBox="1"/>
          <p:nvPr>
            <p:ph idx="1" type="subTitle"/>
          </p:nvPr>
        </p:nvSpPr>
        <p:spPr>
          <a:xfrm>
            <a:off x="609202" y="3691197"/>
            <a:ext cx="10757400" cy="721500"/>
          </a:xfrm>
          <a:prstGeom prst="rect">
            <a:avLst/>
          </a:prstGeom>
          <a:noFill/>
          <a:ln>
            <a:noFill/>
          </a:ln>
        </p:spPr>
        <p:txBody>
          <a:bodyPr anchorCtr="0" anchor="t" bIns="121825" lIns="121825" rIns="121825" tIns="121825"/>
          <a:lstStyle>
            <a:lvl1pPr indent="0" lvl="0" marL="0" marR="0" rtl="0" algn="ctr">
              <a:lnSpc>
                <a:spcPct val="115000"/>
              </a:lnSpc>
              <a:spcBef>
                <a:spcPts val="500"/>
              </a:spcBef>
              <a:buClr>
                <a:schemeClr val="lt1"/>
              </a:buClr>
              <a:buSzPct val="100000"/>
              <a:buFont typeface="Roboto"/>
              <a:buNone/>
              <a:defRPr b="0" i="0" sz="1600" u="none" cap="none" strike="noStrike">
                <a:solidFill>
                  <a:schemeClr val="lt1"/>
                </a:solidFill>
              </a:defRPr>
            </a:lvl1pPr>
            <a:lvl2pPr indent="-12700" lvl="1" marL="609600" marR="0" rtl="0" algn="ctr">
              <a:spcBef>
                <a:spcPts val="400"/>
              </a:spcBef>
              <a:buClr>
                <a:schemeClr val="lt1"/>
              </a:buClr>
              <a:buSzPct val="100000"/>
              <a:buFont typeface="Roboto"/>
              <a:buNone/>
              <a:defRPr b="0" i="0" sz="2400" u="none" cap="none" strike="noStrike">
                <a:solidFill>
                  <a:schemeClr val="lt1"/>
                </a:solidFill>
              </a:defRPr>
            </a:lvl2pPr>
            <a:lvl3pPr indent="-12700" lvl="2" marL="1219200" marR="0" rtl="0" algn="ctr">
              <a:spcBef>
                <a:spcPts val="400"/>
              </a:spcBef>
              <a:buClr>
                <a:schemeClr val="lt1"/>
              </a:buClr>
              <a:buSzPct val="100000"/>
              <a:buFont typeface="Roboto"/>
              <a:buNone/>
              <a:defRPr b="0" i="0" sz="2400" u="none" cap="none" strike="noStrike">
                <a:solidFill>
                  <a:schemeClr val="lt1"/>
                </a:solidFill>
              </a:defRPr>
            </a:lvl3pPr>
            <a:lvl4pPr indent="-12700" lvl="3" marL="1828800" marR="0" rtl="0" algn="ctr">
              <a:spcBef>
                <a:spcPts val="400"/>
              </a:spcBef>
              <a:buClr>
                <a:schemeClr val="lt1"/>
              </a:buClr>
              <a:buSzPct val="100000"/>
              <a:buFont typeface="Roboto"/>
              <a:buNone/>
              <a:defRPr b="0" i="0" sz="2400" u="none" cap="none" strike="noStrike">
                <a:solidFill>
                  <a:schemeClr val="lt1"/>
                </a:solidFill>
              </a:defRPr>
            </a:lvl4pPr>
            <a:lvl5pPr indent="-12700" lvl="4" marL="2438400" marR="0" rtl="0" algn="ctr">
              <a:spcBef>
                <a:spcPts val="400"/>
              </a:spcBef>
              <a:buClr>
                <a:schemeClr val="lt1"/>
              </a:buClr>
              <a:buSzPct val="100000"/>
              <a:buFont typeface="Roboto"/>
              <a:buNone/>
              <a:defRPr b="0" i="0" sz="2400" u="none" cap="none" strike="noStrike">
                <a:solidFill>
                  <a:schemeClr val="lt1"/>
                </a:solidFill>
              </a:defRPr>
            </a:lvl5pPr>
            <a:lvl6pPr indent="-25400" lvl="5" marL="3048000" marR="0" rtl="0" algn="ctr">
              <a:spcBef>
                <a:spcPts val="500"/>
              </a:spcBef>
              <a:buClr>
                <a:schemeClr val="lt1"/>
              </a:buClr>
              <a:buSzPct val="100000"/>
              <a:buFont typeface="Roboto"/>
              <a:buNone/>
              <a:defRPr b="0" i="0" sz="2400" u="none" cap="none" strike="noStrike">
                <a:solidFill>
                  <a:schemeClr val="lt1"/>
                </a:solidFill>
              </a:defRPr>
            </a:lvl6pPr>
            <a:lvl7pPr indent="-25400" lvl="6" marL="3657600" marR="0" rtl="0" algn="ctr">
              <a:spcBef>
                <a:spcPts val="500"/>
              </a:spcBef>
              <a:buClr>
                <a:schemeClr val="lt1"/>
              </a:buClr>
              <a:buSzPct val="100000"/>
              <a:buFont typeface="Roboto"/>
              <a:buNone/>
              <a:defRPr b="0" i="0" sz="2400" u="none" cap="none" strike="noStrike">
                <a:solidFill>
                  <a:schemeClr val="lt1"/>
                </a:solidFill>
              </a:defRPr>
            </a:lvl7pPr>
            <a:lvl8pPr indent="-25400" lvl="7" marL="4267200" marR="0" rtl="0" algn="ctr">
              <a:spcBef>
                <a:spcPts val="500"/>
              </a:spcBef>
              <a:buClr>
                <a:schemeClr val="lt1"/>
              </a:buClr>
              <a:buSzPct val="100000"/>
              <a:buFont typeface="Roboto"/>
              <a:buNone/>
              <a:defRPr b="0" i="0" sz="2400" u="none" cap="none" strike="noStrike">
                <a:solidFill>
                  <a:schemeClr val="lt1"/>
                </a:solidFill>
              </a:defRPr>
            </a:lvl8pPr>
            <a:lvl9pPr indent="-25400" lvl="8" marL="4876800" marR="0" rtl="0" algn="ctr">
              <a:spcBef>
                <a:spcPts val="500"/>
              </a:spcBef>
              <a:buClr>
                <a:schemeClr val="lt1"/>
              </a:buClr>
              <a:buSzPct val="100000"/>
              <a:buFont typeface="Roboto"/>
              <a:buNone/>
              <a:defRPr b="0" i="0" sz="2400" u="none" cap="none" strike="noStrike">
                <a:solidFill>
                  <a:schemeClr val="lt1"/>
                </a:solidFill>
              </a:defRPr>
            </a:lvl9pPr>
          </a:lstStyle>
          <a:p/>
        </p:txBody>
      </p:sp>
      <p:grpSp>
        <p:nvGrpSpPr>
          <p:cNvPr id="398" name="Shape 398"/>
          <p:cNvGrpSpPr/>
          <p:nvPr/>
        </p:nvGrpSpPr>
        <p:grpSpPr>
          <a:xfrm>
            <a:off x="-2364" y="-799"/>
            <a:ext cx="12191946" cy="6858728"/>
            <a:chOff x="-1775" y="-600"/>
            <a:chExt cx="9153800" cy="5144175"/>
          </a:xfrm>
        </p:grpSpPr>
        <p:sp>
          <p:nvSpPr>
            <p:cNvPr id="399" name="Shape 399"/>
            <p:cNvSpPr/>
            <p:nvPr/>
          </p:nvSpPr>
          <p:spPr>
            <a:xfrm>
              <a:off x="8025" y="75"/>
              <a:ext cx="9144000" cy="5143500"/>
            </a:xfrm>
            <a:prstGeom prst="rect">
              <a:avLst/>
            </a:prstGeom>
            <a:solidFill>
              <a:srgbClr val="FAFAFA"/>
            </a:solidFill>
            <a:ln>
              <a:noFill/>
            </a:ln>
          </p:spPr>
          <p:txBody>
            <a:bodyPr anchorCtr="0" anchor="ctr" bIns="121825" lIns="121825" rIns="121825" tIns="121825">
              <a:noAutofit/>
            </a:bodyPr>
            <a:lstStyle/>
            <a:p>
              <a:pPr lvl="0">
                <a:spcBef>
                  <a:spcPts val="0"/>
                </a:spcBef>
                <a:buNone/>
              </a:pPr>
              <a:r>
                <a:t/>
              </a:r>
              <a:endParaRPr/>
            </a:p>
          </p:txBody>
        </p:sp>
        <p:sp>
          <p:nvSpPr>
            <p:cNvPr id="400" name="Shape 400"/>
            <p:cNvSpPr/>
            <p:nvPr/>
          </p:nvSpPr>
          <p:spPr>
            <a:xfrm>
              <a:off x="-1775" y="-600"/>
              <a:ext cx="4609375" cy="5144100"/>
            </a:xfrm>
            <a:custGeom>
              <a:pathLst>
                <a:path extrusionOk="0" h="205764" w="184375">
                  <a:moveTo>
                    <a:pt x="184375" y="24"/>
                  </a:moveTo>
                  <a:lnTo>
                    <a:pt x="47" y="0"/>
                  </a:lnTo>
                  <a:lnTo>
                    <a:pt x="0" y="205764"/>
                  </a:lnTo>
                  <a:lnTo>
                    <a:pt x="124623" y="205764"/>
                  </a:lnTo>
                  <a:close/>
                </a:path>
              </a:pathLst>
            </a:custGeom>
            <a:solidFill>
              <a:srgbClr val="EBEBEB"/>
            </a:solidFill>
            <a:ln>
              <a:noFill/>
            </a:ln>
          </p:spPr>
        </p:sp>
      </p:grpSp>
      <p:grpSp>
        <p:nvGrpSpPr>
          <p:cNvPr id="401" name="Shape 401"/>
          <p:cNvGrpSpPr/>
          <p:nvPr/>
        </p:nvGrpSpPr>
        <p:grpSpPr>
          <a:xfrm>
            <a:off x="-4" y="6039621"/>
            <a:ext cx="6790163" cy="818212"/>
            <a:chOff x="-3" y="4529829"/>
            <a:chExt cx="5098103" cy="613675"/>
          </a:xfrm>
        </p:grpSpPr>
        <p:sp>
          <p:nvSpPr>
            <p:cNvPr id="402" name="Shape 402"/>
            <p:cNvSpPr/>
            <p:nvPr/>
          </p:nvSpPr>
          <p:spPr>
            <a:xfrm>
              <a:off x="778200" y="4667089"/>
              <a:ext cx="4319900" cy="476400"/>
            </a:xfrm>
            <a:custGeom>
              <a:pathLst>
                <a:path extrusionOk="0" h="19056" w="172796">
                  <a:moveTo>
                    <a:pt x="0" y="0"/>
                  </a:moveTo>
                  <a:lnTo>
                    <a:pt x="172796" y="19056"/>
                  </a:lnTo>
                  <a:lnTo>
                    <a:pt x="115628" y="19056"/>
                  </a:lnTo>
                  <a:close/>
                </a:path>
              </a:pathLst>
            </a:custGeom>
            <a:solidFill>
              <a:srgbClr val="D1D1D1"/>
            </a:solidFill>
            <a:ln>
              <a:noFill/>
            </a:ln>
          </p:spPr>
        </p:sp>
        <p:sp>
          <p:nvSpPr>
            <p:cNvPr id="403" name="Shape 403"/>
            <p:cNvSpPr/>
            <p:nvPr/>
          </p:nvSpPr>
          <p:spPr>
            <a:xfrm>
              <a:off x="-3" y="4529829"/>
              <a:ext cx="3682000" cy="613675"/>
            </a:xfrm>
            <a:custGeom>
              <a:pathLst>
                <a:path extrusionOk="0" h="24547" w="147280">
                  <a:moveTo>
                    <a:pt x="0" y="0"/>
                  </a:moveTo>
                  <a:lnTo>
                    <a:pt x="0" y="24547"/>
                  </a:lnTo>
                  <a:lnTo>
                    <a:pt x="147280" y="24547"/>
                  </a:lnTo>
                  <a:close/>
                </a:path>
              </a:pathLst>
            </a:custGeom>
            <a:solidFill>
              <a:srgbClr val="4285F4"/>
            </a:solidFill>
            <a:ln>
              <a:noFill/>
            </a:ln>
          </p:spPr>
        </p:sp>
      </p:grpSp>
      <p:pic>
        <p:nvPicPr>
          <p:cNvPr id="404" name="Shape 404"/>
          <p:cNvPicPr preferRelativeResize="0"/>
          <p:nvPr/>
        </p:nvPicPr>
        <p:blipFill>
          <a:blip r:embed="rId2">
            <a:alphaModFix/>
          </a:blip>
          <a:stretch>
            <a:fillRect/>
          </a:stretch>
        </p:blipFill>
        <p:spPr>
          <a:xfrm>
            <a:off x="424990" y="6453156"/>
            <a:ext cx="1287550" cy="229486"/>
          </a:xfrm>
          <a:prstGeom prst="rect">
            <a:avLst/>
          </a:prstGeom>
          <a:noFill/>
          <a:ln>
            <a:noFill/>
          </a:ln>
        </p:spPr>
      </p:pic>
      <p:sp>
        <p:nvSpPr>
          <p:cNvPr id="405" name="Shape 405"/>
          <p:cNvSpPr txBox="1"/>
          <p:nvPr>
            <p:ph idx="2" type="body"/>
          </p:nvPr>
        </p:nvSpPr>
        <p:spPr>
          <a:xfrm>
            <a:off x="441406" y="1243900"/>
            <a:ext cx="11230500" cy="4845900"/>
          </a:xfrm>
          <a:prstGeom prst="rect">
            <a:avLst/>
          </a:prstGeom>
          <a:noFill/>
          <a:ln>
            <a:noFill/>
          </a:ln>
        </p:spPr>
        <p:txBody>
          <a:bodyPr anchorCtr="0" anchor="t" bIns="121825" lIns="121825" rIns="121825" tIns="121825"/>
          <a:lstStyle>
            <a:lvl1pPr indent="-88900" lvl="0" marL="241300" rtl="0" algn="l">
              <a:spcBef>
                <a:spcPts val="500"/>
              </a:spcBef>
              <a:buClr>
                <a:schemeClr val="lt2"/>
              </a:buClr>
              <a:buSzPct val="100000"/>
              <a:buFont typeface="Roboto"/>
              <a:buChar char="•"/>
              <a:defRPr sz="2400">
                <a:solidFill>
                  <a:schemeClr val="lt2"/>
                </a:solidFill>
                <a:latin typeface="Roboto"/>
                <a:ea typeface="Roboto"/>
                <a:cs typeface="Roboto"/>
                <a:sym typeface="Roboto"/>
              </a:defRPr>
            </a:lvl1pPr>
            <a:lvl2pPr indent="-152400" lvl="1" marL="495300" rtl="0" algn="l">
              <a:spcBef>
                <a:spcPts val="400"/>
              </a:spcBef>
              <a:buClr>
                <a:schemeClr val="lt2"/>
              </a:buClr>
              <a:buSzPct val="100000"/>
              <a:buFont typeface="Roboto"/>
              <a:buChar char="–"/>
              <a:defRPr sz="2400">
                <a:solidFill>
                  <a:schemeClr val="lt2"/>
                </a:solidFill>
                <a:latin typeface="Roboto"/>
                <a:ea typeface="Roboto"/>
                <a:cs typeface="Roboto"/>
                <a:sym typeface="Roboto"/>
              </a:defRPr>
            </a:lvl2pPr>
            <a:lvl3pPr indent="-101600" lvl="2" marL="673100" rtl="0" algn="l">
              <a:spcBef>
                <a:spcPts val="400"/>
              </a:spcBef>
              <a:buClr>
                <a:schemeClr val="lt2"/>
              </a:buClr>
              <a:buSzPct val="100000"/>
              <a:buFont typeface="Roboto"/>
              <a:buChar char="•"/>
              <a:defRPr sz="2100">
                <a:solidFill>
                  <a:schemeClr val="lt2"/>
                </a:solidFill>
                <a:latin typeface="Roboto"/>
                <a:ea typeface="Roboto"/>
                <a:cs typeface="Roboto"/>
                <a:sym typeface="Roboto"/>
              </a:defRPr>
            </a:lvl3pPr>
            <a:lvl4pPr indent="-139700" lvl="3" marL="901700" rtl="0" algn="l">
              <a:spcBef>
                <a:spcPts val="300"/>
              </a:spcBef>
              <a:buClr>
                <a:schemeClr val="lt2"/>
              </a:buClr>
              <a:buSzPct val="100000"/>
              <a:buFont typeface="Roboto"/>
              <a:buChar char="–"/>
              <a:defRPr sz="2100">
                <a:solidFill>
                  <a:schemeClr val="lt2"/>
                </a:solidFill>
                <a:latin typeface="Roboto"/>
                <a:ea typeface="Roboto"/>
                <a:cs typeface="Roboto"/>
                <a:sym typeface="Roboto"/>
              </a:defRPr>
            </a:lvl4pPr>
            <a:lvl5pPr indent="-101600" lvl="4" marL="1054100" rtl="0" algn="l">
              <a:spcBef>
                <a:spcPts val="300"/>
              </a:spcBef>
              <a:buClr>
                <a:schemeClr val="lt2"/>
              </a:buClr>
              <a:buFont typeface="Roboto"/>
              <a:buChar char="»"/>
              <a:defRPr>
                <a:solidFill>
                  <a:schemeClr val="lt2"/>
                </a:solidFill>
                <a:latin typeface="Roboto"/>
                <a:ea typeface="Roboto"/>
                <a:cs typeface="Roboto"/>
                <a:sym typeface="Roboto"/>
              </a:defRPr>
            </a:lvl5pPr>
            <a:lvl6pPr indent="-139700" lvl="5" marL="3352800" rtl="0" algn="l">
              <a:spcBef>
                <a:spcPts val="500"/>
              </a:spcBef>
              <a:buClr>
                <a:schemeClr val="lt2"/>
              </a:buClr>
              <a:buFont typeface="Roboto"/>
              <a:buChar char="•"/>
              <a:defRPr>
                <a:solidFill>
                  <a:schemeClr val="lt2"/>
                </a:solidFill>
                <a:latin typeface="Roboto"/>
                <a:ea typeface="Roboto"/>
                <a:cs typeface="Roboto"/>
                <a:sym typeface="Roboto"/>
              </a:defRPr>
            </a:lvl6pPr>
            <a:lvl7pPr indent="-139700" lvl="6" marL="3962400" rtl="0" algn="l">
              <a:spcBef>
                <a:spcPts val="500"/>
              </a:spcBef>
              <a:buClr>
                <a:schemeClr val="lt2"/>
              </a:buClr>
              <a:buSzPct val="100000"/>
              <a:buFont typeface="Roboto"/>
              <a:buChar char="•"/>
              <a:defRPr sz="1600">
                <a:solidFill>
                  <a:schemeClr val="lt2"/>
                </a:solidFill>
                <a:latin typeface="Roboto"/>
                <a:ea typeface="Roboto"/>
                <a:cs typeface="Roboto"/>
                <a:sym typeface="Roboto"/>
              </a:defRPr>
            </a:lvl7pPr>
            <a:lvl8pPr indent="-139700" lvl="7" marL="4572000" rtl="0" algn="l">
              <a:spcBef>
                <a:spcPts val="500"/>
              </a:spcBef>
              <a:buClr>
                <a:schemeClr val="lt2"/>
              </a:buClr>
              <a:buSzPct val="100000"/>
              <a:buFont typeface="Roboto"/>
              <a:buChar char="•"/>
              <a:defRPr sz="1600">
                <a:solidFill>
                  <a:schemeClr val="lt2"/>
                </a:solidFill>
                <a:latin typeface="Roboto"/>
                <a:ea typeface="Roboto"/>
                <a:cs typeface="Roboto"/>
                <a:sym typeface="Roboto"/>
              </a:defRPr>
            </a:lvl8pPr>
            <a:lvl9pPr indent="-139700" lvl="8" marL="5181600" rtl="0" algn="l">
              <a:spcBef>
                <a:spcPts val="500"/>
              </a:spcBef>
              <a:buClr>
                <a:schemeClr val="lt2"/>
              </a:buClr>
              <a:buSzPct val="100000"/>
              <a:buFont typeface="Roboto"/>
              <a:buChar char="•"/>
              <a:defRPr sz="1500">
                <a:solidFill>
                  <a:schemeClr val="lt2"/>
                </a:solidFill>
                <a:latin typeface="Roboto"/>
                <a:ea typeface="Roboto"/>
                <a:cs typeface="Roboto"/>
                <a:sym typeface="Roboto"/>
              </a:defRPr>
            </a:lvl9pPr>
          </a:lstStyle>
          <a:p/>
        </p:txBody>
      </p:sp>
      <p:sp>
        <p:nvSpPr>
          <p:cNvPr id="406" name="Shape 406"/>
          <p:cNvSpPr txBox="1"/>
          <p:nvPr>
            <p:ph idx="3" type="title"/>
          </p:nvPr>
        </p:nvSpPr>
        <p:spPr>
          <a:xfrm>
            <a:off x="281498" y="244082"/>
            <a:ext cx="11230500" cy="631200"/>
          </a:xfrm>
          <a:prstGeom prst="rect">
            <a:avLst/>
          </a:prstGeom>
          <a:noFill/>
          <a:ln>
            <a:noFill/>
          </a:ln>
        </p:spPr>
        <p:txBody>
          <a:bodyPr anchorCtr="0" anchor="t" bIns="121825" lIns="121825" rIns="121825" tIns="121825"/>
          <a:lstStyle>
            <a:lvl1pPr lvl="0" rtl="0" algn="l">
              <a:spcBef>
                <a:spcPts val="0"/>
              </a:spcBef>
              <a:buClr>
                <a:schemeClr val="lt2"/>
              </a:buClr>
              <a:buSzPct val="100000"/>
              <a:buFont typeface="Roboto"/>
              <a:buNone/>
              <a:defRPr sz="3200">
                <a:solidFill>
                  <a:schemeClr val="lt2"/>
                </a:solidFill>
                <a:latin typeface="Roboto"/>
                <a:ea typeface="Roboto"/>
                <a:cs typeface="Roboto"/>
                <a:sym typeface="Roboto"/>
              </a:defRPr>
            </a:lvl1pPr>
            <a:lvl2pPr lvl="1" rtl="0">
              <a:spcBef>
                <a:spcPts val="0"/>
              </a:spcBef>
              <a:buClr>
                <a:schemeClr val="lt2"/>
              </a:buClr>
              <a:buFont typeface="Roboto"/>
              <a:defRPr>
                <a:solidFill>
                  <a:schemeClr val="lt2"/>
                </a:solidFill>
                <a:latin typeface="Roboto"/>
                <a:ea typeface="Roboto"/>
                <a:cs typeface="Roboto"/>
                <a:sym typeface="Roboto"/>
              </a:defRPr>
            </a:lvl2pPr>
            <a:lvl3pPr lvl="2" rtl="0">
              <a:spcBef>
                <a:spcPts val="0"/>
              </a:spcBef>
              <a:buClr>
                <a:schemeClr val="lt2"/>
              </a:buClr>
              <a:buFont typeface="Roboto"/>
              <a:defRPr>
                <a:solidFill>
                  <a:schemeClr val="lt2"/>
                </a:solidFill>
                <a:latin typeface="Roboto"/>
                <a:ea typeface="Roboto"/>
                <a:cs typeface="Roboto"/>
                <a:sym typeface="Roboto"/>
              </a:defRPr>
            </a:lvl3pPr>
            <a:lvl4pPr lvl="3" rtl="0">
              <a:spcBef>
                <a:spcPts val="0"/>
              </a:spcBef>
              <a:buClr>
                <a:schemeClr val="lt2"/>
              </a:buClr>
              <a:buFont typeface="Roboto"/>
              <a:defRPr>
                <a:solidFill>
                  <a:schemeClr val="lt2"/>
                </a:solidFill>
                <a:latin typeface="Roboto"/>
                <a:ea typeface="Roboto"/>
                <a:cs typeface="Roboto"/>
                <a:sym typeface="Roboto"/>
              </a:defRPr>
            </a:lvl4pPr>
            <a:lvl5pPr lvl="4" rtl="0">
              <a:spcBef>
                <a:spcPts val="0"/>
              </a:spcBef>
              <a:buClr>
                <a:schemeClr val="lt2"/>
              </a:buClr>
              <a:buFont typeface="Roboto"/>
              <a:defRPr>
                <a:solidFill>
                  <a:schemeClr val="lt2"/>
                </a:solidFill>
                <a:latin typeface="Roboto"/>
                <a:ea typeface="Roboto"/>
                <a:cs typeface="Roboto"/>
                <a:sym typeface="Roboto"/>
              </a:defRPr>
            </a:lvl5pPr>
            <a:lvl6pPr lvl="5" rtl="0">
              <a:spcBef>
                <a:spcPts val="0"/>
              </a:spcBef>
              <a:buClr>
                <a:schemeClr val="lt2"/>
              </a:buClr>
              <a:buFont typeface="Roboto"/>
              <a:defRPr>
                <a:solidFill>
                  <a:schemeClr val="lt2"/>
                </a:solidFill>
                <a:latin typeface="Roboto"/>
                <a:ea typeface="Roboto"/>
                <a:cs typeface="Roboto"/>
                <a:sym typeface="Roboto"/>
              </a:defRPr>
            </a:lvl6pPr>
            <a:lvl7pPr lvl="6" rtl="0">
              <a:spcBef>
                <a:spcPts val="0"/>
              </a:spcBef>
              <a:buClr>
                <a:schemeClr val="lt2"/>
              </a:buClr>
              <a:buFont typeface="Roboto"/>
              <a:defRPr>
                <a:solidFill>
                  <a:schemeClr val="lt2"/>
                </a:solidFill>
                <a:latin typeface="Roboto"/>
                <a:ea typeface="Roboto"/>
                <a:cs typeface="Roboto"/>
                <a:sym typeface="Roboto"/>
              </a:defRPr>
            </a:lvl7pPr>
            <a:lvl8pPr lvl="7" rtl="0">
              <a:spcBef>
                <a:spcPts val="0"/>
              </a:spcBef>
              <a:buClr>
                <a:schemeClr val="lt2"/>
              </a:buClr>
              <a:buFont typeface="Roboto"/>
              <a:defRPr>
                <a:solidFill>
                  <a:schemeClr val="lt2"/>
                </a:solidFill>
                <a:latin typeface="Roboto"/>
                <a:ea typeface="Roboto"/>
                <a:cs typeface="Roboto"/>
                <a:sym typeface="Roboto"/>
              </a:defRPr>
            </a:lvl8pPr>
            <a:lvl9pPr lvl="8" rtl="0">
              <a:spcBef>
                <a:spcPts val="0"/>
              </a:spcBef>
              <a:buClr>
                <a:schemeClr val="lt2"/>
              </a:buClr>
              <a:buFont typeface="Roboto"/>
              <a:defRPr>
                <a:solidFill>
                  <a:schemeClr val="lt2"/>
                </a:solidFill>
                <a:latin typeface="Roboto"/>
                <a:ea typeface="Roboto"/>
                <a:cs typeface="Roboto"/>
                <a:sym typeface="Roboto"/>
              </a:defRPr>
            </a:lvl9pPr>
          </a:lstStyle>
          <a:p/>
        </p:txBody>
      </p:sp>
      <p:sp>
        <p:nvSpPr>
          <p:cNvPr id="407" name="Shape 407"/>
          <p:cNvSpPr txBox="1"/>
          <p:nvPr>
            <p:ph idx="4" type="subTitle"/>
          </p:nvPr>
        </p:nvSpPr>
        <p:spPr>
          <a:xfrm>
            <a:off x="282272" y="-40415"/>
            <a:ext cx="11643300" cy="565500"/>
          </a:xfrm>
          <a:prstGeom prst="rect">
            <a:avLst/>
          </a:prstGeom>
        </p:spPr>
        <p:txBody>
          <a:bodyPr anchorCtr="0" anchor="t" bIns="121825" lIns="121825" rIns="121825" tIns="121825"/>
          <a:lstStyle>
            <a:lvl1pPr lvl="0" rtl="0">
              <a:spcBef>
                <a:spcPts val="0"/>
              </a:spcBef>
              <a:buNone/>
              <a:defRPr sz="1500">
                <a:solidFill>
                  <a:schemeClr val="accent6"/>
                </a:solidFill>
                <a:latin typeface="Roboto"/>
                <a:ea typeface="Roboto"/>
                <a:cs typeface="Roboto"/>
                <a:sym typeface="Roboto"/>
              </a:defRPr>
            </a:lvl1pPr>
            <a:lvl2pPr lvl="1" rtl="0">
              <a:spcBef>
                <a:spcPts val="0"/>
              </a:spcBef>
              <a:buNone/>
              <a:defRPr sz="1500">
                <a:solidFill>
                  <a:schemeClr val="accent6"/>
                </a:solidFill>
                <a:latin typeface="Roboto"/>
                <a:ea typeface="Roboto"/>
                <a:cs typeface="Roboto"/>
                <a:sym typeface="Roboto"/>
              </a:defRPr>
            </a:lvl2pPr>
            <a:lvl3pPr lvl="2" rtl="0">
              <a:spcBef>
                <a:spcPts val="0"/>
              </a:spcBef>
              <a:buNone/>
              <a:defRPr sz="1500">
                <a:solidFill>
                  <a:schemeClr val="accent6"/>
                </a:solidFill>
                <a:latin typeface="Roboto"/>
                <a:ea typeface="Roboto"/>
                <a:cs typeface="Roboto"/>
                <a:sym typeface="Roboto"/>
              </a:defRPr>
            </a:lvl3pPr>
            <a:lvl4pPr lvl="3" rtl="0">
              <a:spcBef>
                <a:spcPts val="0"/>
              </a:spcBef>
              <a:buNone/>
              <a:defRPr sz="1500">
                <a:solidFill>
                  <a:schemeClr val="accent6"/>
                </a:solidFill>
                <a:latin typeface="Roboto"/>
                <a:ea typeface="Roboto"/>
                <a:cs typeface="Roboto"/>
                <a:sym typeface="Roboto"/>
              </a:defRPr>
            </a:lvl4pPr>
            <a:lvl5pPr lvl="4" rtl="0">
              <a:spcBef>
                <a:spcPts val="0"/>
              </a:spcBef>
              <a:buNone/>
              <a:defRPr sz="1500">
                <a:solidFill>
                  <a:schemeClr val="accent6"/>
                </a:solidFill>
                <a:latin typeface="Roboto"/>
                <a:ea typeface="Roboto"/>
                <a:cs typeface="Roboto"/>
                <a:sym typeface="Roboto"/>
              </a:defRPr>
            </a:lvl5pPr>
            <a:lvl6pPr lvl="5" rtl="0">
              <a:spcBef>
                <a:spcPts val="0"/>
              </a:spcBef>
              <a:buNone/>
              <a:defRPr sz="1500">
                <a:solidFill>
                  <a:schemeClr val="accent6"/>
                </a:solidFill>
                <a:latin typeface="Roboto"/>
                <a:ea typeface="Roboto"/>
                <a:cs typeface="Roboto"/>
                <a:sym typeface="Roboto"/>
              </a:defRPr>
            </a:lvl6pPr>
            <a:lvl7pPr lvl="6" rtl="0">
              <a:spcBef>
                <a:spcPts val="0"/>
              </a:spcBef>
              <a:buNone/>
              <a:defRPr sz="1500">
                <a:solidFill>
                  <a:schemeClr val="accent6"/>
                </a:solidFill>
                <a:latin typeface="Roboto"/>
                <a:ea typeface="Roboto"/>
                <a:cs typeface="Roboto"/>
                <a:sym typeface="Roboto"/>
              </a:defRPr>
            </a:lvl7pPr>
            <a:lvl8pPr lvl="7" rtl="0">
              <a:spcBef>
                <a:spcPts val="0"/>
              </a:spcBef>
              <a:buNone/>
              <a:defRPr sz="1500">
                <a:solidFill>
                  <a:schemeClr val="accent6"/>
                </a:solidFill>
                <a:latin typeface="Roboto"/>
                <a:ea typeface="Roboto"/>
                <a:cs typeface="Roboto"/>
                <a:sym typeface="Roboto"/>
              </a:defRPr>
            </a:lvl8pPr>
            <a:lvl9pPr lvl="8" rtl="0">
              <a:spcBef>
                <a:spcPts val="0"/>
              </a:spcBef>
              <a:buNone/>
              <a:defRPr sz="1500">
                <a:solidFill>
                  <a:schemeClr val="accent6"/>
                </a:solidFill>
                <a:latin typeface="Roboto"/>
                <a:ea typeface="Roboto"/>
                <a:cs typeface="Roboto"/>
                <a:sym typeface="Roboto"/>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Blue Footer">
    <p:spTree>
      <p:nvGrpSpPr>
        <p:cNvPr id="408" name="Shape 408"/>
        <p:cNvGrpSpPr/>
        <p:nvPr/>
      </p:nvGrpSpPr>
      <p:grpSpPr>
        <a:xfrm>
          <a:off x="0" y="0"/>
          <a:ext cx="0" cy="0"/>
          <a:chOff x="0" y="0"/>
          <a:chExt cx="0" cy="0"/>
        </a:xfrm>
      </p:grpSpPr>
      <p:sp>
        <p:nvSpPr>
          <p:cNvPr id="409" name="Shape 409"/>
          <p:cNvSpPr/>
          <p:nvPr/>
        </p:nvSpPr>
        <p:spPr>
          <a:xfrm>
            <a:off x="0" y="-16133"/>
            <a:ext cx="12179100" cy="6906900"/>
          </a:xfrm>
          <a:prstGeom prst="rect">
            <a:avLst/>
          </a:prstGeom>
          <a:solidFill>
            <a:srgbClr val="FFFFFF"/>
          </a:solidFill>
          <a:ln>
            <a:noFill/>
          </a:ln>
        </p:spPr>
        <p:txBody>
          <a:bodyPr anchorCtr="0" anchor="ctr" bIns="121825" lIns="121825" rIns="121825" tIns="121825">
            <a:noAutofit/>
          </a:bodyPr>
          <a:lstStyle/>
          <a:p>
            <a:pPr lvl="0">
              <a:spcBef>
                <a:spcPts val="0"/>
              </a:spcBef>
              <a:buNone/>
            </a:pPr>
            <a:r>
              <a:t/>
            </a:r>
            <a:endParaRPr/>
          </a:p>
        </p:txBody>
      </p:sp>
      <p:pic>
        <p:nvPicPr>
          <p:cNvPr id="410" name="Shape 410"/>
          <p:cNvPicPr preferRelativeResize="0"/>
          <p:nvPr/>
        </p:nvPicPr>
        <p:blipFill>
          <a:blip r:embed="rId2">
            <a:alphaModFix/>
          </a:blip>
          <a:stretch>
            <a:fillRect/>
          </a:stretch>
        </p:blipFill>
        <p:spPr>
          <a:xfrm>
            <a:off x="314505" y="6356541"/>
            <a:ext cx="1507778" cy="433933"/>
          </a:xfrm>
          <a:prstGeom prst="rect">
            <a:avLst/>
          </a:prstGeom>
          <a:noFill/>
          <a:ln>
            <a:noFill/>
          </a:ln>
        </p:spPr>
      </p:pic>
      <p:sp>
        <p:nvSpPr>
          <p:cNvPr id="411" name="Shape 411"/>
          <p:cNvSpPr txBox="1"/>
          <p:nvPr/>
        </p:nvSpPr>
        <p:spPr>
          <a:xfrm>
            <a:off x="10300788" y="6501782"/>
            <a:ext cx="1815300" cy="167100"/>
          </a:xfrm>
          <a:prstGeom prst="rect">
            <a:avLst/>
          </a:prstGeom>
          <a:noFill/>
          <a:ln>
            <a:noFill/>
          </a:ln>
        </p:spPr>
        <p:txBody>
          <a:bodyPr anchorCtr="0" anchor="ctr" bIns="121825" lIns="121825" rIns="121825" tIns="121825">
            <a:noAutofit/>
          </a:bodyPr>
          <a:lstStyle/>
          <a:p>
            <a:pPr lvl="0" rtl="0">
              <a:spcBef>
                <a:spcPts val="0"/>
              </a:spcBef>
              <a:buNone/>
            </a:pPr>
            <a:r>
              <a:rPr lang="en-US" sz="900">
                <a:solidFill>
                  <a:srgbClr val="666666"/>
                </a:solidFill>
                <a:latin typeface="Roboto"/>
                <a:ea typeface="Roboto"/>
                <a:cs typeface="Roboto"/>
                <a:sym typeface="Roboto"/>
              </a:rPr>
              <a:t>Proprietary + Confidential</a:t>
            </a:r>
          </a:p>
        </p:txBody>
      </p:sp>
      <p:sp>
        <p:nvSpPr>
          <p:cNvPr id="412" name="Shape 412"/>
          <p:cNvSpPr txBox="1"/>
          <p:nvPr>
            <p:ph idx="1" type="body"/>
          </p:nvPr>
        </p:nvSpPr>
        <p:spPr>
          <a:xfrm>
            <a:off x="441406" y="1243900"/>
            <a:ext cx="11230500" cy="4845900"/>
          </a:xfrm>
          <a:prstGeom prst="rect">
            <a:avLst/>
          </a:prstGeom>
          <a:noFill/>
          <a:ln>
            <a:noFill/>
          </a:ln>
        </p:spPr>
        <p:txBody>
          <a:bodyPr anchorCtr="0" anchor="t" bIns="121825" lIns="121825" rIns="121825" tIns="121825"/>
          <a:lstStyle>
            <a:lvl1pPr indent="-88900" lvl="0" marL="241300" rtl="0" algn="l">
              <a:spcBef>
                <a:spcPts val="500"/>
              </a:spcBef>
              <a:buClr>
                <a:schemeClr val="lt2"/>
              </a:buClr>
              <a:buSzPct val="100000"/>
              <a:buFont typeface="Roboto"/>
              <a:buChar char="•"/>
              <a:defRPr sz="2400">
                <a:solidFill>
                  <a:schemeClr val="lt2"/>
                </a:solidFill>
                <a:latin typeface="Roboto"/>
                <a:ea typeface="Roboto"/>
                <a:cs typeface="Roboto"/>
                <a:sym typeface="Roboto"/>
              </a:defRPr>
            </a:lvl1pPr>
            <a:lvl2pPr indent="-152400" lvl="1" marL="495300" rtl="0" algn="l">
              <a:spcBef>
                <a:spcPts val="400"/>
              </a:spcBef>
              <a:buClr>
                <a:schemeClr val="lt2"/>
              </a:buClr>
              <a:buSzPct val="100000"/>
              <a:buFont typeface="Roboto"/>
              <a:buChar char="–"/>
              <a:defRPr sz="2400">
                <a:solidFill>
                  <a:schemeClr val="lt2"/>
                </a:solidFill>
                <a:latin typeface="Roboto"/>
                <a:ea typeface="Roboto"/>
                <a:cs typeface="Roboto"/>
                <a:sym typeface="Roboto"/>
              </a:defRPr>
            </a:lvl2pPr>
            <a:lvl3pPr indent="-101600" lvl="2" marL="673100" rtl="0" algn="l">
              <a:spcBef>
                <a:spcPts val="400"/>
              </a:spcBef>
              <a:buClr>
                <a:schemeClr val="lt2"/>
              </a:buClr>
              <a:buSzPct val="100000"/>
              <a:buFont typeface="Roboto"/>
              <a:buChar char="•"/>
              <a:defRPr sz="2100">
                <a:solidFill>
                  <a:schemeClr val="lt2"/>
                </a:solidFill>
                <a:latin typeface="Roboto"/>
                <a:ea typeface="Roboto"/>
                <a:cs typeface="Roboto"/>
                <a:sym typeface="Roboto"/>
              </a:defRPr>
            </a:lvl3pPr>
            <a:lvl4pPr indent="-139700" lvl="3" marL="901700" rtl="0" algn="l">
              <a:spcBef>
                <a:spcPts val="300"/>
              </a:spcBef>
              <a:buClr>
                <a:schemeClr val="lt2"/>
              </a:buClr>
              <a:buSzPct val="100000"/>
              <a:buFont typeface="Roboto"/>
              <a:buChar char="–"/>
              <a:defRPr sz="2100">
                <a:solidFill>
                  <a:schemeClr val="lt2"/>
                </a:solidFill>
                <a:latin typeface="Roboto"/>
                <a:ea typeface="Roboto"/>
                <a:cs typeface="Roboto"/>
                <a:sym typeface="Roboto"/>
              </a:defRPr>
            </a:lvl4pPr>
            <a:lvl5pPr indent="-101600" lvl="4" marL="1054100" rtl="0" algn="l">
              <a:spcBef>
                <a:spcPts val="300"/>
              </a:spcBef>
              <a:buClr>
                <a:schemeClr val="lt2"/>
              </a:buClr>
              <a:buFont typeface="Roboto"/>
              <a:buChar char="»"/>
              <a:defRPr>
                <a:solidFill>
                  <a:schemeClr val="lt2"/>
                </a:solidFill>
                <a:latin typeface="Roboto"/>
                <a:ea typeface="Roboto"/>
                <a:cs typeface="Roboto"/>
                <a:sym typeface="Roboto"/>
              </a:defRPr>
            </a:lvl5pPr>
            <a:lvl6pPr indent="-139700" lvl="5" marL="3352800" rtl="0" algn="l">
              <a:spcBef>
                <a:spcPts val="500"/>
              </a:spcBef>
              <a:buClr>
                <a:schemeClr val="lt2"/>
              </a:buClr>
              <a:buFont typeface="Roboto"/>
              <a:buChar char="•"/>
              <a:defRPr>
                <a:solidFill>
                  <a:schemeClr val="lt2"/>
                </a:solidFill>
                <a:latin typeface="Roboto"/>
                <a:ea typeface="Roboto"/>
                <a:cs typeface="Roboto"/>
                <a:sym typeface="Roboto"/>
              </a:defRPr>
            </a:lvl6pPr>
            <a:lvl7pPr indent="-139700" lvl="6" marL="3962400" rtl="0" algn="l">
              <a:spcBef>
                <a:spcPts val="500"/>
              </a:spcBef>
              <a:buClr>
                <a:schemeClr val="lt2"/>
              </a:buClr>
              <a:buSzPct val="100000"/>
              <a:buFont typeface="Roboto"/>
              <a:buChar char="•"/>
              <a:defRPr sz="1600">
                <a:solidFill>
                  <a:schemeClr val="lt2"/>
                </a:solidFill>
                <a:latin typeface="Roboto"/>
                <a:ea typeface="Roboto"/>
                <a:cs typeface="Roboto"/>
                <a:sym typeface="Roboto"/>
              </a:defRPr>
            </a:lvl7pPr>
            <a:lvl8pPr indent="-139700" lvl="7" marL="4572000" rtl="0" algn="l">
              <a:spcBef>
                <a:spcPts val="500"/>
              </a:spcBef>
              <a:buClr>
                <a:schemeClr val="lt2"/>
              </a:buClr>
              <a:buSzPct val="100000"/>
              <a:buFont typeface="Roboto"/>
              <a:buChar char="•"/>
              <a:defRPr sz="1600">
                <a:solidFill>
                  <a:schemeClr val="lt2"/>
                </a:solidFill>
                <a:latin typeface="Roboto"/>
                <a:ea typeface="Roboto"/>
                <a:cs typeface="Roboto"/>
                <a:sym typeface="Roboto"/>
              </a:defRPr>
            </a:lvl8pPr>
            <a:lvl9pPr indent="-139700" lvl="8" marL="5181600" rtl="0" algn="l">
              <a:spcBef>
                <a:spcPts val="500"/>
              </a:spcBef>
              <a:buClr>
                <a:schemeClr val="lt2"/>
              </a:buClr>
              <a:buSzPct val="100000"/>
              <a:buFont typeface="Roboto"/>
              <a:buChar char="•"/>
              <a:defRPr sz="1500">
                <a:solidFill>
                  <a:schemeClr val="lt2"/>
                </a:solidFill>
                <a:latin typeface="Roboto"/>
                <a:ea typeface="Roboto"/>
                <a:cs typeface="Roboto"/>
                <a:sym typeface="Roboto"/>
              </a:defRPr>
            </a:lvl9pPr>
          </a:lstStyle>
          <a:p/>
        </p:txBody>
      </p:sp>
      <p:sp>
        <p:nvSpPr>
          <p:cNvPr id="413" name="Shape 413"/>
          <p:cNvSpPr txBox="1"/>
          <p:nvPr>
            <p:ph type="title"/>
          </p:nvPr>
        </p:nvSpPr>
        <p:spPr>
          <a:xfrm>
            <a:off x="281498" y="244082"/>
            <a:ext cx="11230500" cy="631200"/>
          </a:xfrm>
          <a:prstGeom prst="rect">
            <a:avLst/>
          </a:prstGeom>
          <a:noFill/>
          <a:ln>
            <a:noFill/>
          </a:ln>
        </p:spPr>
        <p:txBody>
          <a:bodyPr anchorCtr="0" anchor="t" bIns="121825" lIns="121825" rIns="121825" tIns="121825"/>
          <a:lstStyle>
            <a:lvl1pPr lvl="0" rtl="0" algn="l">
              <a:spcBef>
                <a:spcPts val="0"/>
              </a:spcBef>
              <a:buClr>
                <a:schemeClr val="lt2"/>
              </a:buClr>
              <a:buSzPct val="100000"/>
              <a:buFont typeface="Roboto"/>
              <a:buNone/>
              <a:defRPr sz="3200">
                <a:solidFill>
                  <a:schemeClr val="lt2"/>
                </a:solidFill>
                <a:latin typeface="Roboto"/>
                <a:ea typeface="Roboto"/>
                <a:cs typeface="Roboto"/>
                <a:sym typeface="Roboto"/>
              </a:defRPr>
            </a:lvl1pPr>
            <a:lvl2pPr lvl="1" rtl="0">
              <a:spcBef>
                <a:spcPts val="0"/>
              </a:spcBef>
              <a:buClr>
                <a:schemeClr val="lt2"/>
              </a:buClr>
              <a:buFont typeface="Roboto"/>
              <a:defRPr>
                <a:solidFill>
                  <a:schemeClr val="lt2"/>
                </a:solidFill>
                <a:latin typeface="Roboto"/>
                <a:ea typeface="Roboto"/>
                <a:cs typeface="Roboto"/>
                <a:sym typeface="Roboto"/>
              </a:defRPr>
            </a:lvl2pPr>
            <a:lvl3pPr lvl="2" rtl="0">
              <a:spcBef>
                <a:spcPts val="0"/>
              </a:spcBef>
              <a:buClr>
                <a:schemeClr val="lt2"/>
              </a:buClr>
              <a:buFont typeface="Roboto"/>
              <a:defRPr>
                <a:solidFill>
                  <a:schemeClr val="lt2"/>
                </a:solidFill>
                <a:latin typeface="Roboto"/>
                <a:ea typeface="Roboto"/>
                <a:cs typeface="Roboto"/>
                <a:sym typeface="Roboto"/>
              </a:defRPr>
            </a:lvl3pPr>
            <a:lvl4pPr lvl="3" rtl="0">
              <a:spcBef>
                <a:spcPts val="0"/>
              </a:spcBef>
              <a:buClr>
                <a:schemeClr val="lt2"/>
              </a:buClr>
              <a:buFont typeface="Roboto"/>
              <a:defRPr>
                <a:solidFill>
                  <a:schemeClr val="lt2"/>
                </a:solidFill>
                <a:latin typeface="Roboto"/>
                <a:ea typeface="Roboto"/>
                <a:cs typeface="Roboto"/>
                <a:sym typeface="Roboto"/>
              </a:defRPr>
            </a:lvl4pPr>
            <a:lvl5pPr lvl="4" rtl="0">
              <a:spcBef>
                <a:spcPts val="0"/>
              </a:spcBef>
              <a:buClr>
                <a:schemeClr val="lt2"/>
              </a:buClr>
              <a:buFont typeface="Roboto"/>
              <a:defRPr>
                <a:solidFill>
                  <a:schemeClr val="lt2"/>
                </a:solidFill>
                <a:latin typeface="Roboto"/>
                <a:ea typeface="Roboto"/>
                <a:cs typeface="Roboto"/>
                <a:sym typeface="Roboto"/>
              </a:defRPr>
            </a:lvl5pPr>
            <a:lvl6pPr lvl="5" rtl="0">
              <a:spcBef>
                <a:spcPts val="0"/>
              </a:spcBef>
              <a:buClr>
                <a:schemeClr val="lt2"/>
              </a:buClr>
              <a:buFont typeface="Roboto"/>
              <a:defRPr>
                <a:solidFill>
                  <a:schemeClr val="lt2"/>
                </a:solidFill>
                <a:latin typeface="Roboto"/>
                <a:ea typeface="Roboto"/>
                <a:cs typeface="Roboto"/>
                <a:sym typeface="Roboto"/>
              </a:defRPr>
            </a:lvl6pPr>
            <a:lvl7pPr lvl="6" rtl="0">
              <a:spcBef>
                <a:spcPts val="0"/>
              </a:spcBef>
              <a:buClr>
                <a:schemeClr val="lt2"/>
              </a:buClr>
              <a:buFont typeface="Roboto"/>
              <a:defRPr>
                <a:solidFill>
                  <a:schemeClr val="lt2"/>
                </a:solidFill>
                <a:latin typeface="Roboto"/>
                <a:ea typeface="Roboto"/>
                <a:cs typeface="Roboto"/>
                <a:sym typeface="Roboto"/>
              </a:defRPr>
            </a:lvl7pPr>
            <a:lvl8pPr lvl="7" rtl="0">
              <a:spcBef>
                <a:spcPts val="0"/>
              </a:spcBef>
              <a:buClr>
                <a:schemeClr val="lt2"/>
              </a:buClr>
              <a:buFont typeface="Roboto"/>
              <a:defRPr>
                <a:solidFill>
                  <a:schemeClr val="lt2"/>
                </a:solidFill>
                <a:latin typeface="Roboto"/>
                <a:ea typeface="Roboto"/>
                <a:cs typeface="Roboto"/>
                <a:sym typeface="Roboto"/>
              </a:defRPr>
            </a:lvl8pPr>
            <a:lvl9pPr lvl="8" rtl="0">
              <a:spcBef>
                <a:spcPts val="0"/>
              </a:spcBef>
              <a:buClr>
                <a:schemeClr val="lt2"/>
              </a:buClr>
              <a:buFont typeface="Roboto"/>
              <a:defRPr>
                <a:solidFill>
                  <a:schemeClr val="lt2"/>
                </a:solidFill>
                <a:latin typeface="Roboto"/>
                <a:ea typeface="Roboto"/>
                <a:cs typeface="Roboto"/>
                <a:sym typeface="Roboto"/>
              </a:defRPr>
            </a:lvl9pPr>
          </a:lstStyle>
          <a:p/>
        </p:txBody>
      </p:sp>
      <p:sp>
        <p:nvSpPr>
          <p:cNvPr id="414" name="Shape 414"/>
          <p:cNvSpPr txBox="1"/>
          <p:nvPr>
            <p:ph idx="2" type="subTitle"/>
          </p:nvPr>
        </p:nvSpPr>
        <p:spPr>
          <a:xfrm>
            <a:off x="282272" y="-40415"/>
            <a:ext cx="11643300" cy="565500"/>
          </a:xfrm>
          <a:prstGeom prst="rect">
            <a:avLst/>
          </a:prstGeom>
        </p:spPr>
        <p:txBody>
          <a:bodyPr anchorCtr="0" anchor="ctr" bIns="121825" lIns="121825" rIns="121825" tIns="121825"/>
          <a:lstStyle>
            <a:lvl1pPr lvl="0" rtl="0">
              <a:spcBef>
                <a:spcPts val="0"/>
              </a:spcBef>
              <a:buNone/>
              <a:defRPr sz="1500">
                <a:solidFill>
                  <a:schemeClr val="accent6"/>
                </a:solidFill>
                <a:latin typeface="Roboto"/>
                <a:ea typeface="Roboto"/>
                <a:cs typeface="Roboto"/>
                <a:sym typeface="Roboto"/>
              </a:defRPr>
            </a:lvl1pPr>
            <a:lvl2pPr lvl="1" rtl="0">
              <a:spcBef>
                <a:spcPts val="0"/>
              </a:spcBef>
              <a:buNone/>
              <a:defRPr sz="1500">
                <a:solidFill>
                  <a:schemeClr val="accent6"/>
                </a:solidFill>
                <a:latin typeface="Roboto"/>
                <a:ea typeface="Roboto"/>
                <a:cs typeface="Roboto"/>
                <a:sym typeface="Roboto"/>
              </a:defRPr>
            </a:lvl2pPr>
            <a:lvl3pPr lvl="2" rtl="0">
              <a:spcBef>
                <a:spcPts val="0"/>
              </a:spcBef>
              <a:buNone/>
              <a:defRPr sz="1500">
                <a:solidFill>
                  <a:schemeClr val="accent6"/>
                </a:solidFill>
                <a:latin typeface="Roboto"/>
                <a:ea typeface="Roboto"/>
                <a:cs typeface="Roboto"/>
                <a:sym typeface="Roboto"/>
              </a:defRPr>
            </a:lvl3pPr>
            <a:lvl4pPr lvl="3" rtl="0">
              <a:spcBef>
                <a:spcPts val="0"/>
              </a:spcBef>
              <a:buNone/>
              <a:defRPr sz="1500">
                <a:solidFill>
                  <a:schemeClr val="accent6"/>
                </a:solidFill>
                <a:latin typeface="Roboto"/>
                <a:ea typeface="Roboto"/>
                <a:cs typeface="Roboto"/>
                <a:sym typeface="Roboto"/>
              </a:defRPr>
            </a:lvl4pPr>
            <a:lvl5pPr lvl="4" rtl="0">
              <a:spcBef>
                <a:spcPts val="0"/>
              </a:spcBef>
              <a:buNone/>
              <a:defRPr sz="1500">
                <a:solidFill>
                  <a:schemeClr val="accent6"/>
                </a:solidFill>
                <a:latin typeface="Roboto"/>
                <a:ea typeface="Roboto"/>
                <a:cs typeface="Roboto"/>
                <a:sym typeface="Roboto"/>
              </a:defRPr>
            </a:lvl5pPr>
            <a:lvl6pPr lvl="5" rtl="0">
              <a:spcBef>
                <a:spcPts val="0"/>
              </a:spcBef>
              <a:buNone/>
              <a:defRPr sz="1500">
                <a:solidFill>
                  <a:schemeClr val="accent6"/>
                </a:solidFill>
                <a:latin typeface="Roboto"/>
                <a:ea typeface="Roboto"/>
                <a:cs typeface="Roboto"/>
                <a:sym typeface="Roboto"/>
              </a:defRPr>
            </a:lvl6pPr>
            <a:lvl7pPr lvl="6" rtl="0">
              <a:spcBef>
                <a:spcPts val="0"/>
              </a:spcBef>
              <a:buNone/>
              <a:defRPr sz="1500">
                <a:solidFill>
                  <a:schemeClr val="accent6"/>
                </a:solidFill>
                <a:latin typeface="Roboto"/>
                <a:ea typeface="Roboto"/>
                <a:cs typeface="Roboto"/>
                <a:sym typeface="Roboto"/>
              </a:defRPr>
            </a:lvl7pPr>
            <a:lvl8pPr lvl="7" rtl="0">
              <a:spcBef>
                <a:spcPts val="0"/>
              </a:spcBef>
              <a:buNone/>
              <a:defRPr sz="1500">
                <a:solidFill>
                  <a:schemeClr val="accent6"/>
                </a:solidFill>
                <a:latin typeface="Roboto"/>
                <a:ea typeface="Roboto"/>
                <a:cs typeface="Roboto"/>
                <a:sym typeface="Roboto"/>
              </a:defRPr>
            </a:lvl8pPr>
            <a:lvl9pPr lvl="8" rtl="0">
              <a:spcBef>
                <a:spcPts val="0"/>
              </a:spcBef>
              <a:buNone/>
              <a:defRPr sz="1500">
                <a:solidFill>
                  <a:schemeClr val="accent6"/>
                </a:solidFill>
                <a:latin typeface="Roboto"/>
                <a:ea typeface="Roboto"/>
                <a:cs typeface="Roboto"/>
                <a:sym typeface="Roboto"/>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Blue Footer 1">
    <p:spTree>
      <p:nvGrpSpPr>
        <p:cNvPr id="415" name="Shape 415"/>
        <p:cNvGrpSpPr/>
        <p:nvPr/>
      </p:nvGrpSpPr>
      <p:grpSpPr>
        <a:xfrm>
          <a:off x="0" y="0"/>
          <a:ext cx="0" cy="0"/>
          <a:chOff x="0" y="0"/>
          <a:chExt cx="0" cy="0"/>
        </a:xfrm>
      </p:grpSpPr>
      <p:sp>
        <p:nvSpPr>
          <p:cNvPr id="416" name="Shape 416"/>
          <p:cNvSpPr/>
          <p:nvPr/>
        </p:nvSpPr>
        <p:spPr>
          <a:xfrm>
            <a:off x="0" y="-16133"/>
            <a:ext cx="12179100" cy="6906900"/>
          </a:xfrm>
          <a:prstGeom prst="rect">
            <a:avLst/>
          </a:prstGeom>
          <a:solidFill>
            <a:srgbClr val="FFFFFF"/>
          </a:solidFill>
          <a:ln>
            <a:noFill/>
          </a:ln>
        </p:spPr>
        <p:txBody>
          <a:bodyPr anchorCtr="0" anchor="ctr" bIns="121825" lIns="121825" rIns="121825" tIns="121825">
            <a:noAutofit/>
          </a:bodyPr>
          <a:lstStyle/>
          <a:p>
            <a:pPr lvl="0">
              <a:spcBef>
                <a:spcPts val="0"/>
              </a:spcBef>
              <a:buNone/>
            </a:pPr>
            <a:r>
              <a:t/>
            </a:r>
            <a:endParaRPr/>
          </a:p>
        </p:txBody>
      </p:sp>
      <p:pic>
        <p:nvPicPr>
          <p:cNvPr id="417" name="Shape 417"/>
          <p:cNvPicPr preferRelativeResize="0"/>
          <p:nvPr/>
        </p:nvPicPr>
        <p:blipFill>
          <a:blip r:embed="rId2">
            <a:alphaModFix/>
          </a:blip>
          <a:stretch>
            <a:fillRect/>
          </a:stretch>
        </p:blipFill>
        <p:spPr>
          <a:xfrm>
            <a:off x="311801" y="6356543"/>
            <a:ext cx="1507778" cy="433925"/>
          </a:xfrm>
          <a:prstGeom prst="rect">
            <a:avLst/>
          </a:prstGeom>
          <a:noFill/>
          <a:ln>
            <a:noFill/>
          </a:ln>
        </p:spPr>
      </p:pic>
      <p:sp>
        <p:nvSpPr>
          <p:cNvPr id="418" name="Shape 418"/>
          <p:cNvSpPr txBox="1"/>
          <p:nvPr/>
        </p:nvSpPr>
        <p:spPr>
          <a:xfrm>
            <a:off x="10300788" y="6603382"/>
            <a:ext cx="1815300" cy="167100"/>
          </a:xfrm>
          <a:prstGeom prst="rect">
            <a:avLst/>
          </a:prstGeom>
          <a:noFill/>
          <a:ln>
            <a:noFill/>
          </a:ln>
        </p:spPr>
        <p:txBody>
          <a:bodyPr anchorCtr="0" anchor="ctr" bIns="121825" lIns="121825" rIns="121825" tIns="121825">
            <a:noAutofit/>
          </a:bodyPr>
          <a:lstStyle/>
          <a:p>
            <a:pPr lvl="0" rtl="0">
              <a:spcBef>
                <a:spcPts val="0"/>
              </a:spcBef>
              <a:buNone/>
            </a:pPr>
            <a:r>
              <a:rPr lang="en-US" sz="900">
                <a:solidFill>
                  <a:srgbClr val="666666"/>
                </a:solidFill>
                <a:latin typeface="Roboto"/>
                <a:ea typeface="Roboto"/>
                <a:cs typeface="Roboto"/>
                <a:sym typeface="Roboto"/>
              </a:rPr>
              <a:t>Proprietary + Confidential</a:t>
            </a:r>
          </a:p>
        </p:txBody>
      </p:sp>
      <p:sp>
        <p:nvSpPr>
          <p:cNvPr id="419" name="Shape 419"/>
          <p:cNvSpPr txBox="1"/>
          <p:nvPr>
            <p:ph idx="1" type="body"/>
          </p:nvPr>
        </p:nvSpPr>
        <p:spPr>
          <a:xfrm>
            <a:off x="441406" y="1243900"/>
            <a:ext cx="11230500" cy="4845900"/>
          </a:xfrm>
          <a:prstGeom prst="rect">
            <a:avLst/>
          </a:prstGeom>
          <a:noFill/>
          <a:ln>
            <a:noFill/>
          </a:ln>
        </p:spPr>
        <p:txBody>
          <a:bodyPr anchorCtr="0" anchor="t" bIns="121825" lIns="121825" rIns="121825" tIns="121825"/>
          <a:lstStyle>
            <a:lvl1pPr indent="-88900" lvl="0" marL="241300" rtl="0" algn="l">
              <a:spcBef>
                <a:spcPts val="500"/>
              </a:spcBef>
              <a:buClr>
                <a:schemeClr val="lt2"/>
              </a:buClr>
              <a:buSzPct val="100000"/>
              <a:buFont typeface="Roboto"/>
              <a:buChar char="•"/>
              <a:defRPr sz="2400">
                <a:solidFill>
                  <a:schemeClr val="lt2"/>
                </a:solidFill>
                <a:latin typeface="Roboto"/>
                <a:ea typeface="Roboto"/>
                <a:cs typeface="Roboto"/>
                <a:sym typeface="Roboto"/>
              </a:defRPr>
            </a:lvl1pPr>
            <a:lvl2pPr indent="-152400" lvl="1" marL="495300" rtl="0" algn="l">
              <a:spcBef>
                <a:spcPts val="400"/>
              </a:spcBef>
              <a:buClr>
                <a:schemeClr val="lt2"/>
              </a:buClr>
              <a:buSzPct val="100000"/>
              <a:buFont typeface="Roboto"/>
              <a:buChar char="–"/>
              <a:defRPr sz="2400">
                <a:solidFill>
                  <a:schemeClr val="lt2"/>
                </a:solidFill>
                <a:latin typeface="Roboto"/>
                <a:ea typeface="Roboto"/>
                <a:cs typeface="Roboto"/>
                <a:sym typeface="Roboto"/>
              </a:defRPr>
            </a:lvl2pPr>
            <a:lvl3pPr indent="-101600" lvl="2" marL="673100" rtl="0" algn="l">
              <a:spcBef>
                <a:spcPts val="400"/>
              </a:spcBef>
              <a:buClr>
                <a:schemeClr val="lt2"/>
              </a:buClr>
              <a:buSzPct val="100000"/>
              <a:buFont typeface="Roboto"/>
              <a:buChar char="•"/>
              <a:defRPr sz="2100">
                <a:solidFill>
                  <a:schemeClr val="lt2"/>
                </a:solidFill>
                <a:latin typeface="Roboto"/>
                <a:ea typeface="Roboto"/>
                <a:cs typeface="Roboto"/>
                <a:sym typeface="Roboto"/>
              </a:defRPr>
            </a:lvl3pPr>
            <a:lvl4pPr indent="-139700" lvl="3" marL="901700" rtl="0" algn="l">
              <a:spcBef>
                <a:spcPts val="300"/>
              </a:spcBef>
              <a:buClr>
                <a:schemeClr val="lt2"/>
              </a:buClr>
              <a:buSzPct val="100000"/>
              <a:buFont typeface="Roboto"/>
              <a:buChar char="–"/>
              <a:defRPr sz="2100">
                <a:solidFill>
                  <a:schemeClr val="lt2"/>
                </a:solidFill>
                <a:latin typeface="Roboto"/>
                <a:ea typeface="Roboto"/>
                <a:cs typeface="Roboto"/>
                <a:sym typeface="Roboto"/>
              </a:defRPr>
            </a:lvl4pPr>
            <a:lvl5pPr indent="-101600" lvl="4" marL="1054100" rtl="0" algn="l">
              <a:spcBef>
                <a:spcPts val="300"/>
              </a:spcBef>
              <a:buClr>
                <a:schemeClr val="lt2"/>
              </a:buClr>
              <a:buFont typeface="Roboto"/>
              <a:buChar char="»"/>
              <a:defRPr>
                <a:solidFill>
                  <a:schemeClr val="lt2"/>
                </a:solidFill>
                <a:latin typeface="Roboto"/>
                <a:ea typeface="Roboto"/>
                <a:cs typeface="Roboto"/>
                <a:sym typeface="Roboto"/>
              </a:defRPr>
            </a:lvl5pPr>
            <a:lvl6pPr indent="-139700" lvl="5" marL="3352800" rtl="0" algn="l">
              <a:spcBef>
                <a:spcPts val="500"/>
              </a:spcBef>
              <a:buClr>
                <a:schemeClr val="lt2"/>
              </a:buClr>
              <a:buFont typeface="Roboto"/>
              <a:buChar char="•"/>
              <a:defRPr>
                <a:solidFill>
                  <a:schemeClr val="lt2"/>
                </a:solidFill>
                <a:latin typeface="Roboto"/>
                <a:ea typeface="Roboto"/>
                <a:cs typeface="Roboto"/>
                <a:sym typeface="Roboto"/>
              </a:defRPr>
            </a:lvl6pPr>
            <a:lvl7pPr indent="-139700" lvl="6" marL="3962400" rtl="0" algn="l">
              <a:spcBef>
                <a:spcPts val="500"/>
              </a:spcBef>
              <a:buClr>
                <a:schemeClr val="lt2"/>
              </a:buClr>
              <a:buSzPct val="100000"/>
              <a:buFont typeface="Roboto"/>
              <a:buChar char="•"/>
              <a:defRPr sz="1600">
                <a:solidFill>
                  <a:schemeClr val="lt2"/>
                </a:solidFill>
                <a:latin typeface="Roboto"/>
                <a:ea typeface="Roboto"/>
                <a:cs typeface="Roboto"/>
                <a:sym typeface="Roboto"/>
              </a:defRPr>
            </a:lvl7pPr>
            <a:lvl8pPr indent="-139700" lvl="7" marL="4572000" rtl="0" algn="l">
              <a:spcBef>
                <a:spcPts val="500"/>
              </a:spcBef>
              <a:buClr>
                <a:schemeClr val="lt2"/>
              </a:buClr>
              <a:buSzPct val="100000"/>
              <a:buFont typeface="Roboto"/>
              <a:buChar char="•"/>
              <a:defRPr sz="1600">
                <a:solidFill>
                  <a:schemeClr val="lt2"/>
                </a:solidFill>
                <a:latin typeface="Roboto"/>
                <a:ea typeface="Roboto"/>
                <a:cs typeface="Roboto"/>
                <a:sym typeface="Roboto"/>
              </a:defRPr>
            </a:lvl8pPr>
            <a:lvl9pPr indent="-139700" lvl="8" marL="5181600" rtl="0" algn="l">
              <a:spcBef>
                <a:spcPts val="500"/>
              </a:spcBef>
              <a:buClr>
                <a:schemeClr val="lt2"/>
              </a:buClr>
              <a:buSzPct val="100000"/>
              <a:buFont typeface="Roboto"/>
              <a:buChar char="•"/>
              <a:defRPr sz="1500">
                <a:solidFill>
                  <a:schemeClr val="lt2"/>
                </a:solidFill>
                <a:latin typeface="Roboto"/>
                <a:ea typeface="Roboto"/>
                <a:cs typeface="Roboto"/>
                <a:sym typeface="Roboto"/>
              </a:defRPr>
            </a:lvl9pPr>
          </a:lstStyle>
          <a:p/>
        </p:txBody>
      </p:sp>
      <p:sp>
        <p:nvSpPr>
          <p:cNvPr id="420" name="Shape 420"/>
          <p:cNvSpPr txBox="1"/>
          <p:nvPr>
            <p:ph type="title"/>
          </p:nvPr>
        </p:nvSpPr>
        <p:spPr>
          <a:xfrm>
            <a:off x="281498" y="244082"/>
            <a:ext cx="11230500" cy="631200"/>
          </a:xfrm>
          <a:prstGeom prst="rect">
            <a:avLst/>
          </a:prstGeom>
          <a:noFill/>
          <a:ln>
            <a:noFill/>
          </a:ln>
        </p:spPr>
        <p:txBody>
          <a:bodyPr anchorCtr="0" anchor="t" bIns="121825" lIns="121825" rIns="121825" tIns="121825"/>
          <a:lstStyle>
            <a:lvl1pPr lvl="0" rtl="0" algn="l">
              <a:spcBef>
                <a:spcPts val="0"/>
              </a:spcBef>
              <a:buClr>
                <a:schemeClr val="lt2"/>
              </a:buClr>
              <a:buSzPct val="100000"/>
              <a:buFont typeface="Roboto"/>
              <a:buNone/>
              <a:defRPr sz="3200">
                <a:solidFill>
                  <a:schemeClr val="lt2"/>
                </a:solidFill>
                <a:latin typeface="Roboto"/>
                <a:ea typeface="Roboto"/>
                <a:cs typeface="Roboto"/>
                <a:sym typeface="Roboto"/>
              </a:defRPr>
            </a:lvl1pPr>
            <a:lvl2pPr lvl="1" rtl="0">
              <a:spcBef>
                <a:spcPts val="0"/>
              </a:spcBef>
              <a:buClr>
                <a:schemeClr val="lt2"/>
              </a:buClr>
              <a:buFont typeface="Roboto"/>
              <a:defRPr>
                <a:solidFill>
                  <a:schemeClr val="lt2"/>
                </a:solidFill>
                <a:latin typeface="Roboto"/>
                <a:ea typeface="Roboto"/>
                <a:cs typeface="Roboto"/>
                <a:sym typeface="Roboto"/>
              </a:defRPr>
            </a:lvl2pPr>
            <a:lvl3pPr lvl="2" rtl="0">
              <a:spcBef>
                <a:spcPts val="0"/>
              </a:spcBef>
              <a:buClr>
                <a:schemeClr val="lt2"/>
              </a:buClr>
              <a:buFont typeface="Roboto"/>
              <a:defRPr>
                <a:solidFill>
                  <a:schemeClr val="lt2"/>
                </a:solidFill>
                <a:latin typeface="Roboto"/>
                <a:ea typeface="Roboto"/>
                <a:cs typeface="Roboto"/>
                <a:sym typeface="Roboto"/>
              </a:defRPr>
            </a:lvl3pPr>
            <a:lvl4pPr lvl="3" rtl="0">
              <a:spcBef>
                <a:spcPts val="0"/>
              </a:spcBef>
              <a:buClr>
                <a:schemeClr val="lt2"/>
              </a:buClr>
              <a:buFont typeface="Roboto"/>
              <a:defRPr>
                <a:solidFill>
                  <a:schemeClr val="lt2"/>
                </a:solidFill>
                <a:latin typeface="Roboto"/>
                <a:ea typeface="Roboto"/>
                <a:cs typeface="Roboto"/>
                <a:sym typeface="Roboto"/>
              </a:defRPr>
            </a:lvl4pPr>
            <a:lvl5pPr lvl="4" rtl="0">
              <a:spcBef>
                <a:spcPts val="0"/>
              </a:spcBef>
              <a:buClr>
                <a:schemeClr val="lt2"/>
              </a:buClr>
              <a:buFont typeface="Roboto"/>
              <a:defRPr>
                <a:solidFill>
                  <a:schemeClr val="lt2"/>
                </a:solidFill>
                <a:latin typeface="Roboto"/>
                <a:ea typeface="Roboto"/>
                <a:cs typeface="Roboto"/>
                <a:sym typeface="Roboto"/>
              </a:defRPr>
            </a:lvl5pPr>
            <a:lvl6pPr lvl="5" rtl="0">
              <a:spcBef>
                <a:spcPts val="0"/>
              </a:spcBef>
              <a:buClr>
                <a:schemeClr val="lt2"/>
              </a:buClr>
              <a:buFont typeface="Roboto"/>
              <a:defRPr>
                <a:solidFill>
                  <a:schemeClr val="lt2"/>
                </a:solidFill>
                <a:latin typeface="Roboto"/>
                <a:ea typeface="Roboto"/>
                <a:cs typeface="Roboto"/>
                <a:sym typeface="Roboto"/>
              </a:defRPr>
            </a:lvl6pPr>
            <a:lvl7pPr lvl="6" rtl="0">
              <a:spcBef>
                <a:spcPts val="0"/>
              </a:spcBef>
              <a:buClr>
                <a:schemeClr val="lt2"/>
              </a:buClr>
              <a:buFont typeface="Roboto"/>
              <a:defRPr>
                <a:solidFill>
                  <a:schemeClr val="lt2"/>
                </a:solidFill>
                <a:latin typeface="Roboto"/>
                <a:ea typeface="Roboto"/>
                <a:cs typeface="Roboto"/>
                <a:sym typeface="Roboto"/>
              </a:defRPr>
            </a:lvl7pPr>
            <a:lvl8pPr lvl="7" rtl="0">
              <a:spcBef>
                <a:spcPts val="0"/>
              </a:spcBef>
              <a:buClr>
                <a:schemeClr val="lt2"/>
              </a:buClr>
              <a:buFont typeface="Roboto"/>
              <a:defRPr>
                <a:solidFill>
                  <a:schemeClr val="lt2"/>
                </a:solidFill>
                <a:latin typeface="Roboto"/>
                <a:ea typeface="Roboto"/>
                <a:cs typeface="Roboto"/>
                <a:sym typeface="Roboto"/>
              </a:defRPr>
            </a:lvl8pPr>
            <a:lvl9pPr lvl="8" rtl="0">
              <a:spcBef>
                <a:spcPts val="0"/>
              </a:spcBef>
              <a:buClr>
                <a:schemeClr val="lt2"/>
              </a:buClr>
              <a:buFont typeface="Roboto"/>
              <a:defRPr>
                <a:solidFill>
                  <a:schemeClr val="lt2"/>
                </a:solidFill>
                <a:latin typeface="Roboto"/>
                <a:ea typeface="Roboto"/>
                <a:cs typeface="Roboto"/>
                <a:sym typeface="Roboto"/>
              </a:defRPr>
            </a:lvl9pPr>
          </a:lstStyle>
          <a:p/>
        </p:txBody>
      </p:sp>
      <p:sp>
        <p:nvSpPr>
          <p:cNvPr id="421" name="Shape 421"/>
          <p:cNvSpPr/>
          <p:nvPr/>
        </p:nvSpPr>
        <p:spPr>
          <a:xfrm>
            <a:off x="9351799" y="6450060"/>
            <a:ext cx="707700" cy="57300"/>
          </a:xfrm>
          <a:prstGeom prst="rect">
            <a:avLst/>
          </a:prstGeom>
          <a:solidFill>
            <a:srgbClr val="4285F4"/>
          </a:solidFill>
          <a:ln>
            <a:noFill/>
          </a:ln>
        </p:spPr>
        <p:txBody>
          <a:bodyPr anchorCtr="0" anchor="t" bIns="45675" lIns="91375" rIns="91375" tIns="45675">
            <a:noAutofit/>
          </a:bodyPr>
          <a:lstStyle/>
          <a:p>
            <a:pPr lvl="0">
              <a:spcBef>
                <a:spcPts val="0"/>
              </a:spcBef>
              <a:buNone/>
            </a:pPr>
            <a:r>
              <a:t/>
            </a:r>
            <a:endParaRPr/>
          </a:p>
        </p:txBody>
      </p:sp>
      <p:sp>
        <p:nvSpPr>
          <p:cNvPr id="422" name="Shape 422"/>
          <p:cNvSpPr/>
          <p:nvPr/>
        </p:nvSpPr>
        <p:spPr>
          <a:xfrm>
            <a:off x="10059467" y="6450060"/>
            <a:ext cx="707700" cy="57300"/>
          </a:xfrm>
          <a:prstGeom prst="rect">
            <a:avLst/>
          </a:prstGeom>
          <a:solidFill>
            <a:srgbClr val="DB4437"/>
          </a:solidFill>
          <a:ln>
            <a:noFill/>
          </a:ln>
        </p:spPr>
        <p:txBody>
          <a:bodyPr anchorCtr="0" anchor="t" bIns="45675" lIns="91375" rIns="91375" tIns="45675">
            <a:noAutofit/>
          </a:bodyPr>
          <a:lstStyle/>
          <a:p>
            <a:pPr lvl="0">
              <a:spcBef>
                <a:spcPts val="0"/>
              </a:spcBef>
              <a:buNone/>
            </a:pPr>
            <a:r>
              <a:t/>
            </a:r>
            <a:endParaRPr/>
          </a:p>
        </p:txBody>
      </p:sp>
      <p:sp>
        <p:nvSpPr>
          <p:cNvPr id="423" name="Shape 423"/>
          <p:cNvSpPr/>
          <p:nvPr/>
        </p:nvSpPr>
        <p:spPr>
          <a:xfrm>
            <a:off x="10767148" y="6450060"/>
            <a:ext cx="705900" cy="57300"/>
          </a:xfrm>
          <a:prstGeom prst="rect">
            <a:avLst/>
          </a:prstGeom>
          <a:solidFill>
            <a:srgbClr val="F4B400"/>
          </a:solidFill>
          <a:ln>
            <a:noFill/>
          </a:ln>
        </p:spPr>
        <p:txBody>
          <a:bodyPr anchorCtr="0" anchor="t" bIns="45675" lIns="91375" rIns="91375" tIns="45675">
            <a:noAutofit/>
          </a:bodyPr>
          <a:lstStyle/>
          <a:p>
            <a:pPr lvl="0" rtl="0">
              <a:spcBef>
                <a:spcPts val="0"/>
              </a:spcBef>
              <a:buNone/>
            </a:pPr>
            <a:r>
              <a:t/>
            </a:r>
            <a:endParaRPr sz="1900"/>
          </a:p>
        </p:txBody>
      </p:sp>
      <p:sp>
        <p:nvSpPr>
          <p:cNvPr id="424" name="Shape 424"/>
          <p:cNvSpPr/>
          <p:nvPr/>
        </p:nvSpPr>
        <p:spPr>
          <a:xfrm>
            <a:off x="11473231" y="6450060"/>
            <a:ext cx="705900" cy="57300"/>
          </a:xfrm>
          <a:prstGeom prst="rect">
            <a:avLst/>
          </a:prstGeom>
          <a:solidFill>
            <a:srgbClr val="0F9D58"/>
          </a:solidFill>
          <a:ln>
            <a:noFill/>
          </a:ln>
        </p:spPr>
        <p:txBody>
          <a:bodyPr anchorCtr="0" anchor="t" bIns="45675" lIns="91375" rIns="91375" tIns="45675">
            <a:noAutofit/>
          </a:bodyPr>
          <a:lstStyle/>
          <a:p>
            <a:pPr lvl="0">
              <a:spcBef>
                <a:spcPts val="0"/>
              </a:spcBef>
              <a:buNone/>
            </a:pPr>
            <a:r>
              <a:t/>
            </a:r>
            <a:endParaRPr/>
          </a:p>
        </p:txBody>
      </p:sp>
      <p:sp>
        <p:nvSpPr>
          <p:cNvPr id="425" name="Shape 425"/>
          <p:cNvSpPr txBox="1"/>
          <p:nvPr>
            <p:ph idx="2" type="subTitle"/>
          </p:nvPr>
        </p:nvSpPr>
        <p:spPr>
          <a:xfrm>
            <a:off x="282272" y="-40415"/>
            <a:ext cx="11643300" cy="565500"/>
          </a:xfrm>
          <a:prstGeom prst="rect">
            <a:avLst/>
          </a:prstGeom>
        </p:spPr>
        <p:txBody>
          <a:bodyPr anchorCtr="0" anchor="ctr" bIns="121825" lIns="121825" rIns="121825" tIns="121825"/>
          <a:lstStyle>
            <a:lvl1pPr lvl="0" rtl="0">
              <a:spcBef>
                <a:spcPts val="0"/>
              </a:spcBef>
              <a:buNone/>
              <a:defRPr sz="1500">
                <a:solidFill>
                  <a:schemeClr val="accent6"/>
                </a:solidFill>
                <a:latin typeface="Roboto"/>
                <a:ea typeface="Roboto"/>
                <a:cs typeface="Roboto"/>
                <a:sym typeface="Roboto"/>
              </a:defRPr>
            </a:lvl1pPr>
            <a:lvl2pPr lvl="1" rtl="0">
              <a:spcBef>
                <a:spcPts val="0"/>
              </a:spcBef>
              <a:buNone/>
              <a:defRPr sz="1500">
                <a:solidFill>
                  <a:schemeClr val="accent6"/>
                </a:solidFill>
                <a:latin typeface="Roboto"/>
                <a:ea typeface="Roboto"/>
                <a:cs typeface="Roboto"/>
                <a:sym typeface="Roboto"/>
              </a:defRPr>
            </a:lvl2pPr>
            <a:lvl3pPr lvl="2" rtl="0">
              <a:spcBef>
                <a:spcPts val="0"/>
              </a:spcBef>
              <a:buNone/>
              <a:defRPr sz="1500">
                <a:solidFill>
                  <a:schemeClr val="accent6"/>
                </a:solidFill>
                <a:latin typeface="Roboto"/>
                <a:ea typeface="Roboto"/>
                <a:cs typeface="Roboto"/>
                <a:sym typeface="Roboto"/>
              </a:defRPr>
            </a:lvl3pPr>
            <a:lvl4pPr lvl="3" rtl="0">
              <a:spcBef>
                <a:spcPts val="0"/>
              </a:spcBef>
              <a:buNone/>
              <a:defRPr sz="1500">
                <a:solidFill>
                  <a:schemeClr val="accent6"/>
                </a:solidFill>
                <a:latin typeface="Roboto"/>
                <a:ea typeface="Roboto"/>
                <a:cs typeface="Roboto"/>
                <a:sym typeface="Roboto"/>
              </a:defRPr>
            </a:lvl4pPr>
            <a:lvl5pPr lvl="4" rtl="0">
              <a:spcBef>
                <a:spcPts val="0"/>
              </a:spcBef>
              <a:buNone/>
              <a:defRPr sz="1500">
                <a:solidFill>
                  <a:schemeClr val="accent6"/>
                </a:solidFill>
                <a:latin typeface="Roboto"/>
                <a:ea typeface="Roboto"/>
                <a:cs typeface="Roboto"/>
                <a:sym typeface="Roboto"/>
              </a:defRPr>
            </a:lvl5pPr>
            <a:lvl6pPr lvl="5" rtl="0">
              <a:spcBef>
                <a:spcPts val="0"/>
              </a:spcBef>
              <a:buNone/>
              <a:defRPr sz="1500">
                <a:solidFill>
                  <a:schemeClr val="accent6"/>
                </a:solidFill>
                <a:latin typeface="Roboto"/>
                <a:ea typeface="Roboto"/>
                <a:cs typeface="Roboto"/>
                <a:sym typeface="Roboto"/>
              </a:defRPr>
            </a:lvl6pPr>
            <a:lvl7pPr lvl="6" rtl="0">
              <a:spcBef>
                <a:spcPts val="0"/>
              </a:spcBef>
              <a:buNone/>
              <a:defRPr sz="1500">
                <a:solidFill>
                  <a:schemeClr val="accent6"/>
                </a:solidFill>
                <a:latin typeface="Roboto"/>
                <a:ea typeface="Roboto"/>
                <a:cs typeface="Roboto"/>
                <a:sym typeface="Roboto"/>
              </a:defRPr>
            </a:lvl7pPr>
            <a:lvl8pPr lvl="7" rtl="0">
              <a:spcBef>
                <a:spcPts val="0"/>
              </a:spcBef>
              <a:buNone/>
              <a:defRPr sz="1500">
                <a:solidFill>
                  <a:schemeClr val="accent6"/>
                </a:solidFill>
                <a:latin typeface="Roboto"/>
                <a:ea typeface="Roboto"/>
                <a:cs typeface="Roboto"/>
                <a:sym typeface="Roboto"/>
              </a:defRPr>
            </a:lvl8pPr>
            <a:lvl9pPr lvl="8" rtl="0">
              <a:spcBef>
                <a:spcPts val="0"/>
              </a:spcBef>
              <a:buNone/>
              <a:defRPr sz="1500">
                <a:solidFill>
                  <a:schemeClr val="accent6"/>
                </a:solidFill>
                <a:latin typeface="Roboto"/>
                <a:ea typeface="Roboto"/>
                <a:cs typeface="Roboto"/>
                <a:sym typeface="Roboto"/>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46" name="Shape 46"/>
        <p:cNvGrpSpPr/>
        <p:nvPr/>
      </p:nvGrpSpPr>
      <p:grpSpPr>
        <a:xfrm>
          <a:off x="0" y="0"/>
          <a:ext cx="0" cy="0"/>
          <a:chOff x="0" y="0"/>
          <a:chExt cx="0" cy="0"/>
        </a:xfrm>
      </p:grpSpPr>
      <p:sp>
        <p:nvSpPr>
          <p:cNvPr id="47" name="Shape 47"/>
          <p:cNvSpPr txBox="1"/>
          <p:nvPr>
            <p:ph idx="12" type="sldNum"/>
          </p:nvPr>
        </p:nvSpPr>
        <p:spPr>
          <a:xfrm>
            <a:off x="11284842" y="6217621"/>
            <a:ext cx="730799" cy="524699"/>
          </a:xfrm>
          <a:prstGeom prst="rect">
            <a:avLst/>
          </a:prstGeom>
          <a:noFill/>
          <a:ln>
            <a:noFill/>
          </a:ln>
        </p:spPr>
        <p:txBody>
          <a:bodyPr anchorCtr="0" anchor="ctr" bIns="121825" lIns="121825" rIns="121825" tIns="1218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48" name="Shape 48"/>
          <p:cNvSpPr/>
          <p:nvPr/>
        </p:nvSpPr>
        <p:spPr>
          <a:xfrm>
            <a:off x="10687" y="100"/>
            <a:ext cx="12179400" cy="6858000"/>
          </a:xfrm>
          <a:prstGeom prst="rect">
            <a:avLst/>
          </a:prstGeom>
          <a:solidFill>
            <a:srgbClr val="FAFAFA"/>
          </a:solidFill>
          <a:ln>
            <a:noFill/>
          </a:ln>
        </p:spPr>
        <p:txBody>
          <a:bodyPr anchorCtr="0" anchor="ctr" bIns="121825" lIns="121825" rIns="121825" tIns="1218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p:spTree>
      <p:nvGrpSpPr>
        <p:cNvPr id="49" name="Shape 49"/>
        <p:cNvGrpSpPr/>
        <p:nvPr/>
      </p:nvGrpSpPr>
      <p:grpSpPr>
        <a:xfrm>
          <a:off x="0" y="0"/>
          <a:ext cx="0" cy="0"/>
          <a:chOff x="0" y="0"/>
          <a:chExt cx="0" cy="0"/>
        </a:xfrm>
      </p:grpSpPr>
      <p:grpSp>
        <p:nvGrpSpPr>
          <p:cNvPr id="50" name="Shape 50"/>
          <p:cNvGrpSpPr/>
          <p:nvPr/>
        </p:nvGrpSpPr>
        <p:grpSpPr>
          <a:xfrm>
            <a:off x="-3162" y="-3966"/>
            <a:ext cx="12182055" cy="6865761"/>
            <a:chOff x="-2375" y="-2975"/>
            <a:chExt cx="9146374" cy="5149450"/>
          </a:xfrm>
        </p:grpSpPr>
        <p:sp>
          <p:nvSpPr>
            <p:cNvPr id="51" name="Shape 51"/>
            <p:cNvSpPr/>
            <p:nvPr/>
          </p:nvSpPr>
          <p:spPr>
            <a:xfrm>
              <a:off x="-1775" y="956675"/>
              <a:ext cx="4252300" cy="4189800"/>
            </a:xfrm>
            <a:custGeom>
              <a:pathLst>
                <a:path extrusionOk="0" h="120000" w="120000">
                  <a:moveTo>
                    <a:pt x="120000" y="119982"/>
                  </a:moveTo>
                  <a:lnTo>
                    <a:pt x="0" y="119999"/>
                  </a:lnTo>
                  <a:lnTo>
                    <a:pt x="0" y="0"/>
                  </a:lnTo>
                  <a:lnTo>
                    <a:pt x="89144" y="23477"/>
                  </a:lnTo>
                  <a:close/>
                </a:path>
              </a:pathLst>
            </a:custGeom>
            <a:solidFill>
              <a:srgbClr val="E8E8E8"/>
            </a:solidFill>
            <a:ln>
              <a:noFill/>
            </a:ln>
          </p:spPr>
        </p:sp>
        <p:sp>
          <p:nvSpPr>
            <p:cNvPr id="52" name="Shape 52"/>
            <p:cNvSpPr/>
            <p:nvPr/>
          </p:nvSpPr>
          <p:spPr>
            <a:xfrm>
              <a:off x="-2375" y="-2375"/>
              <a:ext cx="5194649" cy="1780750"/>
            </a:xfrm>
            <a:custGeom>
              <a:pathLst>
                <a:path extrusionOk="0" h="120000" w="120000">
                  <a:moveTo>
                    <a:pt x="0" y="64828"/>
                  </a:moveTo>
                  <a:lnTo>
                    <a:pt x="13" y="0"/>
                  </a:lnTo>
                  <a:lnTo>
                    <a:pt x="119999" y="69"/>
                  </a:lnTo>
                  <a:lnTo>
                    <a:pt x="73002" y="120000"/>
                  </a:lnTo>
                  <a:close/>
                </a:path>
              </a:pathLst>
            </a:custGeom>
            <a:solidFill>
              <a:srgbClr val="F2F2F2"/>
            </a:solidFill>
            <a:ln>
              <a:noFill/>
            </a:ln>
          </p:spPr>
        </p:sp>
        <p:sp>
          <p:nvSpPr>
            <p:cNvPr id="53" name="Shape 53"/>
            <p:cNvSpPr/>
            <p:nvPr/>
          </p:nvSpPr>
          <p:spPr>
            <a:xfrm>
              <a:off x="3156475" y="-2975"/>
              <a:ext cx="5987524" cy="5147675"/>
            </a:xfrm>
            <a:custGeom>
              <a:pathLst>
                <a:path extrusionOk="0" h="120000" w="120000">
                  <a:moveTo>
                    <a:pt x="21891" y="120000"/>
                  </a:moveTo>
                  <a:lnTo>
                    <a:pt x="120000" y="119986"/>
                  </a:lnTo>
                  <a:lnTo>
                    <a:pt x="119987" y="41"/>
                  </a:lnTo>
                  <a:lnTo>
                    <a:pt x="40742" y="0"/>
                  </a:lnTo>
                  <a:lnTo>
                    <a:pt x="0" y="41510"/>
                  </a:lnTo>
                  <a:close/>
                </a:path>
              </a:pathLst>
            </a:custGeom>
            <a:solidFill>
              <a:srgbClr val="FAFAFA"/>
            </a:solidFill>
            <a:ln>
              <a:noFill/>
            </a:ln>
          </p:spPr>
        </p:sp>
      </p:grpSp>
      <p:grpSp>
        <p:nvGrpSpPr>
          <p:cNvPr id="54" name="Shape 54"/>
          <p:cNvGrpSpPr/>
          <p:nvPr/>
        </p:nvGrpSpPr>
        <p:grpSpPr>
          <a:xfrm>
            <a:off x="-3" y="6039620"/>
            <a:ext cx="6790162" cy="818211"/>
            <a:chOff x="-2" y="4529828"/>
            <a:chExt cx="5098103" cy="613674"/>
          </a:xfrm>
        </p:grpSpPr>
        <p:sp>
          <p:nvSpPr>
            <p:cNvPr id="55" name="Shape 55"/>
            <p:cNvSpPr/>
            <p:nvPr/>
          </p:nvSpPr>
          <p:spPr>
            <a:xfrm>
              <a:off x="778200" y="4667089"/>
              <a:ext cx="4319900" cy="476400"/>
            </a:xfrm>
            <a:custGeom>
              <a:pathLst>
                <a:path extrusionOk="0" h="120000" w="120000">
                  <a:moveTo>
                    <a:pt x="0" y="0"/>
                  </a:moveTo>
                  <a:lnTo>
                    <a:pt x="120000" y="120000"/>
                  </a:lnTo>
                  <a:lnTo>
                    <a:pt x="80299" y="120000"/>
                  </a:lnTo>
                  <a:close/>
                </a:path>
              </a:pathLst>
            </a:custGeom>
            <a:solidFill>
              <a:srgbClr val="D1D1D1"/>
            </a:solidFill>
            <a:ln>
              <a:noFill/>
            </a:ln>
          </p:spPr>
        </p:sp>
        <p:sp>
          <p:nvSpPr>
            <p:cNvPr id="56" name="Shape 56"/>
            <p:cNvSpPr/>
            <p:nvPr/>
          </p:nvSpPr>
          <p:spPr>
            <a:xfrm>
              <a:off x="-2" y="4529828"/>
              <a:ext cx="3681999" cy="613674"/>
            </a:xfrm>
            <a:custGeom>
              <a:pathLst>
                <a:path extrusionOk="0" h="120000" w="120000">
                  <a:moveTo>
                    <a:pt x="0" y="0"/>
                  </a:moveTo>
                  <a:lnTo>
                    <a:pt x="0" y="120000"/>
                  </a:lnTo>
                  <a:lnTo>
                    <a:pt x="120000" y="120000"/>
                  </a:lnTo>
                  <a:close/>
                </a:path>
              </a:pathLst>
            </a:custGeom>
            <a:solidFill>
              <a:srgbClr val="4285F4"/>
            </a:solidFill>
            <a:ln>
              <a:noFill/>
            </a:ln>
          </p:spPr>
        </p:sp>
      </p:grpSp>
      <p:pic>
        <p:nvPicPr>
          <p:cNvPr id="57" name="Shape 57"/>
          <p:cNvPicPr preferRelativeResize="0"/>
          <p:nvPr/>
        </p:nvPicPr>
        <p:blipFill rotWithShape="1">
          <a:blip r:embed="rId2">
            <a:alphaModFix/>
          </a:blip>
          <a:srcRect b="0" l="0" r="0" t="0"/>
          <a:stretch/>
        </p:blipFill>
        <p:spPr>
          <a:xfrm>
            <a:off x="424989" y="6453155"/>
            <a:ext cx="1287593" cy="229492"/>
          </a:xfrm>
          <a:prstGeom prst="rect">
            <a:avLst/>
          </a:prstGeom>
          <a:noFill/>
          <a:ln>
            <a:noFill/>
          </a:ln>
        </p:spPr>
      </p:pic>
      <p:sp>
        <p:nvSpPr>
          <p:cNvPr id="58" name="Shape 58"/>
          <p:cNvSpPr txBox="1"/>
          <p:nvPr/>
        </p:nvSpPr>
        <p:spPr>
          <a:xfrm>
            <a:off x="10300788" y="6501782"/>
            <a:ext cx="1815299" cy="167100"/>
          </a:xfrm>
          <a:prstGeom prst="rect">
            <a:avLst/>
          </a:prstGeom>
          <a:noFill/>
          <a:ln>
            <a:noFill/>
          </a:ln>
        </p:spPr>
        <p:txBody>
          <a:bodyPr anchorCtr="0" anchor="ctr" bIns="121825" lIns="121825" rIns="121825" tIns="121825">
            <a:noAutofit/>
          </a:bodyPr>
          <a:lstStyle/>
          <a:p>
            <a:pPr indent="0" lvl="0" marL="0" marR="0" rtl="0" algn="l">
              <a:lnSpc>
                <a:spcPct val="100000"/>
              </a:lnSpc>
              <a:spcBef>
                <a:spcPts val="0"/>
              </a:spcBef>
              <a:spcAft>
                <a:spcPts val="0"/>
              </a:spcAft>
              <a:buClr>
                <a:srgbClr val="666666"/>
              </a:buClr>
              <a:buSzPct val="25000"/>
              <a:buFont typeface="Roboto"/>
              <a:buNone/>
            </a:pPr>
            <a:r>
              <a:rPr b="0" i="0" lang="en-US" sz="900" u="none" cap="none" strike="noStrike">
                <a:solidFill>
                  <a:srgbClr val="666666"/>
                </a:solidFill>
                <a:latin typeface="Roboto"/>
                <a:ea typeface="Roboto"/>
                <a:cs typeface="Roboto"/>
                <a:sym typeface="Roboto"/>
              </a:rPr>
              <a:t>Proprietary + Confidential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 Title">
    <p:spTree>
      <p:nvGrpSpPr>
        <p:cNvPr id="59" name="Shape 59"/>
        <p:cNvGrpSpPr/>
        <p:nvPr/>
      </p:nvGrpSpPr>
      <p:grpSpPr>
        <a:xfrm>
          <a:off x="0" y="0"/>
          <a:ext cx="0" cy="0"/>
          <a:chOff x="0" y="0"/>
          <a:chExt cx="0" cy="0"/>
        </a:xfrm>
      </p:grpSpPr>
      <p:sp>
        <p:nvSpPr>
          <p:cNvPr id="60" name="Shape 60"/>
          <p:cNvSpPr txBox="1"/>
          <p:nvPr>
            <p:ph type="title"/>
          </p:nvPr>
        </p:nvSpPr>
        <p:spPr>
          <a:xfrm>
            <a:off x="222566" y="696500"/>
            <a:ext cx="8809500" cy="10077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666666"/>
              </a:buClr>
              <a:buFont typeface="Roboto"/>
              <a:buNone/>
              <a:defRPr b="0" i="0" sz="3500" u="none" cap="none" strike="noStrike">
                <a:solidFill>
                  <a:srgbClr val="666666"/>
                </a:solidFill>
                <a:latin typeface="Roboto"/>
                <a:ea typeface="Roboto"/>
                <a:cs typeface="Roboto"/>
                <a:sym typeface="Roboto"/>
              </a:defRPr>
            </a:lvl1pPr>
            <a:lvl2pPr indent="0" lvl="1" rtl="0">
              <a:spcBef>
                <a:spcPts val="0"/>
              </a:spcBef>
              <a:buClr>
                <a:srgbClr val="666666"/>
              </a:buClr>
              <a:buFont typeface="Roboto"/>
              <a:buNone/>
              <a:defRPr sz="4800">
                <a:solidFill>
                  <a:srgbClr val="666666"/>
                </a:solidFill>
                <a:latin typeface="Roboto"/>
                <a:ea typeface="Roboto"/>
                <a:cs typeface="Roboto"/>
                <a:sym typeface="Roboto"/>
              </a:defRPr>
            </a:lvl2pPr>
            <a:lvl3pPr indent="0" lvl="2" rtl="0">
              <a:spcBef>
                <a:spcPts val="0"/>
              </a:spcBef>
              <a:buClr>
                <a:srgbClr val="666666"/>
              </a:buClr>
              <a:buFont typeface="Roboto"/>
              <a:buNone/>
              <a:defRPr sz="4800">
                <a:solidFill>
                  <a:srgbClr val="666666"/>
                </a:solidFill>
                <a:latin typeface="Roboto"/>
                <a:ea typeface="Roboto"/>
                <a:cs typeface="Roboto"/>
                <a:sym typeface="Roboto"/>
              </a:defRPr>
            </a:lvl3pPr>
            <a:lvl4pPr indent="0" lvl="3" rtl="0">
              <a:spcBef>
                <a:spcPts val="0"/>
              </a:spcBef>
              <a:buClr>
                <a:srgbClr val="666666"/>
              </a:buClr>
              <a:buFont typeface="Roboto"/>
              <a:buNone/>
              <a:defRPr sz="4800">
                <a:solidFill>
                  <a:srgbClr val="666666"/>
                </a:solidFill>
                <a:latin typeface="Roboto"/>
                <a:ea typeface="Roboto"/>
                <a:cs typeface="Roboto"/>
                <a:sym typeface="Roboto"/>
              </a:defRPr>
            </a:lvl4pPr>
            <a:lvl5pPr indent="0" lvl="4" rtl="0">
              <a:spcBef>
                <a:spcPts val="0"/>
              </a:spcBef>
              <a:buClr>
                <a:srgbClr val="666666"/>
              </a:buClr>
              <a:buFont typeface="Roboto"/>
              <a:buNone/>
              <a:defRPr sz="4800">
                <a:solidFill>
                  <a:srgbClr val="666666"/>
                </a:solidFill>
                <a:latin typeface="Roboto"/>
                <a:ea typeface="Roboto"/>
                <a:cs typeface="Roboto"/>
                <a:sym typeface="Roboto"/>
              </a:defRPr>
            </a:lvl5pPr>
            <a:lvl6pPr indent="0" lvl="5" rtl="0">
              <a:spcBef>
                <a:spcPts val="0"/>
              </a:spcBef>
              <a:buClr>
                <a:srgbClr val="666666"/>
              </a:buClr>
              <a:buFont typeface="Roboto"/>
              <a:buNone/>
              <a:defRPr sz="4800">
                <a:solidFill>
                  <a:srgbClr val="666666"/>
                </a:solidFill>
                <a:latin typeface="Roboto"/>
                <a:ea typeface="Roboto"/>
                <a:cs typeface="Roboto"/>
                <a:sym typeface="Roboto"/>
              </a:defRPr>
            </a:lvl6pPr>
            <a:lvl7pPr indent="0" lvl="6" rtl="0">
              <a:spcBef>
                <a:spcPts val="0"/>
              </a:spcBef>
              <a:buClr>
                <a:srgbClr val="666666"/>
              </a:buClr>
              <a:buFont typeface="Roboto"/>
              <a:buNone/>
              <a:defRPr sz="4800">
                <a:solidFill>
                  <a:srgbClr val="666666"/>
                </a:solidFill>
                <a:latin typeface="Roboto"/>
                <a:ea typeface="Roboto"/>
                <a:cs typeface="Roboto"/>
                <a:sym typeface="Roboto"/>
              </a:defRPr>
            </a:lvl7pPr>
            <a:lvl8pPr indent="0" lvl="7" rtl="0">
              <a:spcBef>
                <a:spcPts val="0"/>
              </a:spcBef>
              <a:buClr>
                <a:srgbClr val="666666"/>
              </a:buClr>
              <a:buFont typeface="Roboto"/>
              <a:buNone/>
              <a:defRPr sz="4800">
                <a:solidFill>
                  <a:srgbClr val="666666"/>
                </a:solidFill>
                <a:latin typeface="Roboto"/>
                <a:ea typeface="Roboto"/>
                <a:cs typeface="Roboto"/>
                <a:sym typeface="Roboto"/>
              </a:defRPr>
            </a:lvl8pPr>
            <a:lvl9pPr indent="0" lvl="8" rtl="0">
              <a:spcBef>
                <a:spcPts val="0"/>
              </a:spcBef>
              <a:buClr>
                <a:srgbClr val="666666"/>
              </a:buClr>
              <a:buFont typeface="Roboto"/>
              <a:buNone/>
              <a:defRPr sz="4800">
                <a:solidFill>
                  <a:srgbClr val="666666"/>
                </a:solidFill>
                <a:latin typeface="Roboto"/>
                <a:ea typeface="Roboto"/>
                <a:cs typeface="Roboto"/>
                <a:sym typeface="Roboto"/>
              </a:defRPr>
            </a:lvl9pPr>
          </a:lstStyle>
          <a:p/>
        </p:txBody>
      </p:sp>
      <p:sp>
        <p:nvSpPr>
          <p:cNvPr id="61" name="Shape 61"/>
          <p:cNvSpPr txBox="1"/>
          <p:nvPr/>
        </p:nvSpPr>
        <p:spPr>
          <a:xfrm>
            <a:off x="10568578" y="291700"/>
            <a:ext cx="1610699" cy="404700"/>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D9D9D9"/>
              </a:buClr>
              <a:buSzPct val="25000"/>
              <a:buFont typeface="Roboto"/>
              <a:buNone/>
            </a:pPr>
            <a:r>
              <a:rPr b="0" i="0" lang="en-US" sz="800" u="none" cap="none" strike="noStrike">
                <a:solidFill>
                  <a:srgbClr val="D9D9D9"/>
                </a:solidFill>
                <a:latin typeface="Roboto"/>
                <a:ea typeface="Roboto"/>
                <a:cs typeface="Roboto"/>
                <a:sym typeface="Roboto"/>
              </a:rPr>
              <a:t>Proprietary + Confidential</a:t>
            </a:r>
          </a:p>
        </p:txBody>
      </p:sp>
      <p:pic>
        <p:nvPicPr>
          <p:cNvPr id="62" name="Shape 62"/>
          <p:cNvPicPr preferRelativeResize="0"/>
          <p:nvPr/>
        </p:nvPicPr>
        <p:blipFill rotWithShape="1">
          <a:blip r:embed="rId2">
            <a:alphaModFix/>
          </a:blip>
          <a:srcRect b="0" l="0" r="0" t="0"/>
          <a:stretch/>
        </p:blipFill>
        <p:spPr>
          <a:xfrm>
            <a:off x="234720" y="6455698"/>
            <a:ext cx="716965" cy="22789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 Title 1">
    <p:spTree>
      <p:nvGrpSpPr>
        <p:cNvPr id="63" name="Shape 63"/>
        <p:cNvGrpSpPr/>
        <p:nvPr/>
      </p:nvGrpSpPr>
      <p:grpSpPr>
        <a:xfrm>
          <a:off x="0" y="0"/>
          <a:ext cx="0" cy="0"/>
          <a:chOff x="0" y="0"/>
          <a:chExt cx="0" cy="0"/>
        </a:xfrm>
      </p:grpSpPr>
      <p:sp>
        <p:nvSpPr>
          <p:cNvPr id="64" name="Shape 64"/>
          <p:cNvSpPr txBox="1"/>
          <p:nvPr>
            <p:ph type="title"/>
          </p:nvPr>
        </p:nvSpPr>
        <p:spPr>
          <a:xfrm>
            <a:off x="222566" y="696500"/>
            <a:ext cx="8809500" cy="10077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666666"/>
              </a:buClr>
              <a:buFont typeface="Roboto"/>
              <a:buNone/>
              <a:defRPr b="0" i="0" sz="3500" u="none" cap="none" strike="noStrike">
                <a:solidFill>
                  <a:srgbClr val="666666"/>
                </a:solidFill>
                <a:latin typeface="Roboto"/>
                <a:ea typeface="Roboto"/>
                <a:cs typeface="Roboto"/>
                <a:sym typeface="Roboto"/>
              </a:defRPr>
            </a:lvl1pPr>
            <a:lvl2pPr indent="0" lvl="1" rtl="0">
              <a:spcBef>
                <a:spcPts val="0"/>
              </a:spcBef>
              <a:buClr>
                <a:srgbClr val="666666"/>
              </a:buClr>
              <a:buFont typeface="Roboto"/>
              <a:buNone/>
              <a:defRPr sz="4800">
                <a:solidFill>
                  <a:srgbClr val="666666"/>
                </a:solidFill>
                <a:latin typeface="Roboto"/>
                <a:ea typeface="Roboto"/>
                <a:cs typeface="Roboto"/>
                <a:sym typeface="Roboto"/>
              </a:defRPr>
            </a:lvl2pPr>
            <a:lvl3pPr indent="0" lvl="2" rtl="0">
              <a:spcBef>
                <a:spcPts val="0"/>
              </a:spcBef>
              <a:buClr>
                <a:srgbClr val="666666"/>
              </a:buClr>
              <a:buFont typeface="Roboto"/>
              <a:buNone/>
              <a:defRPr sz="4800">
                <a:solidFill>
                  <a:srgbClr val="666666"/>
                </a:solidFill>
                <a:latin typeface="Roboto"/>
                <a:ea typeface="Roboto"/>
                <a:cs typeface="Roboto"/>
                <a:sym typeface="Roboto"/>
              </a:defRPr>
            </a:lvl3pPr>
            <a:lvl4pPr indent="0" lvl="3" rtl="0">
              <a:spcBef>
                <a:spcPts val="0"/>
              </a:spcBef>
              <a:buClr>
                <a:srgbClr val="666666"/>
              </a:buClr>
              <a:buFont typeface="Roboto"/>
              <a:buNone/>
              <a:defRPr sz="4800">
                <a:solidFill>
                  <a:srgbClr val="666666"/>
                </a:solidFill>
                <a:latin typeface="Roboto"/>
                <a:ea typeface="Roboto"/>
                <a:cs typeface="Roboto"/>
                <a:sym typeface="Roboto"/>
              </a:defRPr>
            </a:lvl4pPr>
            <a:lvl5pPr indent="0" lvl="4" rtl="0">
              <a:spcBef>
                <a:spcPts val="0"/>
              </a:spcBef>
              <a:buClr>
                <a:srgbClr val="666666"/>
              </a:buClr>
              <a:buFont typeface="Roboto"/>
              <a:buNone/>
              <a:defRPr sz="4800">
                <a:solidFill>
                  <a:srgbClr val="666666"/>
                </a:solidFill>
                <a:latin typeface="Roboto"/>
                <a:ea typeface="Roboto"/>
                <a:cs typeface="Roboto"/>
                <a:sym typeface="Roboto"/>
              </a:defRPr>
            </a:lvl5pPr>
            <a:lvl6pPr indent="0" lvl="5" rtl="0">
              <a:spcBef>
                <a:spcPts val="0"/>
              </a:spcBef>
              <a:buClr>
                <a:srgbClr val="666666"/>
              </a:buClr>
              <a:buFont typeface="Roboto"/>
              <a:buNone/>
              <a:defRPr sz="4800">
                <a:solidFill>
                  <a:srgbClr val="666666"/>
                </a:solidFill>
                <a:latin typeface="Roboto"/>
                <a:ea typeface="Roboto"/>
                <a:cs typeface="Roboto"/>
                <a:sym typeface="Roboto"/>
              </a:defRPr>
            </a:lvl6pPr>
            <a:lvl7pPr indent="0" lvl="6" rtl="0">
              <a:spcBef>
                <a:spcPts val="0"/>
              </a:spcBef>
              <a:buClr>
                <a:srgbClr val="666666"/>
              </a:buClr>
              <a:buFont typeface="Roboto"/>
              <a:buNone/>
              <a:defRPr sz="4800">
                <a:solidFill>
                  <a:srgbClr val="666666"/>
                </a:solidFill>
                <a:latin typeface="Roboto"/>
                <a:ea typeface="Roboto"/>
                <a:cs typeface="Roboto"/>
                <a:sym typeface="Roboto"/>
              </a:defRPr>
            </a:lvl7pPr>
            <a:lvl8pPr indent="0" lvl="7" rtl="0">
              <a:spcBef>
                <a:spcPts val="0"/>
              </a:spcBef>
              <a:buClr>
                <a:srgbClr val="666666"/>
              </a:buClr>
              <a:buFont typeface="Roboto"/>
              <a:buNone/>
              <a:defRPr sz="4800">
                <a:solidFill>
                  <a:srgbClr val="666666"/>
                </a:solidFill>
                <a:latin typeface="Roboto"/>
                <a:ea typeface="Roboto"/>
                <a:cs typeface="Roboto"/>
                <a:sym typeface="Roboto"/>
              </a:defRPr>
            </a:lvl8pPr>
            <a:lvl9pPr indent="0" lvl="8" rtl="0">
              <a:spcBef>
                <a:spcPts val="0"/>
              </a:spcBef>
              <a:buClr>
                <a:srgbClr val="666666"/>
              </a:buClr>
              <a:buFont typeface="Roboto"/>
              <a:buNone/>
              <a:defRPr sz="4800">
                <a:solidFill>
                  <a:srgbClr val="666666"/>
                </a:solidFill>
                <a:latin typeface="Roboto"/>
                <a:ea typeface="Roboto"/>
                <a:cs typeface="Roboto"/>
                <a:sym typeface="Roboto"/>
              </a:defRPr>
            </a:lvl9pPr>
          </a:lstStyle>
          <a:p/>
        </p:txBody>
      </p:sp>
      <p:sp>
        <p:nvSpPr>
          <p:cNvPr id="65" name="Shape 65"/>
          <p:cNvSpPr txBox="1"/>
          <p:nvPr/>
        </p:nvSpPr>
        <p:spPr>
          <a:xfrm>
            <a:off x="10568578" y="291700"/>
            <a:ext cx="1610699" cy="404700"/>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D9D9D9"/>
              </a:buClr>
              <a:buSzPct val="25000"/>
              <a:buFont typeface="Roboto"/>
              <a:buNone/>
            </a:pPr>
            <a:r>
              <a:rPr b="0" i="0" lang="en-US" sz="800" u="none" cap="none" strike="noStrike">
                <a:solidFill>
                  <a:srgbClr val="D9D9D9"/>
                </a:solidFill>
                <a:latin typeface="Roboto"/>
                <a:ea typeface="Roboto"/>
                <a:cs typeface="Roboto"/>
                <a:sym typeface="Roboto"/>
              </a:rPr>
              <a:t>Proprietary + Confidential</a:t>
            </a:r>
          </a:p>
        </p:txBody>
      </p:sp>
      <p:pic>
        <p:nvPicPr>
          <p:cNvPr id="66" name="Shape 66"/>
          <p:cNvPicPr preferRelativeResize="0"/>
          <p:nvPr/>
        </p:nvPicPr>
        <p:blipFill rotWithShape="1">
          <a:blip r:embed="rId2">
            <a:alphaModFix/>
          </a:blip>
          <a:srcRect b="0" l="0" r="0" t="0"/>
          <a:stretch/>
        </p:blipFill>
        <p:spPr>
          <a:xfrm>
            <a:off x="123811" y="6353726"/>
            <a:ext cx="1571991" cy="43178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theme" Target="../theme/theme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slideLayout" Target="../slideLayouts/slideLayout43.xml"/><Relationship Id="rId3" Type="http://schemas.openxmlformats.org/officeDocument/2006/relationships/slideLayout" Target="../slideLayouts/slideLayout44.xml"/><Relationship Id="rId4" Type="http://schemas.openxmlformats.org/officeDocument/2006/relationships/slideLayout" Target="../slideLayouts/slideLayout45.xml"/><Relationship Id="rId9" Type="http://schemas.openxmlformats.org/officeDocument/2006/relationships/theme" Target="../theme/theme1.xml"/><Relationship Id="rId5" Type="http://schemas.openxmlformats.org/officeDocument/2006/relationships/slideLayout" Target="../slideLayouts/slideLayout46.xml"/><Relationship Id="rId6" Type="http://schemas.openxmlformats.org/officeDocument/2006/relationships/slideLayout" Target="../slideLayouts/slideLayout47.xml"/><Relationship Id="rId7" Type="http://schemas.openxmlformats.org/officeDocument/2006/relationships/slideLayout" Target="../slideLayouts/slideLayout48.xml"/><Relationship Id="rId8" Type="http://schemas.openxmlformats.org/officeDocument/2006/relationships/slideLayout" Target="../slideLayouts/slideLayout49.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9" Type="http://schemas.openxmlformats.org/officeDocument/2006/relationships/slideLayout" Target="../slideLayouts/slideLayout57.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 Id="rId11" Type="http://schemas.openxmlformats.org/officeDocument/2006/relationships/theme" Target="../theme/theme4.xml"/><Relationship Id="rId10"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628543" y="899700"/>
            <a:ext cx="10951500" cy="10077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666666"/>
              </a:buClr>
              <a:buFont typeface="Roboto"/>
              <a:buNone/>
              <a:defRPr b="0" i="0" sz="4800" u="none" cap="none" strike="noStrike">
                <a:solidFill>
                  <a:srgbClr val="666666"/>
                </a:solidFill>
                <a:latin typeface="Roboto"/>
                <a:ea typeface="Roboto"/>
                <a:cs typeface="Roboto"/>
                <a:sym typeface="Roboto"/>
              </a:defRPr>
            </a:lvl1pPr>
            <a:lvl2pPr indent="0" lvl="1" rtl="0">
              <a:spcBef>
                <a:spcPts val="0"/>
              </a:spcBef>
              <a:buClr>
                <a:srgbClr val="666666"/>
              </a:buClr>
              <a:buFont typeface="Roboto"/>
              <a:buNone/>
              <a:defRPr sz="4800">
                <a:solidFill>
                  <a:srgbClr val="666666"/>
                </a:solidFill>
                <a:latin typeface="Roboto"/>
                <a:ea typeface="Roboto"/>
                <a:cs typeface="Roboto"/>
                <a:sym typeface="Roboto"/>
              </a:defRPr>
            </a:lvl2pPr>
            <a:lvl3pPr indent="0" lvl="2" rtl="0">
              <a:spcBef>
                <a:spcPts val="0"/>
              </a:spcBef>
              <a:buClr>
                <a:srgbClr val="666666"/>
              </a:buClr>
              <a:buFont typeface="Roboto"/>
              <a:buNone/>
              <a:defRPr sz="4800">
                <a:solidFill>
                  <a:srgbClr val="666666"/>
                </a:solidFill>
                <a:latin typeface="Roboto"/>
                <a:ea typeface="Roboto"/>
                <a:cs typeface="Roboto"/>
                <a:sym typeface="Roboto"/>
              </a:defRPr>
            </a:lvl3pPr>
            <a:lvl4pPr indent="0" lvl="3" rtl="0">
              <a:spcBef>
                <a:spcPts val="0"/>
              </a:spcBef>
              <a:buClr>
                <a:srgbClr val="666666"/>
              </a:buClr>
              <a:buFont typeface="Roboto"/>
              <a:buNone/>
              <a:defRPr sz="4800">
                <a:solidFill>
                  <a:srgbClr val="666666"/>
                </a:solidFill>
                <a:latin typeface="Roboto"/>
                <a:ea typeface="Roboto"/>
                <a:cs typeface="Roboto"/>
                <a:sym typeface="Roboto"/>
              </a:defRPr>
            </a:lvl4pPr>
            <a:lvl5pPr indent="0" lvl="4" rtl="0">
              <a:spcBef>
                <a:spcPts val="0"/>
              </a:spcBef>
              <a:buClr>
                <a:srgbClr val="666666"/>
              </a:buClr>
              <a:buFont typeface="Roboto"/>
              <a:buNone/>
              <a:defRPr sz="4800">
                <a:solidFill>
                  <a:srgbClr val="666666"/>
                </a:solidFill>
                <a:latin typeface="Roboto"/>
                <a:ea typeface="Roboto"/>
                <a:cs typeface="Roboto"/>
                <a:sym typeface="Roboto"/>
              </a:defRPr>
            </a:lvl5pPr>
            <a:lvl6pPr indent="0" lvl="5" rtl="0">
              <a:spcBef>
                <a:spcPts val="0"/>
              </a:spcBef>
              <a:buClr>
                <a:srgbClr val="666666"/>
              </a:buClr>
              <a:buFont typeface="Roboto"/>
              <a:buNone/>
              <a:defRPr sz="4800">
                <a:solidFill>
                  <a:srgbClr val="666666"/>
                </a:solidFill>
                <a:latin typeface="Roboto"/>
                <a:ea typeface="Roboto"/>
                <a:cs typeface="Roboto"/>
                <a:sym typeface="Roboto"/>
              </a:defRPr>
            </a:lvl6pPr>
            <a:lvl7pPr indent="0" lvl="6" rtl="0">
              <a:spcBef>
                <a:spcPts val="0"/>
              </a:spcBef>
              <a:buClr>
                <a:srgbClr val="666666"/>
              </a:buClr>
              <a:buFont typeface="Roboto"/>
              <a:buNone/>
              <a:defRPr sz="4800">
                <a:solidFill>
                  <a:srgbClr val="666666"/>
                </a:solidFill>
                <a:latin typeface="Roboto"/>
                <a:ea typeface="Roboto"/>
                <a:cs typeface="Roboto"/>
                <a:sym typeface="Roboto"/>
              </a:defRPr>
            </a:lvl7pPr>
            <a:lvl8pPr indent="0" lvl="7" rtl="0">
              <a:spcBef>
                <a:spcPts val="0"/>
              </a:spcBef>
              <a:buClr>
                <a:srgbClr val="666666"/>
              </a:buClr>
              <a:buFont typeface="Roboto"/>
              <a:buNone/>
              <a:defRPr sz="4800">
                <a:solidFill>
                  <a:srgbClr val="666666"/>
                </a:solidFill>
                <a:latin typeface="Roboto"/>
                <a:ea typeface="Roboto"/>
                <a:cs typeface="Roboto"/>
                <a:sym typeface="Roboto"/>
              </a:defRPr>
            </a:lvl8pPr>
            <a:lvl9pPr indent="0" lvl="8" rtl="0">
              <a:spcBef>
                <a:spcPts val="0"/>
              </a:spcBef>
              <a:buClr>
                <a:srgbClr val="666666"/>
              </a:buClr>
              <a:buFont typeface="Roboto"/>
              <a:buNone/>
              <a:defRPr sz="4800">
                <a:solidFill>
                  <a:srgbClr val="666666"/>
                </a:solidFill>
                <a:latin typeface="Roboto"/>
                <a:ea typeface="Roboto"/>
                <a:cs typeface="Roboto"/>
                <a:sym typeface="Roboto"/>
              </a:defRPr>
            </a:lvl9pPr>
          </a:lstStyle>
          <a:p/>
        </p:txBody>
      </p:sp>
      <p:sp>
        <p:nvSpPr>
          <p:cNvPr id="11" name="Shape 11"/>
          <p:cNvSpPr txBox="1"/>
          <p:nvPr>
            <p:ph idx="1" type="body"/>
          </p:nvPr>
        </p:nvSpPr>
        <p:spPr>
          <a:xfrm>
            <a:off x="628543" y="2029566"/>
            <a:ext cx="10951500" cy="3779099"/>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900"/>
              </a:spcAft>
              <a:buClr>
                <a:schemeClr val="accent1"/>
              </a:buClr>
              <a:buFont typeface="Roboto"/>
              <a:buChar char="●"/>
              <a:defRPr b="0" i="0" sz="2400" u="none" cap="none" strike="noStrike">
                <a:solidFill>
                  <a:schemeClr val="accent1"/>
                </a:solidFill>
                <a:latin typeface="Roboto"/>
                <a:ea typeface="Roboto"/>
                <a:cs typeface="Roboto"/>
                <a:sym typeface="Roboto"/>
              </a:defRPr>
            </a:lvl1pPr>
            <a:lvl2pPr indent="0" lvl="1" marL="457200" marR="0" rtl="0" algn="l">
              <a:lnSpc>
                <a:spcPct val="115000"/>
              </a:lnSpc>
              <a:spcBef>
                <a:spcPts val="0"/>
              </a:spcBef>
              <a:spcAft>
                <a:spcPts val="1900"/>
              </a:spcAft>
              <a:buClr>
                <a:schemeClr val="accent1"/>
              </a:buClr>
              <a:buFont typeface="Roboto"/>
              <a:buChar char="○"/>
              <a:defRPr b="0" i="0" sz="1900" u="none" cap="none" strike="noStrike">
                <a:solidFill>
                  <a:schemeClr val="accent1"/>
                </a:solidFill>
                <a:latin typeface="Roboto"/>
                <a:ea typeface="Roboto"/>
                <a:cs typeface="Roboto"/>
                <a:sym typeface="Roboto"/>
              </a:defRPr>
            </a:lvl2pPr>
            <a:lvl3pPr indent="0" lvl="2" marL="914400" marR="0" rtl="0" algn="l">
              <a:lnSpc>
                <a:spcPct val="115000"/>
              </a:lnSpc>
              <a:spcBef>
                <a:spcPts val="0"/>
              </a:spcBef>
              <a:spcAft>
                <a:spcPts val="1900"/>
              </a:spcAft>
              <a:buClr>
                <a:schemeClr val="accent1"/>
              </a:buClr>
              <a:buFont typeface="Roboto"/>
              <a:buChar char="■"/>
              <a:defRPr b="0" i="0" sz="1900" u="none" cap="none" strike="noStrike">
                <a:solidFill>
                  <a:schemeClr val="accent1"/>
                </a:solidFill>
                <a:latin typeface="Roboto"/>
                <a:ea typeface="Roboto"/>
                <a:cs typeface="Roboto"/>
                <a:sym typeface="Roboto"/>
              </a:defRPr>
            </a:lvl3pPr>
            <a:lvl4pPr indent="0" lvl="3" marL="1371600" marR="0" rtl="0" algn="l">
              <a:lnSpc>
                <a:spcPct val="115000"/>
              </a:lnSpc>
              <a:spcBef>
                <a:spcPts val="0"/>
              </a:spcBef>
              <a:spcAft>
                <a:spcPts val="1900"/>
              </a:spcAft>
              <a:buClr>
                <a:schemeClr val="accent1"/>
              </a:buClr>
              <a:buFont typeface="Roboto"/>
              <a:buChar char="●"/>
              <a:defRPr b="0" i="0" sz="1900" u="none" cap="none" strike="noStrike">
                <a:solidFill>
                  <a:schemeClr val="accent1"/>
                </a:solidFill>
                <a:latin typeface="Roboto"/>
                <a:ea typeface="Roboto"/>
                <a:cs typeface="Roboto"/>
                <a:sym typeface="Roboto"/>
              </a:defRPr>
            </a:lvl4pPr>
            <a:lvl5pPr indent="0" lvl="4" marL="1828800" marR="0" rtl="0" algn="l">
              <a:lnSpc>
                <a:spcPct val="115000"/>
              </a:lnSpc>
              <a:spcBef>
                <a:spcPts val="0"/>
              </a:spcBef>
              <a:spcAft>
                <a:spcPts val="1900"/>
              </a:spcAft>
              <a:buClr>
                <a:schemeClr val="accent1"/>
              </a:buClr>
              <a:buFont typeface="Roboto"/>
              <a:buChar char="○"/>
              <a:defRPr b="0" i="0" sz="1900" u="none" cap="none" strike="noStrike">
                <a:solidFill>
                  <a:schemeClr val="accent1"/>
                </a:solidFill>
                <a:latin typeface="Roboto"/>
                <a:ea typeface="Roboto"/>
                <a:cs typeface="Roboto"/>
                <a:sym typeface="Roboto"/>
              </a:defRPr>
            </a:lvl5pPr>
            <a:lvl6pPr indent="0" lvl="5" marL="2286000" marR="0" rtl="0" algn="l">
              <a:lnSpc>
                <a:spcPct val="115000"/>
              </a:lnSpc>
              <a:spcBef>
                <a:spcPts val="0"/>
              </a:spcBef>
              <a:spcAft>
                <a:spcPts val="1900"/>
              </a:spcAft>
              <a:buClr>
                <a:schemeClr val="accent1"/>
              </a:buClr>
              <a:buFont typeface="Roboto"/>
              <a:buChar char="■"/>
              <a:defRPr b="0" i="0" sz="1900" u="none" cap="none" strike="noStrike">
                <a:solidFill>
                  <a:schemeClr val="accent1"/>
                </a:solidFill>
                <a:latin typeface="Roboto"/>
                <a:ea typeface="Roboto"/>
                <a:cs typeface="Roboto"/>
                <a:sym typeface="Roboto"/>
              </a:defRPr>
            </a:lvl6pPr>
            <a:lvl7pPr indent="0" lvl="6" marL="2743200" marR="0" rtl="0" algn="l">
              <a:lnSpc>
                <a:spcPct val="115000"/>
              </a:lnSpc>
              <a:spcBef>
                <a:spcPts val="0"/>
              </a:spcBef>
              <a:spcAft>
                <a:spcPts val="1900"/>
              </a:spcAft>
              <a:buClr>
                <a:schemeClr val="accent1"/>
              </a:buClr>
              <a:buFont typeface="Roboto"/>
              <a:buChar char="●"/>
              <a:defRPr b="0" i="0" sz="1900" u="none" cap="none" strike="noStrike">
                <a:solidFill>
                  <a:schemeClr val="accent1"/>
                </a:solidFill>
                <a:latin typeface="Roboto"/>
                <a:ea typeface="Roboto"/>
                <a:cs typeface="Roboto"/>
                <a:sym typeface="Roboto"/>
              </a:defRPr>
            </a:lvl7pPr>
            <a:lvl8pPr indent="0" lvl="7" marL="3200400" marR="0" rtl="0" algn="l">
              <a:lnSpc>
                <a:spcPct val="115000"/>
              </a:lnSpc>
              <a:spcBef>
                <a:spcPts val="0"/>
              </a:spcBef>
              <a:spcAft>
                <a:spcPts val="1900"/>
              </a:spcAft>
              <a:buClr>
                <a:schemeClr val="accent1"/>
              </a:buClr>
              <a:buFont typeface="Roboto"/>
              <a:buChar char="○"/>
              <a:defRPr b="0" i="0" sz="1900" u="none" cap="none" strike="noStrike">
                <a:solidFill>
                  <a:schemeClr val="accent1"/>
                </a:solidFill>
                <a:latin typeface="Roboto"/>
                <a:ea typeface="Roboto"/>
                <a:cs typeface="Roboto"/>
                <a:sym typeface="Roboto"/>
              </a:defRPr>
            </a:lvl8pPr>
            <a:lvl9pPr indent="0" lvl="8" marL="3657600" marR="0" rtl="0" algn="l">
              <a:lnSpc>
                <a:spcPct val="115000"/>
              </a:lnSpc>
              <a:spcBef>
                <a:spcPts val="0"/>
              </a:spcBef>
              <a:spcAft>
                <a:spcPts val="1900"/>
              </a:spcAft>
              <a:buClr>
                <a:schemeClr val="accent1"/>
              </a:buClr>
              <a:buFont typeface="Roboto"/>
              <a:buChar char="■"/>
              <a:defRPr b="0" i="0" sz="1900" u="none" cap="none" strike="noStrike">
                <a:solidFill>
                  <a:schemeClr val="accent1"/>
                </a:solidFill>
                <a:latin typeface="Roboto"/>
                <a:ea typeface="Roboto"/>
                <a:cs typeface="Roboto"/>
                <a:sym typeface="Roboto"/>
              </a:defRPr>
            </a:lvl9pPr>
          </a:lstStyle>
          <a:p/>
        </p:txBody>
      </p:sp>
      <p:sp>
        <p:nvSpPr>
          <p:cNvPr id="12" name="Shape 12"/>
          <p:cNvSpPr txBox="1"/>
          <p:nvPr>
            <p:ph idx="12" type="sldNum"/>
          </p:nvPr>
        </p:nvSpPr>
        <p:spPr>
          <a:xfrm>
            <a:off x="11284842" y="6217621"/>
            <a:ext cx="730799" cy="524699"/>
          </a:xfrm>
          <a:prstGeom prst="rect">
            <a:avLst/>
          </a:prstGeom>
          <a:noFill/>
          <a:ln>
            <a:noFill/>
          </a:ln>
        </p:spPr>
        <p:txBody>
          <a:bodyPr anchorCtr="0" anchor="ctr" bIns="121825" lIns="121825" rIns="121825" tIns="121825">
            <a:noAutofit/>
          </a:bodyPr>
          <a:lstStyle/>
          <a:p>
            <a:pPr indent="0" lvl="0" marL="0" marR="0" rtl="0" algn="r">
              <a:lnSpc>
                <a:spcPct val="100000"/>
              </a:lnSpc>
              <a:spcBef>
                <a:spcPts val="0"/>
              </a:spcBef>
              <a:spcAft>
                <a:spcPts val="0"/>
              </a:spcAft>
              <a:buClr>
                <a:schemeClr val="accent1"/>
              </a:buClr>
              <a:buSzPct val="25000"/>
              <a:buFont typeface="Arial"/>
              <a:buNone/>
            </a:pPr>
            <a:fld id="{00000000-1234-1234-1234-123412341234}" type="slidenum">
              <a:rPr b="0" i="0" lang="en-US" sz="1300" u="none" cap="none" strike="noStrike">
                <a:solidFill>
                  <a:schemeClr val="accent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93" name="Shape 293"/>
        <p:cNvGrpSpPr/>
        <p:nvPr/>
      </p:nvGrpSpPr>
      <p:grpSpPr>
        <a:xfrm>
          <a:off x="0" y="0"/>
          <a:ext cx="0" cy="0"/>
          <a:chOff x="0" y="0"/>
          <a:chExt cx="0" cy="0"/>
        </a:xfrm>
      </p:grpSpPr>
      <p:sp>
        <p:nvSpPr>
          <p:cNvPr id="294" name="Shape 294"/>
          <p:cNvSpPr txBox="1"/>
          <p:nvPr>
            <p:ph type="title"/>
          </p:nvPr>
        </p:nvSpPr>
        <p:spPr>
          <a:xfrm>
            <a:off x="415166" y="593366"/>
            <a:ext cx="11348999" cy="7635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3700" u="none" cap="none" strike="noStrike">
                <a:solidFill>
                  <a:schemeClr val="dk1"/>
                </a:solidFill>
                <a:latin typeface="Arial"/>
                <a:ea typeface="Arial"/>
                <a:cs typeface="Arial"/>
                <a:sym typeface="Arial"/>
              </a:defRPr>
            </a:lvl1pPr>
            <a:lvl2pPr indent="0" lvl="1" rtl="0">
              <a:spcBef>
                <a:spcPts val="0"/>
              </a:spcBef>
              <a:buClr>
                <a:schemeClr val="dk1"/>
              </a:buClr>
              <a:buFont typeface="Arial"/>
              <a:buNone/>
              <a:defRPr sz="3700">
                <a:solidFill>
                  <a:schemeClr val="dk1"/>
                </a:solidFill>
              </a:defRPr>
            </a:lvl2pPr>
            <a:lvl3pPr indent="0" lvl="2" rtl="0">
              <a:spcBef>
                <a:spcPts val="0"/>
              </a:spcBef>
              <a:buClr>
                <a:schemeClr val="dk1"/>
              </a:buClr>
              <a:buFont typeface="Arial"/>
              <a:buNone/>
              <a:defRPr sz="3700">
                <a:solidFill>
                  <a:schemeClr val="dk1"/>
                </a:solidFill>
              </a:defRPr>
            </a:lvl3pPr>
            <a:lvl4pPr indent="0" lvl="3" rtl="0">
              <a:spcBef>
                <a:spcPts val="0"/>
              </a:spcBef>
              <a:buClr>
                <a:schemeClr val="dk1"/>
              </a:buClr>
              <a:buFont typeface="Arial"/>
              <a:buNone/>
              <a:defRPr sz="3700">
                <a:solidFill>
                  <a:schemeClr val="dk1"/>
                </a:solidFill>
              </a:defRPr>
            </a:lvl4pPr>
            <a:lvl5pPr indent="0" lvl="4" rtl="0">
              <a:spcBef>
                <a:spcPts val="0"/>
              </a:spcBef>
              <a:buClr>
                <a:schemeClr val="dk1"/>
              </a:buClr>
              <a:buFont typeface="Arial"/>
              <a:buNone/>
              <a:defRPr sz="3700">
                <a:solidFill>
                  <a:schemeClr val="dk1"/>
                </a:solidFill>
              </a:defRPr>
            </a:lvl5pPr>
            <a:lvl6pPr indent="0" lvl="5" rtl="0">
              <a:spcBef>
                <a:spcPts val="0"/>
              </a:spcBef>
              <a:buClr>
                <a:schemeClr val="dk1"/>
              </a:buClr>
              <a:buFont typeface="Arial"/>
              <a:buNone/>
              <a:defRPr sz="3700">
                <a:solidFill>
                  <a:schemeClr val="dk1"/>
                </a:solidFill>
              </a:defRPr>
            </a:lvl6pPr>
            <a:lvl7pPr indent="0" lvl="6" rtl="0">
              <a:spcBef>
                <a:spcPts val="0"/>
              </a:spcBef>
              <a:buClr>
                <a:schemeClr val="dk1"/>
              </a:buClr>
              <a:buFont typeface="Arial"/>
              <a:buNone/>
              <a:defRPr sz="3700">
                <a:solidFill>
                  <a:schemeClr val="dk1"/>
                </a:solidFill>
              </a:defRPr>
            </a:lvl7pPr>
            <a:lvl8pPr indent="0" lvl="7" rtl="0">
              <a:spcBef>
                <a:spcPts val="0"/>
              </a:spcBef>
              <a:buClr>
                <a:schemeClr val="dk1"/>
              </a:buClr>
              <a:buFont typeface="Arial"/>
              <a:buNone/>
              <a:defRPr sz="3700">
                <a:solidFill>
                  <a:schemeClr val="dk1"/>
                </a:solidFill>
              </a:defRPr>
            </a:lvl8pPr>
            <a:lvl9pPr indent="0" lvl="8" rtl="0">
              <a:spcBef>
                <a:spcPts val="0"/>
              </a:spcBef>
              <a:buClr>
                <a:schemeClr val="dk1"/>
              </a:buClr>
              <a:buFont typeface="Arial"/>
              <a:buNone/>
              <a:defRPr sz="3700">
                <a:solidFill>
                  <a:schemeClr val="dk1"/>
                </a:solidFill>
              </a:defRPr>
            </a:lvl9pPr>
          </a:lstStyle>
          <a:p/>
        </p:txBody>
      </p:sp>
      <p:sp>
        <p:nvSpPr>
          <p:cNvPr id="295" name="Shape 295"/>
          <p:cNvSpPr txBox="1"/>
          <p:nvPr>
            <p:ph idx="1" type="body"/>
          </p:nvPr>
        </p:nvSpPr>
        <p:spPr>
          <a:xfrm>
            <a:off x="415166" y="1536633"/>
            <a:ext cx="11348999" cy="4555199"/>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2100"/>
              </a:spcAft>
              <a:buClr>
                <a:schemeClr val="dk2"/>
              </a:buClr>
              <a:buFont typeface="Arial"/>
              <a:buChar char="●"/>
              <a:defRPr b="0" i="0" sz="2400" u="none" cap="none" strike="noStrike">
                <a:solidFill>
                  <a:schemeClr val="dk2"/>
                </a:solidFill>
                <a:latin typeface="Arial"/>
                <a:ea typeface="Arial"/>
                <a:cs typeface="Arial"/>
                <a:sym typeface="Arial"/>
              </a:defRPr>
            </a:lvl1pPr>
            <a:lvl2pPr indent="0" lvl="1" marL="457200" marR="0" rtl="0" algn="l">
              <a:lnSpc>
                <a:spcPct val="115000"/>
              </a:lnSpc>
              <a:spcBef>
                <a:spcPts val="0"/>
              </a:spcBef>
              <a:spcAft>
                <a:spcPts val="2100"/>
              </a:spcAft>
              <a:buClr>
                <a:schemeClr val="dk2"/>
              </a:buClr>
              <a:buFont typeface="Arial"/>
              <a:buChar char="○"/>
              <a:defRPr b="0" i="0" sz="1900" u="none" cap="none" strike="noStrike">
                <a:solidFill>
                  <a:schemeClr val="dk2"/>
                </a:solidFill>
                <a:latin typeface="Arial"/>
                <a:ea typeface="Arial"/>
                <a:cs typeface="Arial"/>
                <a:sym typeface="Arial"/>
              </a:defRPr>
            </a:lvl2pPr>
            <a:lvl3pPr indent="0" lvl="2" marL="914400" marR="0" rtl="0" algn="l">
              <a:lnSpc>
                <a:spcPct val="115000"/>
              </a:lnSpc>
              <a:spcBef>
                <a:spcPts val="0"/>
              </a:spcBef>
              <a:spcAft>
                <a:spcPts val="2100"/>
              </a:spcAft>
              <a:buClr>
                <a:schemeClr val="dk2"/>
              </a:buClr>
              <a:buFont typeface="Arial"/>
              <a:buChar char="■"/>
              <a:defRPr b="0" i="0" sz="1900" u="none" cap="none" strike="noStrike">
                <a:solidFill>
                  <a:schemeClr val="dk2"/>
                </a:solidFill>
                <a:latin typeface="Arial"/>
                <a:ea typeface="Arial"/>
                <a:cs typeface="Arial"/>
                <a:sym typeface="Arial"/>
              </a:defRPr>
            </a:lvl3pPr>
            <a:lvl4pPr indent="0" lvl="3" marL="1371600" marR="0" rtl="0" algn="l">
              <a:lnSpc>
                <a:spcPct val="115000"/>
              </a:lnSpc>
              <a:spcBef>
                <a:spcPts val="0"/>
              </a:spcBef>
              <a:spcAft>
                <a:spcPts val="2100"/>
              </a:spcAft>
              <a:buClr>
                <a:schemeClr val="dk2"/>
              </a:buClr>
              <a:buFont typeface="Arial"/>
              <a:buChar char="●"/>
              <a:defRPr b="0" i="0" sz="1900" u="none" cap="none" strike="noStrike">
                <a:solidFill>
                  <a:schemeClr val="dk2"/>
                </a:solidFill>
                <a:latin typeface="Arial"/>
                <a:ea typeface="Arial"/>
                <a:cs typeface="Arial"/>
                <a:sym typeface="Arial"/>
              </a:defRPr>
            </a:lvl4pPr>
            <a:lvl5pPr indent="0" lvl="4" marL="1828800" marR="0" rtl="0" algn="l">
              <a:lnSpc>
                <a:spcPct val="115000"/>
              </a:lnSpc>
              <a:spcBef>
                <a:spcPts val="0"/>
              </a:spcBef>
              <a:spcAft>
                <a:spcPts val="2100"/>
              </a:spcAft>
              <a:buClr>
                <a:schemeClr val="dk2"/>
              </a:buClr>
              <a:buFont typeface="Arial"/>
              <a:buChar char="○"/>
              <a:defRPr b="0" i="0" sz="1900" u="none" cap="none" strike="noStrike">
                <a:solidFill>
                  <a:schemeClr val="dk2"/>
                </a:solidFill>
                <a:latin typeface="Arial"/>
                <a:ea typeface="Arial"/>
                <a:cs typeface="Arial"/>
                <a:sym typeface="Arial"/>
              </a:defRPr>
            </a:lvl5pPr>
            <a:lvl6pPr indent="0" lvl="5" marL="2286000" marR="0" rtl="0" algn="l">
              <a:lnSpc>
                <a:spcPct val="115000"/>
              </a:lnSpc>
              <a:spcBef>
                <a:spcPts val="0"/>
              </a:spcBef>
              <a:spcAft>
                <a:spcPts val="2100"/>
              </a:spcAft>
              <a:buClr>
                <a:schemeClr val="dk2"/>
              </a:buClr>
              <a:buFont typeface="Arial"/>
              <a:buChar char="■"/>
              <a:defRPr b="0" i="0" sz="1900" u="none" cap="none" strike="noStrike">
                <a:solidFill>
                  <a:schemeClr val="dk2"/>
                </a:solidFill>
                <a:latin typeface="Arial"/>
                <a:ea typeface="Arial"/>
                <a:cs typeface="Arial"/>
                <a:sym typeface="Arial"/>
              </a:defRPr>
            </a:lvl6pPr>
            <a:lvl7pPr indent="0" lvl="6" marL="2743200" marR="0" rtl="0" algn="l">
              <a:lnSpc>
                <a:spcPct val="115000"/>
              </a:lnSpc>
              <a:spcBef>
                <a:spcPts val="0"/>
              </a:spcBef>
              <a:spcAft>
                <a:spcPts val="2100"/>
              </a:spcAft>
              <a:buClr>
                <a:schemeClr val="dk2"/>
              </a:buClr>
              <a:buFont typeface="Arial"/>
              <a:buChar char="●"/>
              <a:defRPr b="0" i="0" sz="1900" u="none" cap="none" strike="noStrike">
                <a:solidFill>
                  <a:schemeClr val="dk2"/>
                </a:solidFill>
                <a:latin typeface="Arial"/>
                <a:ea typeface="Arial"/>
                <a:cs typeface="Arial"/>
                <a:sym typeface="Arial"/>
              </a:defRPr>
            </a:lvl7pPr>
            <a:lvl8pPr indent="0" lvl="7" marL="3200400" marR="0" rtl="0" algn="l">
              <a:lnSpc>
                <a:spcPct val="115000"/>
              </a:lnSpc>
              <a:spcBef>
                <a:spcPts val="0"/>
              </a:spcBef>
              <a:spcAft>
                <a:spcPts val="2100"/>
              </a:spcAft>
              <a:buClr>
                <a:schemeClr val="dk2"/>
              </a:buClr>
              <a:buFont typeface="Arial"/>
              <a:buChar char="○"/>
              <a:defRPr b="0" i="0" sz="1900" u="none" cap="none" strike="noStrike">
                <a:solidFill>
                  <a:schemeClr val="dk2"/>
                </a:solidFill>
                <a:latin typeface="Arial"/>
                <a:ea typeface="Arial"/>
                <a:cs typeface="Arial"/>
                <a:sym typeface="Arial"/>
              </a:defRPr>
            </a:lvl8pPr>
            <a:lvl9pPr indent="0" lvl="8" marL="3657600" marR="0" rtl="0" algn="l">
              <a:lnSpc>
                <a:spcPct val="115000"/>
              </a:lnSpc>
              <a:spcBef>
                <a:spcPts val="0"/>
              </a:spcBef>
              <a:spcAft>
                <a:spcPts val="2100"/>
              </a:spcAft>
              <a:buClr>
                <a:schemeClr val="dk2"/>
              </a:buClr>
              <a:buFont typeface="Arial"/>
              <a:buChar char="■"/>
              <a:defRPr b="0" i="0" sz="1900" u="none" cap="none" strike="noStrike">
                <a:solidFill>
                  <a:schemeClr val="dk2"/>
                </a:solidFill>
                <a:latin typeface="Arial"/>
                <a:ea typeface="Arial"/>
                <a:cs typeface="Arial"/>
                <a:sym typeface="Arial"/>
              </a:defRPr>
            </a:lvl9pPr>
          </a:lstStyle>
          <a:p/>
        </p:txBody>
      </p:sp>
      <p:sp>
        <p:nvSpPr>
          <p:cNvPr id="296" name="Shape 296"/>
          <p:cNvSpPr txBox="1"/>
          <p:nvPr>
            <p:ph idx="12" type="sldNum"/>
          </p:nvPr>
        </p:nvSpPr>
        <p:spPr>
          <a:xfrm>
            <a:off x="11284842" y="6217621"/>
            <a:ext cx="730799" cy="524699"/>
          </a:xfrm>
          <a:prstGeom prst="rect">
            <a:avLst/>
          </a:prstGeom>
          <a:noFill/>
          <a:ln>
            <a:noFill/>
          </a:ln>
        </p:spPr>
        <p:txBody>
          <a:bodyPr anchorCtr="0" anchor="ctr" bIns="121825" lIns="121825" rIns="121825" tIns="1218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US" sz="1300" u="none" cap="none" strike="noStrike">
                <a:solidFill>
                  <a:schemeClr val="dk2"/>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43" name="Shape 343"/>
        <p:cNvGrpSpPr/>
        <p:nvPr/>
      </p:nvGrpSpPr>
      <p:grpSpPr>
        <a:xfrm>
          <a:off x="0" y="0"/>
          <a:ext cx="0" cy="0"/>
          <a:chOff x="0" y="0"/>
          <a:chExt cx="0" cy="0"/>
        </a:xfrm>
      </p:grpSpPr>
      <p:sp>
        <p:nvSpPr>
          <p:cNvPr id="344" name="Shape 344"/>
          <p:cNvSpPr txBox="1"/>
          <p:nvPr/>
        </p:nvSpPr>
        <p:spPr>
          <a:xfrm>
            <a:off x="281498" y="447282"/>
            <a:ext cx="11230500" cy="631200"/>
          </a:xfrm>
          <a:prstGeom prst="rect">
            <a:avLst/>
          </a:prstGeom>
          <a:noFill/>
          <a:ln>
            <a:noFill/>
          </a:ln>
        </p:spPr>
        <p:txBody>
          <a:bodyPr anchorCtr="0" anchor="t" bIns="121825" lIns="121825" rIns="121825" tIns="121825">
            <a:noAutofit/>
          </a:bodyPr>
          <a:lstStyle/>
          <a:p>
            <a:pPr lvl="0" rtl="0">
              <a:spcBef>
                <a:spcPts val="0"/>
              </a:spcBef>
              <a:buNone/>
            </a:pPr>
            <a:r>
              <a:t/>
            </a:r>
            <a:endParaRPr sz="3200">
              <a:solidFill>
                <a:srgbClr val="6E6E6E"/>
              </a:solidFill>
              <a:latin typeface="Open Sans"/>
              <a:ea typeface="Open Sans"/>
              <a:cs typeface="Open Sans"/>
              <a:sym typeface="Open Sans"/>
            </a:endParaRPr>
          </a:p>
        </p:txBody>
      </p:sp>
      <p:sp>
        <p:nvSpPr>
          <p:cNvPr id="345" name="Shape 345"/>
          <p:cNvSpPr txBox="1"/>
          <p:nvPr/>
        </p:nvSpPr>
        <p:spPr>
          <a:xfrm>
            <a:off x="136917" y="1345500"/>
            <a:ext cx="11230500" cy="4526100"/>
          </a:xfrm>
          <a:prstGeom prst="rect">
            <a:avLst/>
          </a:prstGeom>
          <a:noFill/>
          <a:ln>
            <a:noFill/>
          </a:ln>
        </p:spPr>
        <p:txBody>
          <a:bodyPr anchorCtr="0" anchor="t" bIns="121825" lIns="121825" rIns="121825" tIns="121825">
            <a:noAutofit/>
          </a:bodyPr>
          <a:lstStyle/>
          <a:p>
            <a:pPr indent="-88900" lvl="0" marL="241300" rtl="0">
              <a:lnSpc>
                <a:spcPct val="115000"/>
              </a:lnSpc>
              <a:spcBef>
                <a:spcPts val="500"/>
              </a:spcBef>
              <a:buNone/>
            </a:pPr>
            <a:r>
              <a:t/>
            </a:r>
            <a:endParaRPr sz="2400">
              <a:solidFill>
                <a:srgbClr val="6E6E6E"/>
              </a:solidFill>
              <a:latin typeface="Open Sans"/>
              <a:ea typeface="Open Sans"/>
              <a:cs typeface="Open Sans"/>
              <a:sym typeface="Open Sans"/>
            </a:endParaRPr>
          </a:p>
        </p:txBody>
      </p:sp>
      <p:sp>
        <p:nvSpPr>
          <p:cNvPr id="346" name="Shape 346"/>
          <p:cNvSpPr txBox="1"/>
          <p:nvPr>
            <p:ph type="title"/>
          </p:nvPr>
        </p:nvSpPr>
        <p:spPr>
          <a:xfrm>
            <a:off x="281498" y="244082"/>
            <a:ext cx="11230500" cy="631200"/>
          </a:xfrm>
          <a:prstGeom prst="rect">
            <a:avLst/>
          </a:prstGeom>
          <a:noFill/>
          <a:ln>
            <a:noFill/>
          </a:ln>
        </p:spPr>
        <p:txBody>
          <a:bodyPr anchorCtr="0" anchor="t" bIns="121825" lIns="121825" rIns="121825" tIns="121825"/>
          <a:lstStyle>
            <a:lvl1pPr lvl="0" rtl="0" algn="l">
              <a:spcBef>
                <a:spcPts val="0"/>
              </a:spcBef>
              <a:buClr>
                <a:schemeClr val="lt2"/>
              </a:buClr>
              <a:buSzPct val="100000"/>
              <a:buFont typeface="Roboto"/>
              <a:buNone/>
              <a:defRPr sz="3200">
                <a:solidFill>
                  <a:schemeClr val="lt2"/>
                </a:solidFill>
                <a:latin typeface="Roboto"/>
                <a:ea typeface="Roboto"/>
                <a:cs typeface="Roboto"/>
                <a:sym typeface="Roboto"/>
              </a:defRPr>
            </a:lvl1pPr>
            <a:lvl2pPr lvl="1" rtl="0">
              <a:spcBef>
                <a:spcPts val="0"/>
              </a:spcBef>
              <a:buClr>
                <a:schemeClr val="lt2"/>
              </a:buClr>
              <a:buSzPct val="100000"/>
              <a:buFont typeface="Roboto"/>
              <a:defRPr sz="1900">
                <a:solidFill>
                  <a:schemeClr val="lt2"/>
                </a:solidFill>
                <a:latin typeface="Roboto"/>
                <a:ea typeface="Roboto"/>
                <a:cs typeface="Roboto"/>
                <a:sym typeface="Roboto"/>
              </a:defRPr>
            </a:lvl2pPr>
            <a:lvl3pPr lvl="2" rtl="0">
              <a:spcBef>
                <a:spcPts val="0"/>
              </a:spcBef>
              <a:buClr>
                <a:schemeClr val="lt2"/>
              </a:buClr>
              <a:buSzPct val="100000"/>
              <a:buFont typeface="Roboto"/>
              <a:defRPr sz="1900">
                <a:solidFill>
                  <a:schemeClr val="lt2"/>
                </a:solidFill>
                <a:latin typeface="Roboto"/>
                <a:ea typeface="Roboto"/>
                <a:cs typeface="Roboto"/>
                <a:sym typeface="Roboto"/>
              </a:defRPr>
            </a:lvl3pPr>
            <a:lvl4pPr lvl="3" rtl="0">
              <a:spcBef>
                <a:spcPts val="0"/>
              </a:spcBef>
              <a:buClr>
                <a:schemeClr val="lt2"/>
              </a:buClr>
              <a:buSzPct val="100000"/>
              <a:buFont typeface="Roboto"/>
              <a:defRPr sz="1900">
                <a:solidFill>
                  <a:schemeClr val="lt2"/>
                </a:solidFill>
                <a:latin typeface="Roboto"/>
                <a:ea typeface="Roboto"/>
                <a:cs typeface="Roboto"/>
                <a:sym typeface="Roboto"/>
              </a:defRPr>
            </a:lvl4pPr>
            <a:lvl5pPr lvl="4" rtl="0">
              <a:spcBef>
                <a:spcPts val="0"/>
              </a:spcBef>
              <a:buClr>
                <a:schemeClr val="lt2"/>
              </a:buClr>
              <a:buSzPct val="100000"/>
              <a:buFont typeface="Roboto"/>
              <a:defRPr sz="1900">
                <a:solidFill>
                  <a:schemeClr val="lt2"/>
                </a:solidFill>
                <a:latin typeface="Roboto"/>
                <a:ea typeface="Roboto"/>
                <a:cs typeface="Roboto"/>
                <a:sym typeface="Roboto"/>
              </a:defRPr>
            </a:lvl5pPr>
            <a:lvl6pPr lvl="5" rtl="0">
              <a:spcBef>
                <a:spcPts val="0"/>
              </a:spcBef>
              <a:buClr>
                <a:schemeClr val="lt2"/>
              </a:buClr>
              <a:buSzPct val="100000"/>
              <a:buFont typeface="Roboto"/>
              <a:defRPr sz="1900">
                <a:solidFill>
                  <a:schemeClr val="lt2"/>
                </a:solidFill>
                <a:latin typeface="Roboto"/>
                <a:ea typeface="Roboto"/>
                <a:cs typeface="Roboto"/>
                <a:sym typeface="Roboto"/>
              </a:defRPr>
            </a:lvl6pPr>
            <a:lvl7pPr lvl="6" rtl="0">
              <a:spcBef>
                <a:spcPts val="0"/>
              </a:spcBef>
              <a:buClr>
                <a:schemeClr val="lt2"/>
              </a:buClr>
              <a:buSzPct val="100000"/>
              <a:buFont typeface="Roboto"/>
              <a:defRPr sz="1900">
                <a:solidFill>
                  <a:schemeClr val="lt2"/>
                </a:solidFill>
                <a:latin typeface="Roboto"/>
                <a:ea typeface="Roboto"/>
                <a:cs typeface="Roboto"/>
                <a:sym typeface="Roboto"/>
              </a:defRPr>
            </a:lvl7pPr>
            <a:lvl8pPr lvl="7" rtl="0">
              <a:spcBef>
                <a:spcPts val="0"/>
              </a:spcBef>
              <a:buClr>
                <a:schemeClr val="lt2"/>
              </a:buClr>
              <a:buSzPct val="100000"/>
              <a:buFont typeface="Roboto"/>
              <a:defRPr sz="1900">
                <a:solidFill>
                  <a:schemeClr val="lt2"/>
                </a:solidFill>
                <a:latin typeface="Roboto"/>
                <a:ea typeface="Roboto"/>
                <a:cs typeface="Roboto"/>
                <a:sym typeface="Roboto"/>
              </a:defRPr>
            </a:lvl8pPr>
            <a:lvl9pPr lvl="8" rtl="0">
              <a:spcBef>
                <a:spcPts val="0"/>
              </a:spcBef>
              <a:buClr>
                <a:schemeClr val="lt2"/>
              </a:buClr>
              <a:buSzPct val="100000"/>
              <a:buFont typeface="Roboto"/>
              <a:defRPr sz="1900">
                <a:solidFill>
                  <a:schemeClr val="lt2"/>
                </a:solidFill>
                <a:latin typeface="Roboto"/>
                <a:ea typeface="Roboto"/>
                <a:cs typeface="Roboto"/>
                <a:sym typeface="Roboto"/>
              </a:defRPr>
            </a:lvl9pPr>
          </a:lstStyle>
          <a:p/>
        </p:txBody>
      </p:sp>
      <p:grpSp>
        <p:nvGrpSpPr>
          <p:cNvPr id="347" name="Shape 347"/>
          <p:cNvGrpSpPr/>
          <p:nvPr/>
        </p:nvGrpSpPr>
        <p:grpSpPr>
          <a:xfrm>
            <a:off x="-4" y="6039621"/>
            <a:ext cx="6790163" cy="818212"/>
            <a:chOff x="-3" y="4529829"/>
            <a:chExt cx="5098103" cy="613675"/>
          </a:xfrm>
        </p:grpSpPr>
        <p:sp>
          <p:nvSpPr>
            <p:cNvPr id="348" name="Shape 348"/>
            <p:cNvSpPr/>
            <p:nvPr/>
          </p:nvSpPr>
          <p:spPr>
            <a:xfrm>
              <a:off x="778200" y="4667089"/>
              <a:ext cx="4319900" cy="476400"/>
            </a:xfrm>
            <a:custGeom>
              <a:pathLst>
                <a:path extrusionOk="0" h="19056" w="172796">
                  <a:moveTo>
                    <a:pt x="0" y="0"/>
                  </a:moveTo>
                  <a:lnTo>
                    <a:pt x="172796" y="19056"/>
                  </a:lnTo>
                  <a:lnTo>
                    <a:pt x="115628" y="19056"/>
                  </a:lnTo>
                  <a:close/>
                </a:path>
              </a:pathLst>
            </a:custGeom>
            <a:solidFill>
              <a:srgbClr val="D1D1D1"/>
            </a:solidFill>
            <a:ln>
              <a:noFill/>
            </a:ln>
          </p:spPr>
        </p:sp>
        <p:sp>
          <p:nvSpPr>
            <p:cNvPr id="349" name="Shape 349"/>
            <p:cNvSpPr/>
            <p:nvPr/>
          </p:nvSpPr>
          <p:spPr>
            <a:xfrm>
              <a:off x="-3" y="4529829"/>
              <a:ext cx="3682000" cy="613675"/>
            </a:xfrm>
            <a:custGeom>
              <a:pathLst>
                <a:path extrusionOk="0" h="24547" w="147280">
                  <a:moveTo>
                    <a:pt x="0" y="0"/>
                  </a:moveTo>
                  <a:lnTo>
                    <a:pt x="0" y="24547"/>
                  </a:lnTo>
                  <a:lnTo>
                    <a:pt x="147280" y="24547"/>
                  </a:lnTo>
                  <a:close/>
                </a:path>
              </a:pathLst>
            </a:custGeom>
            <a:solidFill>
              <a:srgbClr val="4285F4"/>
            </a:solidFill>
            <a:ln>
              <a:noFill/>
            </a:ln>
          </p:spPr>
        </p:sp>
      </p:grpSp>
      <p:pic>
        <p:nvPicPr>
          <p:cNvPr id="350" name="Shape 350"/>
          <p:cNvPicPr preferRelativeResize="0"/>
          <p:nvPr/>
        </p:nvPicPr>
        <p:blipFill>
          <a:blip r:embed="rId1">
            <a:alphaModFix/>
          </a:blip>
          <a:stretch>
            <a:fillRect/>
          </a:stretch>
        </p:blipFill>
        <p:spPr>
          <a:xfrm>
            <a:off x="424990" y="6453156"/>
            <a:ext cx="1287550" cy="229486"/>
          </a:xfrm>
          <a:prstGeom prst="rect">
            <a:avLst/>
          </a:prstGeom>
          <a:noFill/>
          <a:ln>
            <a:noFill/>
          </a:ln>
        </p:spPr>
      </p:pic>
      <p:sp>
        <p:nvSpPr>
          <p:cNvPr id="351" name="Shape 351"/>
          <p:cNvSpPr txBox="1"/>
          <p:nvPr/>
        </p:nvSpPr>
        <p:spPr>
          <a:xfrm>
            <a:off x="10300788" y="6501782"/>
            <a:ext cx="1815300" cy="167100"/>
          </a:xfrm>
          <a:prstGeom prst="rect">
            <a:avLst/>
          </a:prstGeom>
          <a:noFill/>
          <a:ln>
            <a:noFill/>
          </a:ln>
        </p:spPr>
        <p:txBody>
          <a:bodyPr anchorCtr="0" anchor="ctr" bIns="121825" lIns="121825" rIns="121825" tIns="121825">
            <a:noAutofit/>
          </a:bodyPr>
          <a:lstStyle/>
          <a:p>
            <a:pPr lvl="0" rtl="0">
              <a:spcBef>
                <a:spcPts val="0"/>
              </a:spcBef>
              <a:buNone/>
            </a:pPr>
            <a:r>
              <a:rPr lang="en-US" sz="900">
                <a:solidFill>
                  <a:srgbClr val="666666"/>
                </a:solidFill>
                <a:latin typeface="Roboto"/>
                <a:ea typeface="Roboto"/>
                <a:cs typeface="Roboto"/>
                <a:sym typeface="Roboto"/>
              </a:rPr>
              <a:t>Proprietary + Confidential</a:t>
            </a:r>
          </a:p>
        </p:txBody>
      </p:sp>
      <p:sp>
        <p:nvSpPr>
          <p:cNvPr id="352" name="Shape 352"/>
          <p:cNvSpPr txBox="1"/>
          <p:nvPr>
            <p:ph idx="1" type="body"/>
          </p:nvPr>
        </p:nvSpPr>
        <p:spPr>
          <a:xfrm>
            <a:off x="441406" y="1243900"/>
            <a:ext cx="11230500" cy="4845900"/>
          </a:xfrm>
          <a:prstGeom prst="rect">
            <a:avLst/>
          </a:prstGeom>
          <a:noFill/>
          <a:ln>
            <a:noFill/>
          </a:ln>
        </p:spPr>
        <p:txBody>
          <a:bodyPr anchorCtr="0" anchor="t" bIns="121825" lIns="121825" rIns="121825" tIns="121825"/>
          <a:lstStyle>
            <a:lvl1pPr indent="-88900" lvl="0" marL="241300" rtl="0" algn="l">
              <a:spcBef>
                <a:spcPts val="500"/>
              </a:spcBef>
              <a:buClr>
                <a:schemeClr val="lt2"/>
              </a:buClr>
              <a:buSzPct val="100000"/>
              <a:buFont typeface="Roboto"/>
              <a:buChar char="•"/>
              <a:defRPr sz="2400">
                <a:solidFill>
                  <a:schemeClr val="lt2"/>
                </a:solidFill>
                <a:latin typeface="Roboto"/>
                <a:ea typeface="Roboto"/>
                <a:cs typeface="Roboto"/>
                <a:sym typeface="Roboto"/>
              </a:defRPr>
            </a:lvl1pPr>
            <a:lvl2pPr indent="-152400" lvl="1" marL="495300" rtl="0" algn="l">
              <a:spcBef>
                <a:spcPts val="400"/>
              </a:spcBef>
              <a:buClr>
                <a:schemeClr val="lt2"/>
              </a:buClr>
              <a:buSzPct val="100000"/>
              <a:buFont typeface="Roboto"/>
              <a:buChar char="–"/>
              <a:defRPr sz="2400">
                <a:solidFill>
                  <a:schemeClr val="lt2"/>
                </a:solidFill>
                <a:latin typeface="Roboto"/>
                <a:ea typeface="Roboto"/>
                <a:cs typeface="Roboto"/>
                <a:sym typeface="Roboto"/>
              </a:defRPr>
            </a:lvl2pPr>
            <a:lvl3pPr indent="-101600" lvl="2" marL="673100" rtl="0" algn="l">
              <a:spcBef>
                <a:spcPts val="400"/>
              </a:spcBef>
              <a:buClr>
                <a:schemeClr val="lt2"/>
              </a:buClr>
              <a:buSzPct val="100000"/>
              <a:buFont typeface="Roboto"/>
              <a:buChar char="•"/>
              <a:defRPr sz="2100">
                <a:solidFill>
                  <a:schemeClr val="lt2"/>
                </a:solidFill>
                <a:latin typeface="Roboto"/>
                <a:ea typeface="Roboto"/>
                <a:cs typeface="Roboto"/>
                <a:sym typeface="Roboto"/>
              </a:defRPr>
            </a:lvl3pPr>
            <a:lvl4pPr indent="-139700" lvl="3" marL="901700" rtl="0" algn="l">
              <a:spcBef>
                <a:spcPts val="300"/>
              </a:spcBef>
              <a:buClr>
                <a:schemeClr val="lt2"/>
              </a:buClr>
              <a:buSzPct val="100000"/>
              <a:buFont typeface="Roboto"/>
              <a:buChar char="–"/>
              <a:defRPr sz="2100">
                <a:solidFill>
                  <a:schemeClr val="lt2"/>
                </a:solidFill>
                <a:latin typeface="Roboto"/>
                <a:ea typeface="Roboto"/>
                <a:cs typeface="Roboto"/>
                <a:sym typeface="Roboto"/>
              </a:defRPr>
            </a:lvl4pPr>
            <a:lvl5pPr indent="-101600" lvl="4" marL="1054100" rtl="0" algn="l">
              <a:spcBef>
                <a:spcPts val="300"/>
              </a:spcBef>
              <a:buClr>
                <a:schemeClr val="lt2"/>
              </a:buClr>
              <a:buSzPct val="100000"/>
              <a:buFont typeface="Roboto"/>
              <a:buChar char="»"/>
              <a:defRPr sz="1900">
                <a:solidFill>
                  <a:schemeClr val="lt2"/>
                </a:solidFill>
                <a:latin typeface="Roboto"/>
                <a:ea typeface="Roboto"/>
                <a:cs typeface="Roboto"/>
                <a:sym typeface="Roboto"/>
              </a:defRPr>
            </a:lvl5pPr>
            <a:lvl6pPr indent="-139700" lvl="5" marL="3352800" rtl="0" algn="l">
              <a:spcBef>
                <a:spcPts val="500"/>
              </a:spcBef>
              <a:buClr>
                <a:schemeClr val="lt2"/>
              </a:buClr>
              <a:buSzPct val="100000"/>
              <a:buFont typeface="Roboto"/>
              <a:buChar char="•"/>
              <a:defRPr sz="1900">
                <a:solidFill>
                  <a:schemeClr val="lt2"/>
                </a:solidFill>
                <a:latin typeface="Roboto"/>
                <a:ea typeface="Roboto"/>
                <a:cs typeface="Roboto"/>
                <a:sym typeface="Roboto"/>
              </a:defRPr>
            </a:lvl6pPr>
            <a:lvl7pPr indent="-139700" lvl="6" marL="3962400" rtl="0" algn="l">
              <a:spcBef>
                <a:spcPts val="500"/>
              </a:spcBef>
              <a:buClr>
                <a:schemeClr val="lt2"/>
              </a:buClr>
              <a:buSzPct val="100000"/>
              <a:buFont typeface="Roboto"/>
              <a:buChar char="•"/>
              <a:defRPr sz="1600">
                <a:solidFill>
                  <a:schemeClr val="lt2"/>
                </a:solidFill>
                <a:latin typeface="Roboto"/>
                <a:ea typeface="Roboto"/>
                <a:cs typeface="Roboto"/>
                <a:sym typeface="Roboto"/>
              </a:defRPr>
            </a:lvl7pPr>
            <a:lvl8pPr indent="-139700" lvl="7" marL="4572000" rtl="0" algn="l">
              <a:spcBef>
                <a:spcPts val="500"/>
              </a:spcBef>
              <a:buClr>
                <a:schemeClr val="lt2"/>
              </a:buClr>
              <a:buSzPct val="100000"/>
              <a:buFont typeface="Roboto"/>
              <a:buChar char="•"/>
              <a:defRPr sz="1600">
                <a:solidFill>
                  <a:schemeClr val="lt2"/>
                </a:solidFill>
                <a:latin typeface="Roboto"/>
                <a:ea typeface="Roboto"/>
                <a:cs typeface="Roboto"/>
                <a:sym typeface="Roboto"/>
              </a:defRPr>
            </a:lvl8pPr>
            <a:lvl9pPr indent="-139700" lvl="8" marL="5181600" rtl="0" algn="l">
              <a:spcBef>
                <a:spcPts val="500"/>
              </a:spcBef>
              <a:buClr>
                <a:schemeClr val="lt2"/>
              </a:buClr>
              <a:buSzPct val="100000"/>
              <a:buFont typeface="Roboto"/>
              <a:buChar char="•"/>
              <a:defRPr sz="1500">
                <a:solidFill>
                  <a:schemeClr val="lt2"/>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1.jp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15.jp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16.jp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 Id="rId3" Type="http://schemas.openxmlformats.org/officeDocument/2006/relationships/image" Target="../media/image17.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Shape 430"/>
          <p:cNvSpPr txBox="1"/>
          <p:nvPr/>
        </p:nvSpPr>
        <p:spPr>
          <a:xfrm>
            <a:off x="720572" y="2213725"/>
            <a:ext cx="7961400" cy="2358000"/>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666666"/>
              </a:buClr>
              <a:buSzPct val="25000"/>
              <a:buFont typeface="Roboto"/>
              <a:buNone/>
            </a:pPr>
            <a:r>
              <a:rPr lang="en-US" sz="5100">
                <a:solidFill>
                  <a:srgbClr val="666666"/>
                </a:solidFill>
                <a:latin typeface="Roboto"/>
                <a:ea typeface="Roboto"/>
                <a:cs typeface="Roboto"/>
                <a:sym typeface="Roboto"/>
              </a:rPr>
              <a:t>Edge</a:t>
            </a:r>
          </a:p>
          <a:p>
            <a:pPr indent="0" lvl="0" marL="0" marR="0" rtl="0" algn="l">
              <a:lnSpc>
                <a:spcPct val="100000"/>
              </a:lnSpc>
              <a:spcBef>
                <a:spcPts val="0"/>
              </a:spcBef>
              <a:spcAft>
                <a:spcPts val="0"/>
              </a:spcAft>
              <a:buClr>
                <a:srgbClr val="999999"/>
              </a:buClr>
              <a:buSzPct val="25000"/>
              <a:buFont typeface="Roboto"/>
              <a:buNone/>
            </a:pPr>
            <a:r>
              <a:rPr lang="en-US" sz="3500">
                <a:solidFill>
                  <a:srgbClr val="999999"/>
                </a:solidFill>
                <a:latin typeface="Roboto"/>
                <a:ea typeface="Roboto"/>
                <a:cs typeface="Roboto"/>
                <a:sym typeface="Roboto"/>
              </a:rPr>
              <a:t>RESTful </a:t>
            </a:r>
            <a:r>
              <a:rPr b="0" i="0" lang="en-US" sz="3500" u="none" cap="none" strike="noStrike">
                <a:solidFill>
                  <a:srgbClr val="999999"/>
                </a:solidFill>
                <a:latin typeface="Roboto"/>
                <a:ea typeface="Roboto"/>
                <a:cs typeface="Roboto"/>
                <a:sym typeface="Roboto"/>
              </a:rPr>
              <a:t>API Design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Shape 490"/>
          <p:cNvSpPr txBox="1"/>
          <p:nvPr>
            <p:ph idx="4294967295" type="title"/>
          </p:nvPr>
        </p:nvSpPr>
        <p:spPr>
          <a:xfrm>
            <a:off x="374966" y="620300"/>
            <a:ext cx="8809500" cy="1007700"/>
          </a:xfrm>
          <a:prstGeom prst="rect">
            <a:avLst/>
          </a:prstGeom>
          <a:noFill/>
          <a:ln>
            <a:noFill/>
          </a:ln>
        </p:spPr>
        <p:txBody>
          <a:bodyPr anchorCtr="0" anchor="b" bIns="121825" lIns="121825" rIns="121825" tIns="121825">
            <a:noAutofit/>
          </a:bodyPr>
          <a:lstStyle/>
          <a:p>
            <a:pPr indent="0" lvl="0" marL="0" marR="0" rtl="0" algn="l">
              <a:lnSpc>
                <a:spcPct val="100000"/>
              </a:lnSpc>
              <a:spcBef>
                <a:spcPts val="0"/>
              </a:spcBef>
              <a:spcAft>
                <a:spcPts val="0"/>
              </a:spcAft>
              <a:buClr>
                <a:srgbClr val="666666"/>
              </a:buClr>
              <a:buSzPct val="25000"/>
              <a:buFont typeface="Roboto"/>
              <a:buNone/>
            </a:pPr>
            <a:r>
              <a:rPr b="0" i="0" lang="en-US" sz="4800" u="none" cap="none" strike="noStrike">
                <a:solidFill>
                  <a:srgbClr val="666666"/>
                </a:solidFill>
                <a:latin typeface="Roboto"/>
                <a:ea typeface="Roboto"/>
                <a:cs typeface="Roboto"/>
                <a:sym typeface="Roboto"/>
              </a:rPr>
              <a:t>What is REST?</a:t>
            </a:r>
          </a:p>
        </p:txBody>
      </p:sp>
      <p:sp>
        <p:nvSpPr>
          <p:cNvPr id="491" name="Shape 491"/>
          <p:cNvSpPr txBox="1"/>
          <p:nvPr>
            <p:ph idx="4294967295" type="body"/>
          </p:nvPr>
        </p:nvSpPr>
        <p:spPr>
          <a:xfrm>
            <a:off x="539520" y="1741166"/>
            <a:ext cx="10875600" cy="3475499"/>
          </a:xfrm>
          <a:prstGeom prst="rect">
            <a:avLst/>
          </a:prstGeom>
          <a:noFill/>
          <a:ln>
            <a:noFill/>
          </a:ln>
        </p:spPr>
        <p:txBody>
          <a:bodyPr anchorCtr="0" anchor="t" bIns="121825" lIns="121825" rIns="121825" tIns="121825">
            <a:noAutofit/>
          </a:bodyPr>
          <a:lstStyle/>
          <a:p>
            <a:pPr indent="-228600" lvl="0" marL="457200" marR="0" rtl="0" algn="l">
              <a:lnSpc>
                <a:spcPct val="100000"/>
              </a:lnSpc>
              <a:spcBef>
                <a:spcPts val="0"/>
              </a:spcBef>
              <a:spcAft>
                <a:spcPts val="0"/>
              </a:spcAft>
              <a:buClr>
                <a:srgbClr val="666666"/>
              </a:buClr>
              <a:buChar char="●"/>
            </a:pPr>
            <a:r>
              <a:rPr lang="en-US">
                <a:solidFill>
                  <a:srgbClr val="666666"/>
                </a:solidFill>
              </a:rPr>
              <a:t>REST is an acronym for "Representational State Transfer".</a:t>
            </a:r>
          </a:p>
          <a:p>
            <a:pPr indent="-228600" lvl="0" marL="457200" marR="0" rtl="0" algn="l">
              <a:lnSpc>
                <a:spcPct val="100000"/>
              </a:lnSpc>
              <a:spcBef>
                <a:spcPts val="0"/>
              </a:spcBef>
              <a:spcAft>
                <a:spcPts val="0"/>
              </a:spcAft>
              <a:buClr>
                <a:srgbClr val="666666"/>
              </a:buClr>
              <a:buChar char="●"/>
            </a:pPr>
            <a:r>
              <a:rPr lang="en-US">
                <a:solidFill>
                  <a:srgbClr val="666666"/>
                </a:solidFill>
              </a:rPr>
              <a:t>REST is a mechanism for using standard HTTP concepts to access machine readable resources.</a:t>
            </a:r>
          </a:p>
          <a:p>
            <a:pPr indent="-228600" lvl="0" marL="457200" marR="0" rtl="0" algn="l">
              <a:lnSpc>
                <a:spcPct val="100000"/>
              </a:lnSpc>
              <a:spcBef>
                <a:spcPts val="0"/>
              </a:spcBef>
              <a:spcAft>
                <a:spcPts val="0"/>
              </a:spcAft>
              <a:buClr>
                <a:srgbClr val="666666"/>
              </a:buClr>
              <a:buChar char="●"/>
            </a:pPr>
            <a:r>
              <a:rPr lang="en-US">
                <a:solidFill>
                  <a:srgbClr val="666666"/>
                </a:solidFill>
              </a:rPr>
              <a:t>REST allows programmers to access web APIs with very little overhead.</a:t>
            </a:r>
          </a:p>
          <a:p>
            <a:pPr indent="-228600" lvl="0" marL="457200" marR="0" rtl="0" algn="l">
              <a:lnSpc>
                <a:spcPct val="100000"/>
              </a:lnSpc>
              <a:spcBef>
                <a:spcPts val="0"/>
              </a:spcBef>
              <a:spcAft>
                <a:spcPts val="0"/>
              </a:spcAft>
              <a:buClr>
                <a:srgbClr val="666666"/>
              </a:buClr>
              <a:buChar char="●"/>
            </a:pPr>
            <a:r>
              <a:rPr lang="en-US">
                <a:solidFill>
                  <a:srgbClr val="666666"/>
                </a:solidFill>
              </a:rPr>
              <a:t>A well-written REST API is easily understandable, readily consumable and self-documenting.</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Shape 496"/>
          <p:cNvSpPr txBox="1"/>
          <p:nvPr>
            <p:ph idx="4294967295" type="title"/>
          </p:nvPr>
        </p:nvSpPr>
        <p:spPr>
          <a:xfrm>
            <a:off x="374966" y="620300"/>
            <a:ext cx="8809500" cy="1007700"/>
          </a:xfrm>
          <a:prstGeom prst="rect">
            <a:avLst/>
          </a:prstGeom>
          <a:noFill/>
          <a:ln>
            <a:noFill/>
          </a:ln>
        </p:spPr>
        <p:txBody>
          <a:bodyPr anchorCtr="0" anchor="b" bIns="121825" lIns="121825" rIns="121825" tIns="121825">
            <a:noAutofit/>
          </a:bodyPr>
          <a:lstStyle/>
          <a:p>
            <a:pPr indent="0" lvl="0" marL="0" marR="0" rtl="0" algn="l">
              <a:lnSpc>
                <a:spcPct val="100000"/>
              </a:lnSpc>
              <a:spcBef>
                <a:spcPts val="0"/>
              </a:spcBef>
              <a:spcAft>
                <a:spcPts val="0"/>
              </a:spcAft>
              <a:buClr>
                <a:srgbClr val="666666"/>
              </a:buClr>
              <a:buSzPct val="25000"/>
              <a:buFont typeface="Roboto"/>
              <a:buNone/>
            </a:pPr>
            <a:r>
              <a:rPr b="0" i="0" lang="en-US" sz="4800" u="none" cap="none" strike="noStrike">
                <a:solidFill>
                  <a:srgbClr val="666666"/>
                </a:solidFill>
                <a:latin typeface="Roboto"/>
                <a:ea typeface="Roboto"/>
                <a:cs typeface="Roboto"/>
                <a:sym typeface="Roboto"/>
              </a:rPr>
              <a:t>What does REST look like?</a:t>
            </a:r>
          </a:p>
        </p:txBody>
      </p:sp>
      <p:sp>
        <p:nvSpPr>
          <p:cNvPr id="497" name="Shape 497"/>
          <p:cNvSpPr txBox="1"/>
          <p:nvPr>
            <p:ph idx="4294967295" type="body"/>
          </p:nvPr>
        </p:nvSpPr>
        <p:spPr>
          <a:xfrm>
            <a:off x="615725" y="1741175"/>
            <a:ext cx="9366300" cy="3909900"/>
          </a:xfrm>
          <a:prstGeom prst="rect">
            <a:avLst/>
          </a:prstGeom>
          <a:noFill/>
          <a:ln>
            <a:noFill/>
          </a:ln>
        </p:spPr>
        <p:txBody>
          <a:bodyPr anchorCtr="0" anchor="t" bIns="121825" lIns="121825" rIns="121825" tIns="121825">
            <a:noAutofit/>
          </a:bodyPr>
          <a:lstStyle/>
          <a:p>
            <a:pPr indent="0" lvl="0" marL="0" marR="0" rtl="0" algn="l">
              <a:lnSpc>
                <a:spcPct val="115000"/>
              </a:lnSpc>
              <a:spcBef>
                <a:spcPts val="0"/>
              </a:spcBef>
              <a:spcAft>
                <a:spcPts val="0"/>
              </a:spcAft>
              <a:buClr>
                <a:schemeClr val="accent1"/>
              </a:buClr>
              <a:buSzPct val="25000"/>
              <a:buFont typeface="Roboto"/>
              <a:buNone/>
            </a:pPr>
            <a:r>
              <a:rPr b="0" i="0" lang="en-US" sz="2400" u="none" cap="none" strike="noStrike">
                <a:solidFill>
                  <a:schemeClr val="accent1"/>
                </a:solidFill>
                <a:latin typeface="Roboto"/>
                <a:ea typeface="Roboto"/>
                <a:cs typeface="Roboto"/>
                <a:sym typeface="Roboto"/>
              </a:rPr>
              <a:t>Resource-Oriented</a:t>
            </a:r>
          </a:p>
          <a:p>
            <a:pPr indent="-349250" lvl="0" marL="457200" marR="0" rtl="0" algn="l">
              <a:lnSpc>
                <a:spcPct val="115000"/>
              </a:lnSpc>
              <a:spcBef>
                <a:spcPts val="1900"/>
              </a:spcBef>
              <a:spcAft>
                <a:spcPts val="0"/>
              </a:spcAft>
              <a:buClr>
                <a:schemeClr val="accent1"/>
              </a:buClr>
              <a:buSzPct val="100000"/>
              <a:buChar char="●"/>
            </a:pPr>
            <a:r>
              <a:rPr b="0" i="0" lang="en-US" sz="1900" u="none" cap="none" strike="noStrike">
                <a:solidFill>
                  <a:schemeClr val="accent1"/>
                </a:solidFill>
                <a:latin typeface="Consolas"/>
                <a:ea typeface="Consolas"/>
                <a:cs typeface="Consolas"/>
                <a:sym typeface="Consolas"/>
              </a:rPr>
              <a:t>/v1/customers</a:t>
            </a:r>
            <a:r>
              <a:rPr b="0" i="0" lang="en-US" sz="1900" u="none" cap="none" strike="noStrike">
                <a:solidFill>
                  <a:schemeClr val="accent1"/>
                </a:solidFill>
                <a:latin typeface="Roboto"/>
                <a:ea typeface="Roboto"/>
                <a:cs typeface="Roboto"/>
                <a:sym typeface="Roboto"/>
              </a:rPr>
              <a:t> - a collection of or search for customers</a:t>
            </a:r>
          </a:p>
          <a:p>
            <a:pPr indent="-349250" lvl="0" marL="457200" marR="0" rtl="0" algn="l">
              <a:lnSpc>
                <a:spcPct val="115000"/>
              </a:lnSpc>
              <a:spcBef>
                <a:spcPts val="1900"/>
              </a:spcBef>
              <a:spcAft>
                <a:spcPts val="0"/>
              </a:spcAft>
              <a:buClr>
                <a:schemeClr val="accent1"/>
              </a:buClr>
              <a:buSzPct val="100000"/>
              <a:buChar char="●"/>
            </a:pPr>
            <a:r>
              <a:rPr b="0" i="0" lang="en-US" sz="1900" u="none" cap="none" strike="noStrike">
                <a:solidFill>
                  <a:schemeClr val="accent1"/>
                </a:solidFill>
                <a:latin typeface="Consolas"/>
                <a:ea typeface="Consolas"/>
                <a:cs typeface="Consolas"/>
                <a:sym typeface="Consolas"/>
              </a:rPr>
              <a:t>/v1/customers/{}</a:t>
            </a:r>
            <a:r>
              <a:rPr b="0" i="0" lang="en-US" sz="1900" u="none" cap="none" strike="noStrike">
                <a:solidFill>
                  <a:schemeClr val="accent1"/>
                </a:solidFill>
                <a:latin typeface="Roboto"/>
                <a:ea typeface="Roboto"/>
                <a:cs typeface="Roboto"/>
                <a:sym typeface="Roboto"/>
              </a:rPr>
              <a:t> - a specific customer</a:t>
            </a:r>
          </a:p>
          <a:p>
            <a:pPr indent="0" lvl="0" marL="0" marR="0" rtl="0" algn="l">
              <a:lnSpc>
                <a:spcPct val="115000"/>
              </a:lnSpc>
              <a:spcBef>
                <a:spcPts val="1900"/>
              </a:spcBef>
              <a:spcAft>
                <a:spcPts val="0"/>
              </a:spcAft>
              <a:buClr>
                <a:schemeClr val="accent1"/>
              </a:buClr>
              <a:buSzPct val="25000"/>
              <a:buFont typeface="Roboto"/>
              <a:buNone/>
            </a:pPr>
            <a:r>
              <a:rPr b="0" i="0" lang="en-US" sz="2400" u="none" cap="none" strike="noStrike">
                <a:solidFill>
                  <a:schemeClr val="accent1"/>
                </a:solidFill>
                <a:latin typeface="Roboto"/>
                <a:ea typeface="Roboto"/>
                <a:cs typeface="Roboto"/>
                <a:sym typeface="Roboto"/>
              </a:rPr>
              <a:t>HTTP Verb Driven</a:t>
            </a:r>
          </a:p>
          <a:p>
            <a:pPr indent="-349250" lvl="0" marL="457200" marR="0" rtl="0" algn="l">
              <a:lnSpc>
                <a:spcPct val="115000"/>
              </a:lnSpc>
              <a:spcBef>
                <a:spcPts val="1900"/>
              </a:spcBef>
              <a:spcAft>
                <a:spcPts val="0"/>
              </a:spcAft>
              <a:buClr>
                <a:schemeClr val="accent1"/>
              </a:buClr>
              <a:buSzPct val="100000"/>
              <a:buChar char="●"/>
            </a:pPr>
            <a:r>
              <a:rPr b="0" i="0" lang="en-US" sz="1900" u="none" cap="none" strike="noStrike">
                <a:solidFill>
                  <a:schemeClr val="accent1"/>
                </a:solidFill>
                <a:latin typeface="Consolas"/>
                <a:ea typeface="Consolas"/>
                <a:cs typeface="Consolas"/>
                <a:sym typeface="Consolas"/>
              </a:rPr>
              <a:t>GET</a:t>
            </a:r>
            <a:r>
              <a:rPr b="0" i="0" lang="en-US" sz="1900" u="none" cap="none" strike="noStrike">
                <a:solidFill>
                  <a:schemeClr val="accent1"/>
                </a:solidFill>
                <a:latin typeface="Roboto"/>
                <a:ea typeface="Roboto"/>
                <a:cs typeface="Roboto"/>
                <a:sym typeface="Roboto"/>
              </a:rPr>
              <a:t> - fetch / search</a:t>
            </a:r>
          </a:p>
          <a:p>
            <a:pPr indent="-349250" lvl="0" marL="457200" marR="0" rtl="0" algn="l">
              <a:lnSpc>
                <a:spcPct val="115000"/>
              </a:lnSpc>
              <a:spcBef>
                <a:spcPts val="1900"/>
              </a:spcBef>
              <a:spcAft>
                <a:spcPts val="0"/>
              </a:spcAft>
              <a:buClr>
                <a:schemeClr val="accent1"/>
              </a:buClr>
              <a:buSzPct val="100000"/>
              <a:buChar char="●"/>
            </a:pPr>
            <a:r>
              <a:rPr b="0" i="0" lang="en-US" sz="1900" u="none" cap="none" strike="noStrike">
                <a:solidFill>
                  <a:schemeClr val="accent1"/>
                </a:solidFill>
                <a:latin typeface="Consolas"/>
                <a:ea typeface="Consolas"/>
                <a:cs typeface="Consolas"/>
                <a:sym typeface="Consolas"/>
              </a:rPr>
              <a:t>POST</a:t>
            </a:r>
            <a:r>
              <a:rPr b="0" i="0" lang="en-US" sz="1900" u="none" cap="none" strike="noStrike">
                <a:solidFill>
                  <a:schemeClr val="accent1"/>
                </a:solidFill>
                <a:latin typeface="Roboto"/>
                <a:ea typeface="Roboto"/>
                <a:cs typeface="Roboto"/>
                <a:sym typeface="Roboto"/>
              </a:rPr>
              <a:t> - create</a:t>
            </a:r>
          </a:p>
          <a:p>
            <a:pPr indent="-349250" lvl="0" marL="457200" marR="0" rtl="0" algn="l">
              <a:lnSpc>
                <a:spcPct val="115000"/>
              </a:lnSpc>
              <a:spcBef>
                <a:spcPts val="1900"/>
              </a:spcBef>
              <a:spcAft>
                <a:spcPts val="0"/>
              </a:spcAft>
              <a:buClr>
                <a:schemeClr val="accent1"/>
              </a:buClr>
              <a:buSzPct val="100000"/>
              <a:buChar char="●"/>
            </a:pPr>
            <a:r>
              <a:rPr b="0" i="0" lang="en-US" sz="1900" u="none" cap="none" strike="noStrike">
                <a:solidFill>
                  <a:schemeClr val="accent1"/>
                </a:solidFill>
                <a:latin typeface="Consolas"/>
                <a:ea typeface="Consolas"/>
                <a:cs typeface="Consolas"/>
                <a:sym typeface="Consolas"/>
              </a:rPr>
              <a:t>PUT</a:t>
            </a:r>
            <a:r>
              <a:rPr b="0" i="0" lang="en-US" sz="1900" u="none" cap="none" strike="noStrike">
                <a:solidFill>
                  <a:schemeClr val="accent1"/>
                </a:solidFill>
                <a:latin typeface="Roboto"/>
                <a:ea typeface="Roboto"/>
                <a:cs typeface="Roboto"/>
                <a:sym typeface="Roboto"/>
              </a:rPr>
              <a:t> - update</a:t>
            </a:r>
          </a:p>
          <a:p>
            <a:pPr indent="-349250" lvl="0" marL="457200" marR="0" rtl="0" algn="l">
              <a:lnSpc>
                <a:spcPct val="115000"/>
              </a:lnSpc>
              <a:spcBef>
                <a:spcPts val="1900"/>
              </a:spcBef>
              <a:spcAft>
                <a:spcPts val="0"/>
              </a:spcAft>
              <a:buClr>
                <a:schemeClr val="accent1"/>
              </a:buClr>
              <a:buSzPct val="100000"/>
              <a:buChar char="●"/>
            </a:pPr>
            <a:r>
              <a:rPr b="0" i="0" lang="en-US" sz="1900" u="none" cap="none" strike="noStrike">
                <a:solidFill>
                  <a:schemeClr val="accent1"/>
                </a:solidFill>
                <a:latin typeface="Consolas"/>
                <a:ea typeface="Consolas"/>
                <a:cs typeface="Consolas"/>
                <a:sym typeface="Consolas"/>
              </a:rPr>
              <a:t>DELETE</a:t>
            </a:r>
            <a:r>
              <a:rPr b="0" i="0" lang="en-US" sz="1900" u="none" cap="none" strike="noStrike">
                <a:solidFill>
                  <a:schemeClr val="accent1"/>
                </a:solidFill>
                <a:latin typeface="Roboto"/>
                <a:ea typeface="Roboto"/>
                <a:cs typeface="Roboto"/>
                <a:sym typeface="Roboto"/>
              </a:rPr>
              <a:t> - remove</a:t>
            </a:r>
          </a:p>
          <a:p>
            <a:pPr indent="0" lvl="0" marL="0" marR="0" rtl="0" algn="l">
              <a:lnSpc>
                <a:spcPct val="115000"/>
              </a:lnSpc>
              <a:spcBef>
                <a:spcPts val="1900"/>
              </a:spcBef>
              <a:spcAft>
                <a:spcPts val="0"/>
              </a:spcAft>
              <a:buClr>
                <a:schemeClr val="accent1"/>
              </a:buClr>
              <a:buSzPct val="25000"/>
              <a:buFont typeface="Roboto"/>
              <a:buNone/>
            </a:pPr>
            <a:r>
              <a:t/>
            </a:r>
            <a:endParaRPr b="0" i="0" sz="2400" u="none" cap="none" strike="noStrike">
              <a:solidFill>
                <a:schemeClr val="accent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Shape 502"/>
          <p:cNvSpPr txBox="1"/>
          <p:nvPr>
            <p:ph idx="4294967295" type="title"/>
          </p:nvPr>
        </p:nvSpPr>
        <p:spPr>
          <a:xfrm>
            <a:off x="374966" y="544100"/>
            <a:ext cx="8809500" cy="1007700"/>
          </a:xfrm>
          <a:prstGeom prst="rect">
            <a:avLst/>
          </a:prstGeom>
          <a:noFill/>
          <a:ln>
            <a:noFill/>
          </a:ln>
        </p:spPr>
        <p:txBody>
          <a:bodyPr anchorCtr="0" anchor="b" bIns="121825" lIns="121825" rIns="121825" tIns="121825">
            <a:noAutofit/>
          </a:bodyPr>
          <a:lstStyle/>
          <a:p>
            <a:pPr indent="0" lvl="0" marL="0" marR="0" rtl="0" algn="l">
              <a:lnSpc>
                <a:spcPct val="100000"/>
              </a:lnSpc>
              <a:spcBef>
                <a:spcPts val="0"/>
              </a:spcBef>
              <a:spcAft>
                <a:spcPts val="0"/>
              </a:spcAft>
              <a:buClr>
                <a:srgbClr val="666666"/>
              </a:buClr>
              <a:buSzPct val="25000"/>
              <a:buFont typeface="Roboto"/>
              <a:buNone/>
            </a:pPr>
            <a:r>
              <a:rPr b="0" i="0" lang="en-US" sz="4800" u="none" cap="none" strike="noStrike">
                <a:solidFill>
                  <a:srgbClr val="666666"/>
                </a:solidFill>
                <a:latin typeface="Roboto"/>
                <a:ea typeface="Roboto"/>
                <a:cs typeface="Roboto"/>
                <a:sym typeface="Roboto"/>
              </a:rPr>
              <a:t>Why REST?</a:t>
            </a:r>
          </a:p>
        </p:txBody>
      </p:sp>
      <p:sp>
        <p:nvSpPr>
          <p:cNvPr id="503" name="Shape 503"/>
          <p:cNvSpPr txBox="1"/>
          <p:nvPr>
            <p:ph idx="4294967295" type="body"/>
          </p:nvPr>
        </p:nvSpPr>
        <p:spPr>
          <a:xfrm>
            <a:off x="615720" y="1741166"/>
            <a:ext cx="6985799" cy="3475499"/>
          </a:xfrm>
          <a:prstGeom prst="rect">
            <a:avLst/>
          </a:prstGeom>
          <a:noFill/>
          <a:ln>
            <a:noFill/>
          </a:ln>
        </p:spPr>
        <p:txBody>
          <a:bodyPr anchorCtr="0" anchor="t" bIns="121825" lIns="121825" rIns="121825" tIns="121825">
            <a:noAutofit/>
          </a:bodyPr>
          <a:lstStyle/>
          <a:p>
            <a:pPr lvl="0" marR="0" rtl="0" algn="l">
              <a:lnSpc>
                <a:spcPct val="100000"/>
              </a:lnSpc>
              <a:spcBef>
                <a:spcPts val="0"/>
              </a:spcBef>
              <a:spcAft>
                <a:spcPts val="0"/>
              </a:spcAft>
              <a:buNone/>
            </a:pPr>
            <a:r>
              <a:rPr lang="en-US">
                <a:solidFill>
                  <a:srgbClr val="666666"/>
                </a:solidFill>
              </a:rPr>
              <a:t>Well understood in the industry</a:t>
            </a:r>
          </a:p>
          <a:p>
            <a:pPr lvl="0" marR="0" rtl="0" algn="l">
              <a:lnSpc>
                <a:spcPct val="100000"/>
              </a:lnSpc>
              <a:spcBef>
                <a:spcPts val="0"/>
              </a:spcBef>
              <a:spcAft>
                <a:spcPts val="0"/>
              </a:spcAft>
              <a:buNone/>
            </a:pPr>
            <a:r>
              <a:rPr lang="en-US">
                <a:solidFill>
                  <a:srgbClr val="666666"/>
                </a:solidFill>
              </a:rPr>
              <a:t>Readily implementable</a:t>
            </a:r>
          </a:p>
          <a:p>
            <a:pPr lvl="0" marR="0" rtl="0" algn="l">
              <a:lnSpc>
                <a:spcPct val="100000"/>
              </a:lnSpc>
              <a:spcBef>
                <a:spcPts val="0"/>
              </a:spcBef>
              <a:spcAft>
                <a:spcPts val="0"/>
              </a:spcAft>
              <a:buNone/>
            </a:pPr>
            <a:r>
              <a:rPr lang="en-US">
                <a:solidFill>
                  <a:srgbClr val="666666"/>
                </a:solidFill>
              </a:rPr>
              <a:t>Readily consumable</a:t>
            </a:r>
          </a:p>
          <a:p>
            <a:pPr lvl="0" marR="0" rtl="0" algn="l">
              <a:lnSpc>
                <a:spcPct val="100000"/>
              </a:lnSpc>
              <a:spcBef>
                <a:spcPts val="0"/>
              </a:spcBef>
              <a:spcAft>
                <a:spcPts val="0"/>
              </a:spcAft>
              <a:buNone/>
            </a:pPr>
            <a:r>
              <a:rPr lang="en-US">
                <a:solidFill>
                  <a:srgbClr val="666666"/>
                </a:solidFill>
              </a:rPr>
              <a:t>Lifecycle tools</a:t>
            </a:r>
          </a:p>
          <a:p>
            <a:pPr lvl="0" marR="0" rtl="0" algn="l">
              <a:lnSpc>
                <a:spcPct val="100000"/>
              </a:lnSpc>
              <a:spcBef>
                <a:spcPts val="0"/>
              </a:spcBef>
              <a:spcAft>
                <a:spcPts val="0"/>
              </a:spcAft>
              <a:buNone/>
            </a:pPr>
            <a:r>
              <a:rPr lang="en-US">
                <a:solidFill>
                  <a:srgbClr val="666666"/>
                </a:solidFill>
              </a:rPr>
              <a:t>Governance to</a:t>
            </a:r>
            <a:r>
              <a:rPr b="0" i="0" lang="en-US" sz="2400" u="none" cap="none" strike="noStrike">
                <a:solidFill>
                  <a:schemeClr val="accent1"/>
                </a:solidFill>
                <a:latin typeface="Roboto"/>
                <a:ea typeface="Roboto"/>
                <a:cs typeface="Roboto"/>
                <a:sym typeface="Roboto"/>
              </a:rPr>
              <a:t>ols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Shape 508"/>
          <p:cNvSpPr txBox="1"/>
          <p:nvPr>
            <p:ph idx="4294967295" type="title"/>
          </p:nvPr>
        </p:nvSpPr>
        <p:spPr>
          <a:xfrm>
            <a:off x="451166" y="925100"/>
            <a:ext cx="8809500" cy="1007700"/>
          </a:xfrm>
          <a:prstGeom prst="rect">
            <a:avLst/>
          </a:prstGeom>
          <a:noFill/>
          <a:ln>
            <a:noFill/>
          </a:ln>
        </p:spPr>
        <p:txBody>
          <a:bodyPr anchorCtr="0" anchor="b" bIns="121825" lIns="121825" rIns="121825" tIns="121825">
            <a:noAutofit/>
          </a:bodyPr>
          <a:lstStyle/>
          <a:p>
            <a:pPr indent="0" lvl="0" marL="0" marR="0" rtl="0" algn="l">
              <a:lnSpc>
                <a:spcPct val="100000"/>
              </a:lnSpc>
              <a:spcBef>
                <a:spcPts val="0"/>
              </a:spcBef>
              <a:spcAft>
                <a:spcPts val="0"/>
              </a:spcAft>
              <a:buClr>
                <a:srgbClr val="666666"/>
              </a:buClr>
              <a:buSzPct val="25000"/>
              <a:buFont typeface="Roboto"/>
              <a:buNone/>
            </a:pPr>
            <a:r>
              <a:rPr b="0" i="0" lang="en-US" sz="4800" u="none" cap="none" strike="noStrike">
                <a:solidFill>
                  <a:srgbClr val="666666"/>
                </a:solidFill>
                <a:latin typeface="Roboto"/>
                <a:ea typeface="Roboto"/>
                <a:cs typeface="Roboto"/>
                <a:sym typeface="Roboto"/>
              </a:rPr>
              <a:t>Benefits of Resource-Oriented,</a:t>
            </a:r>
          </a:p>
          <a:p>
            <a:pPr indent="0" lvl="0" marL="0" marR="0" rtl="0" algn="l">
              <a:lnSpc>
                <a:spcPct val="100000"/>
              </a:lnSpc>
              <a:spcBef>
                <a:spcPts val="0"/>
              </a:spcBef>
              <a:spcAft>
                <a:spcPts val="0"/>
              </a:spcAft>
              <a:buClr>
                <a:srgbClr val="666666"/>
              </a:buClr>
              <a:buSzPct val="25000"/>
              <a:buFont typeface="Roboto"/>
              <a:buNone/>
            </a:pPr>
            <a:r>
              <a:rPr b="0" i="0" lang="en-US" sz="4800" u="none" cap="none" strike="noStrike">
                <a:solidFill>
                  <a:srgbClr val="666666"/>
                </a:solidFill>
                <a:latin typeface="Roboto"/>
                <a:ea typeface="Roboto"/>
                <a:cs typeface="Roboto"/>
                <a:sym typeface="Roboto"/>
              </a:rPr>
              <a:t>Verb-Driven APIs</a:t>
            </a:r>
          </a:p>
        </p:txBody>
      </p:sp>
      <p:sp>
        <p:nvSpPr>
          <p:cNvPr id="509" name="Shape 509"/>
          <p:cNvSpPr txBox="1"/>
          <p:nvPr>
            <p:ph idx="4294967295" type="body"/>
          </p:nvPr>
        </p:nvSpPr>
        <p:spPr>
          <a:xfrm>
            <a:off x="768125" y="2274575"/>
            <a:ext cx="8187900" cy="3475500"/>
          </a:xfrm>
          <a:prstGeom prst="rect">
            <a:avLst/>
          </a:prstGeom>
          <a:noFill/>
          <a:ln>
            <a:noFill/>
          </a:ln>
        </p:spPr>
        <p:txBody>
          <a:bodyPr anchorCtr="0" anchor="t" bIns="121825" lIns="121825" rIns="121825" tIns="121825">
            <a:noAutofit/>
          </a:bodyPr>
          <a:lstStyle/>
          <a:p>
            <a:pPr indent="0" lvl="0" marL="0" marR="0" rtl="0" algn="l">
              <a:lnSpc>
                <a:spcPct val="115000"/>
              </a:lnSpc>
              <a:spcBef>
                <a:spcPts val="0"/>
              </a:spcBef>
              <a:spcAft>
                <a:spcPts val="0"/>
              </a:spcAft>
              <a:buClr>
                <a:schemeClr val="accent1"/>
              </a:buClr>
              <a:buSzPct val="25000"/>
              <a:buFont typeface="Roboto"/>
              <a:buNone/>
            </a:pPr>
            <a:r>
              <a:rPr b="0" i="0" lang="en-US" sz="2400" u="none" cap="none" strike="noStrike">
                <a:solidFill>
                  <a:schemeClr val="accent1"/>
                </a:solidFill>
                <a:latin typeface="Roboto"/>
                <a:ea typeface="Roboto"/>
                <a:cs typeface="Roboto"/>
                <a:sym typeface="Roboto"/>
              </a:rPr>
              <a:t>Clear intent, common understanding</a:t>
            </a:r>
          </a:p>
          <a:p>
            <a:pPr indent="0" lvl="0" marL="0" marR="0" rtl="0" algn="l">
              <a:lnSpc>
                <a:spcPct val="115000"/>
              </a:lnSpc>
              <a:spcBef>
                <a:spcPts val="1900"/>
              </a:spcBef>
              <a:spcAft>
                <a:spcPts val="0"/>
              </a:spcAft>
              <a:buClr>
                <a:schemeClr val="accent1"/>
              </a:buClr>
              <a:buSzPct val="25000"/>
              <a:buFont typeface="Roboto"/>
              <a:buNone/>
            </a:pPr>
            <a:r>
              <a:rPr b="0" i="0" lang="en-US" sz="2400" u="none" cap="none" strike="noStrike">
                <a:solidFill>
                  <a:schemeClr val="accent1"/>
                </a:solidFill>
                <a:latin typeface="Roboto"/>
                <a:ea typeface="Roboto"/>
                <a:cs typeface="Roboto"/>
                <a:sym typeface="Roboto"/>
              </a:rPr>
              <a:t>HTTP caching tricks enabled</a:t>
            </a:r>
          </a:p>
          <a:p>
            <a:pPr indent="-349250" lvl="0" marL="457200" marR="0" rtl="0" algn="l">
              <a:lnSpc>
                <a:spcPct val="115000"/>
              </a:lnSpc>
              <a:spcBef>
                <a:spcPts val="1900"/>
              </a:spcBef>
              <a:spcAft>
                <a:spcPts val="0"/>
              </a:spcAft>
              <a:buClr>
                <a:schemeClr val="accent1"/>
              </a:buClr>
              <a:buSzPct val="100000"/>
              <a:buFont typeface="Roboto"/>
              <a:buChar char="●"/>
            </a:pPr>
            <a:r>
              <a:rPr b="0" i="0" lang="en-US" sz="1900" u="none" cap="none" strike="noStrike">
                <a:solidFill>
                  <a:schemeClr val="accent1"/>
                </a:solidFill>
                <a:latin typeface="Roboto"/>
                <a:ea typeface="Roboto"/>
                <a:cs typeface="Roboto"/>
                <a:sym typeface="Roboto"/>
              </a:rPr>
              <a:t>ETag</a:t>
            </a:r>
          </a:p>
          <a:p>
            <a:pPr indent="-349250" lvl="0" marL="457200" marR="0" rtl="0" algn="l">
              <a:lnSpc>
                <a:spcPct val="115000"/>
              </a:lnSpc>
              <a:spcBef>
                <a:spcPts val="1900"/>
              </a:spcBef>
              <a:spcAft>
                <a:spcPts val="0"/>
              </a:spcAft>
              <a:buClr>
                <a:schemeClr val="accent1"/>
              </a:buClr>
              <a:buSzPct val="100000"/>
              <a:buFont typeface="Roboto"/>
              <a:buChar char="●"/>
            </a:pPr>
            <a:r>
              <a:rPr b="0" i="0" lang="en-US" sz="1900" u="none" cap="none" strike="noStrike">
                <a:solidFill>
                  <a:schemeClr val="accent1"/>
                </a:solidFill>
                <a:latin typeface="Roboto"/>
                <a:ea typeface="Roboto"/>
                <a:cs typeface="Roboto"/>
                <a:sym typeface="Roboto"/>
              </a:rPr>
              <a:t>If-Modified-Since</a:t>
            </a:r>
          </a:p>
          <a:p>
            <a:pPr indent="-349250" lvl="0" marL="457200" marR="0" rtl="0" algn="l">
              <a:lnSpc>
                <a:spcPct val="115000"/>
              </a:lnSpc>
              <a:spcBef>
                <a:spcPts val="1900"/>
              </a:spcBef>
              <a:spcAft>
                <a:spcPts val="0"/>
              </a:spcAft>
              <a:buClr>
                <a:schemeClr val="accent1"/>
              </a:buClr>
              <a:buSzPct val="100000"/>
              <a:buFont typeface="Roboto"/>
              <a:buChar char="●"/>
            </a:pPr>
            <a:r>
              <a:rPr b="0" i="0" lang="en-US" sz="1900" u="none" cap="none" strike="noStrike">
                <a:solidFill>
                  <a:schemeClr val="accent1"/>
                </a:solidFill>
                <a:latin typeface="Roboto"/>
                <a:ea typeface="Roboto"/>
                <a:cs typeface="Roboto"/>
                <a:sym typeface="Roboto"/>
              </a:rPr>
              <a:t>Cache-Control</a:t>
            </a:r>
          </a:p>
          <a:p>
            <a:pPr indent="0" lvl="0" marL="0" marR="0" rtl="0" algn="l">
              <a:lnSpc>
                <a:spcPct val="115000"/>
              </a:lnSpc>
              <a:spcBef>
                <a:spcPts val="1900"/>
              </a:spcBef>
              <a:spcAft>
                <a:spcPts val="0"/>
              </a:spcAft>
              <a:buClr>
                <a:schemeClr val="accent1"/>
              </a:buClr>
              <a:buSzPct val="25000"/>
              <a:buFont typeface="Roboto"/>
              <a:buNone/>
            </a:pPr>
            <a:r>
              <a:rPr b="0" i="0" lang="en-US" sz="2400" u="none" cap="none" strike="noStrike">
                <a:solidFill>
                  <a:schemeClr val="accent1"/>
                </a:solidFill>
                <a:latin typeface="Roboto"/>
                <a:ea typeface="Roboto"/>
                <a:cs typeface="Roboto"/>
                <a:sym typeface="Roboto"/>
              </a:rPr>
              <a:t>Security, Logging, Analytics &amp; more orthogonal to protocol</a:t>
            </a:r>
          </a:p>
          <a:p>
            <a:pPr indent="0" lvl="0" marL="0" marR="0" rtl="0" algn="l">
              <a:lnSpc>
                <a:spcPct val="115000"/>
              </a:lnSpc>
              <a:spcBef>
                <a:spcPts val="1900"/>
              </a:spcBef>
              <a:spcAft>
                <a:spcPts val="0"/>
              </a:spcAft>
              <a:buClr>
                <a:schemeClr val="accent1"/>
              </a:buClr>
              <a:buSzPct val="25000"/>
              <a:buFont typeface="Roboto"/>
              <a:buNone/>
            </a:pPr>
            <a:r>
              <a:t/>
            </a:r>
            <a:endParaRPr b="0" i="0" sz="2400" u="none" cap="none" strike="noStrike">
              <a:solidFill>
                <a:schemeClr val="accent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Shape 514"/>
          <p:cNvSpPr txBox="1"/>
          <p:nvPr>
            <p:ph idx="4294967295" type="title"/>
          </p:nvPr>
        </p:nvSpPr>
        <p:spPr>
          <a:xfrm>
            <a:off x="374966" y="391700"/>
            <a:ext cx="8809500" cy="1007700"/>
          </a:xfrm>
          <a:prstGeom prst="rect">
            <a:avLst/>
          </a:prstGeom>
          <a:noFill/>
          <a:ln>
            <a:noFill/>
          </a:ln>
        </p:spPr>
        <p:txBody>
          <a:bodyPr anchorCtr="0" anchor="b" bIns="121825" lIns="121825" rIns="121825" tIns="121825">
            <a:noAutofit/>
          </a:bodyPr>
          <a:lstStyle/>
          <a:p>
            <a:pPr indent="0" lvl="0" marL="0" marR="0" rtl="0" algn="l">
              <a:lnSpc>
                <a:spcPct val="100000"/>
              </a:lnSpc>
              <a:spcBef>
                <a:spcPts val="0"/>
              </a:spcBef>
              <a:spcAft>
                <a:spcPts val="0"/>
              </a:spcAft>
              <a:buClr>
                <a:srgbClr val="666666"/>
              </a:buClr>
              <a:buSzPct val="25000"/>
              <a:buFont typeface="Roboto"/>
              <a:buNone/>
            </a:pPr>
            <a:r>
              <a:rPr b="0" i="0" lang="en-US" sz="4800" u="none" cap="none" strike="noStrike">
                <a:solidFill>
                  <a:srgbClr val="666666"/>
                </a:solidFill>
                <a:latin typeface="Roboto"/>
                <a:ea typeface="Roboto"/>
                <a:cs typeface="Roboto"/>
                <a:sym typeface="Roboto"/>
              </a:rPr>
              <a:t>Data Types</a:t>
            </a:r>
          </a:p>
        </p:txBody>
      </p:sp>
      <p:sp>
        <p:nvSpPr>
          <p:cNvPr id="515" name="Shape 515"/>
          <p:cNvSpPr txBox="1"/>
          <p:nvPr>
            <p:ph idx="4294967295" type="body"/>
          </p:nvPr>
        </p:nvSpPr>
        <p:spPr>
          <a:xfrm>
            <a:off x="844320" y="1664966"/>
            <a:ext cx="10758300" cy="4331699"/>
          </a:xfrm>
          <a:prstGeom prst="rect">
            <a:avLst/>
          </a:prstGeom>
          <a:noFill/>
          <a:ln>
            <a:noFill/>
          </a:ln>
        </p:spPr>
        <p:txBody>
          <a:bodyPr anchorCtr="0" anchor="t" bIns="121825" lIns="121825" rIns="121825" tIns="121825">
            <a:noAutofit/>
          </a:bodyPr>
          <a:lstStyle/>
          <a:p>
            <a:pPr indent="0" lvl="0" marL="0" marR="0" rtl="0" algn="l">
              <a:lnSpc>
                <a:spcPct val="115000"/>
              </a:lnSpc>
              <a:spcBef>
                <a:spcPts val="0"/>
              </a:spcBef>
              <a:spcAft>
                <a:spcPts val="0"/>
              </a:spcAft>
              <a:buClr>
                <a:schemeClr val="accent1"/>
              </a:buClr>
              <a:buSzPct val="25000"/>
              <a:buFont typeface="Roboto"/>
              <a:buNone/>
            </a:pPr>
            <a:r>
              <a:rPr b="1" i="0" lang="en-US" sz="2400" u="none" cap="none" strike="noStrike">
                <a:solidFill>
                  <a:srgbClr val="666666"/>
                </a:solidFill>
                <a:latin typeface="Roboto"/>
                <a:ea typeface="Roboto"/>
                <a:cs typeface="Roboto"/>
                <a:sym typeface="Roboto"/>
              </a:rPr>
              <a:t>XML</a:t>
            </a:r>
          </a:p>
          <a:p>
            <a:pPr indent="-304800" lvl="0" marL="609600" marR="0" rtl="0" algn="l">
              <a:lnSpc>
                <a:spcPct val="100000"/>
              </a:lnSpc>
              <a:spcBef>
                <a:spcPts val="0"/>
              </a:spcBef>
              <a:spcAft>
                <a:spcPts val="0"/>
              </a:spcAft>
              <a:buClr>
                <a:srgbClr val="666666"/>
              </a:buClr>
              <a:buSzPct val="25000"/>
              <a:buFont typeface="Roboto"/>
              <a:buNone/>
            </a:pPr>
            <a:r>
              <a:rPr lang="en-US">
                <a:solidFill>
                  <a:srgbClr val="666666"/>
                </a:solidFill>
              </a:rPr>
              <a:t>The “Traditional” enterprise data structure type</a:t>
            </a:r>
          </a:p>
          <a:p>
            <a:pPr indent="-304800" lvl="0" marL="609600" marR="0" rtl="0" algn="l">
              <a:lnSpc>
                <a:spcPct val="100000"/>
              </a:lnSpc>
              <a:spcBef>
                <a:spcPts val="0"/>
              </a:spcBef>
              <a:spcAft>
                <a:spcPts val="0"/>
              </a:spcAft>
              <a:buClr>
                <a:srgbClr val="666666"/>
              </a:buClr>
              <a:buSzPct val="25000"/>
              <a:buFont typeface="Roboto"/>
              <a:buNone/>
            </a:pPr>
            <a:r>
              <a:rPr lang="en-US">
                <a:solidFill>
                  <a:srgbClr val="666666"/>
                </a:solidFill>
              </a:rPr>
              <a:t>Strong validation = brittle apps</a:t>
            </a:r>
          </a:p>
          <a:p>
            <a:pPr indent="-304800" lvl="0" marL="609600" marR="0" rtl="0" algn="l">
              <a:lnSpc>
                <a:spcPct val="100000"/>
              </a:lnSpc>
              <a:spcBef>
                <a:spcPts val="0"/>
              </a:spcBef>
              <a:spcAft>
                <a:spcPts val="0"/>
              </a:spcAft>
              <a:buClr>
                <a:srgbClr val="666666"/>
              </a:buClr>
              <a:buSzPct val="25000"/>
              <a:buFont typeface="Roboto"/>
              <a:buNone/>
            </a:pPr>
            <a:r>
              <a:rPr lang="en-US">
                <a:solidFill>
                  <a:srgbClr val="666666"/>
                </a:solidFill>
              </a:rPr>
              <a:t>Difficult implementation on mobile / web platforms</a:t>
            </a:r>
          </a:p>
          <a:p>
            <a:pPr indent="0" lvl="0" marL="0" marR="0" rtl="0" algn="l">
              <a:lnSpc>
                <a:spcPct val="115000"/>
              </a:lnSpc>
              <a:spcBef>
                <a:spcPts val="1900"/>
              </a:spcBef>
              <a:spcAft>
                <a:spcPts val="0"/>
              </a:spcAft>
              <a:buClr>
                <a:schemeClr val="accent1"/>
              </a:buClr>
              <a:buSzPct val="25000"/>
              <a:buFont typeface="Roboto"/>
              <a:buNone/>
            </a:pPr>
            <a:r>
              <a:rPr b="1" i="0" lang="en-US" sz="2400" u="none" cap="none" strike="noStrike">
                <a:solidFill>
                  <a:srgbClr val="666666"/>
                </a:solidFill>
                <a:latin typeface="Roboto"/>
                <a:ea typeface="Roboto"/>
                <a:cs typeface="Roboto"/>
                <a:sym typeface="Roboto"/>
              </a:rPr>
              <a:t>JSON</a:t>
            </a:r>
          </a:p>
          <a:p>
            <a:pPr indent="-304800" lvl="0" marL="609600" marR="0" rtl="0" algn="l">
              <a:lnSpc>
                <a:spcPct val="100000"/>
              </a:lnSpc>
              <a:spcBef>
                <a:spcPts val="0"/>
              </a:spcBef>
              <a:spcAft>
                <a:spcPts val="0"/>
              </a:spcAft>
              <a:buClr>
                <a:srgbClr val="666666"/>
              </a:buClr>
              <a:buSzPct val="25000"/>
              <a:buFont typeface="Roboto"/>
              <a:buNone/>
            </a:pPr>
            <a:r>
              <a:rPr b="0" i="0" lang="en-US" sz="2400" u="none" cap="none" strike="noStrike">
                <a:solidFill>
                  <a:srgbClr val="666666"/>
                </a:solidFill>
                <a:latin typeface="Roboto"/>
                <a:ea typeface="Roboto"/>
                <a:cs typeface="Roboto"/>
                <a:sym typeface="Roboto"/>
              </a:rPr>
              <a:t>Web-native data structures</a:t>
            </a:r>
          </a:p>
          <a:p>
            <a:pPr indent="-304800" lvl="0" marL="609600" marR="0" rtl="0" algn="l">
              <a:lnSpc>
                <a:spcPct val="100000"/>
              </a:lnSpc>
              <a:spcBef>
                <a:spcPts val="0"/>
              </a:spcBef>
              <a:spcAft>
                <a:spcPts val="0"/>
              </a:spcAft>
              <a:buClr>
                <a:srgbClr val="666666"/>
              </a:buClr>
              <a:buSzPct val="25000"/>
              <a:buFont typeface="Roboto"/>
              <a:buNone/>
            </a:pPr>
            <a:r>
              <a:rPr b="0" i="0" lang="en-US" sz="2400" u="none" cap="none" strike="noStrike">
                <a:solidFill>
                  <a:srgbClr val="666666"/>
                </a:solidFill>
                <a:latin typeface="Roboto"/>
                <a:ea typeface="Roboto"/>
                <a:cs typeface="Roboto"/>
                <a:sym typeface="Roboto"/>
              </a:rPr>
              <a:t>Weak validation = robust apps</a:t>
            </a:r>
          </a:p>
          <a:p>
            <a:pPr indent="-304800" lvl="0" marL="609600" marR="0" rtl="0" algn="l">
              <a:lnSpc>
                <a:spcPct val="100000"/>
              </a:lnSpc>
              <a:spcBef>
                <a:spcPts val="0"/>
              </a:spcBef>
              <a:spcAft>
                <a:spcPts val="0"/>
              </a:spcAft>
              <a:buClr>
                <a:srgbClr val="666666"/>
              </a:buClr>
              <a:buSzPct val="25000"/>
              <a:buFont typeface="Roboto"/>
              <a:buNone/>
            </a:pPr>
            <a:r>
              <a:rPr b="0" i="0" lang="en-US" sz="2400" u="none" cap="none" strike="noStrike">
                <a:solidFill>
                  <a:srgbClr val="666666"/>
                </a:solidFill>
                <a:latin typeface="Roboto"/>
                <a:ea typeface="Roboto"/>
                <a:cs typeface="Roboto"/>
                <a:sym typeface="Roboto"/>
              </a:rPr>
              <a:t>Seamless implementation on mobile / web platforms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9" name="Shape 519"/>
        <p:cNvGrpSpPr/>
        <p:nvPr/>
      </p:nvGrpSpPr>
      <p:grpSpPr>
        <a:xfrm>
          <a:off x="0" y="0"/>
          <a:ext cx="0" cy="0"/>
          <a:chOff x="0" y="0"/>
          <a:chExt cx="0" cy="0"/>
        </a:xfrm>
      </p:grpSpPr>
      <p:sp>
        <p:nvSpPr>
          <p:cNvPr id="520" name="Shape 520"/>
          <p:cNvSpPr txBox="1"/>
          <p:nvPr>
            <p:ph idx="4294967295" type="title"/>
          </p:nvPr>
        </p:nvSpPr>
        <p:spPr>
          <a:xfrm>
            <a:off x="527366" y="696500"/>
            <a:ext cx="7339199" cy="1007700"/>
          </a:xfrm>
          <a:prstGeom prst="rect">
            <a:avLst/>
          </a:prstGeom>
          <a:noFill/>
          <a:ln>
            <a:noFill/>
          </a:ln>
        </p:spPr>
        <p:txBody>
          <a:bodyPr anchorCtr="0" anchor="b" bIns="121825" lIns="121825" rIns="121825" tIns="121825">
            <a:noAutofit/>
          </a:bodyPr>
          <a:lstStyle/>
          <a:p>
            <a:pPr indent="0" lvl="0" marL="0" marR="0" rtl="0" algn="l">
              <a:lnSpc>
                <a:spcPct val="100000"/>
              </a:lnSpc>
              <a:spcBef>
                <a:spcPts val="0"/>
              </a:spcBef>
              <a:spcAft>
                <a:spcPts val="0"/>
              </a:spcAft>
              <a:buClr>
                <a:srgbClr val="666666"/>
              </a:buClr>
              <a:buSzPct val="25000"/>
              <a:buFont typeface="Roboto"/>
              <a:buNone/>
            </a:pPr>
            <a:r>
              <a:rPr b="0" i="0" lang="en-US" sz="4800" u="none" cap="none" strike="noStrike">
                <a:solidFill>
                  <a:srgbClr val="666666"/>
                </a:solidFill>
                <a:latin typeface="Roboto"/>
                <a:ea typeface="Roboto"/>
                <a:cs typeface="Roboto"/>
                <a:sym typeface="Roboto"/>
              </a:rPr>
              <a:t>Sample Interaction</a:t>
            </a:r>
          </a:p>
        </p:txBody>
      </p:sp>
      <p:sp>
        <p:nvSpPr>
          <p:cNvPr id="521" name="Shape 521"/>
          <p:cNvSpPr txBox="1"/>
          <p:nvPr>
            <p:ph idx="4294967295" type="body"/>
          </p:nvPr>
        </p:nvSpPr>
        <p:spPr>
          <a:xfrm>
            <a:off x="1045737" y="2734900"/>
            <a:ext cx="4128000" cy="1007700"/>
          </a:xfrm>
          <a:prstGeom prst="rect">
            <a:avLst/>
          </a:prstGeom>
          <a:solidFill>
            <a:srgbClr val="E8E8E8"/>
          </a:solidFill>
          <a:ln>
            <a:noFill/>
          </a:ln>
        </p:spPr>
        <p:txBody>
          <a:bodyPr anchorCtr="0" anchor="t" bIns="121825" lIns="121825" rIns="121825" tIns="121825">
            <a:noAutofit/>
          </a:bodyPr>
          <a:lstStyle/>
          <a:p>
            <a:pPr indent="0" lvl="0" marL="0" marR="0" rtl="0" algn="l">
              <a:lnSpc>
                <a:spcPct val="100000"/>
              </a:lnSpc>
              <a:spcBef>
                <a:spcPts val="0"/>
              </a:spcBef>
              <a:spcAft>
                <a:spcPts val="0"/>
              </a:spcAft>
              <a:buClr>
                <a:schemeClr val="accent1"/>
              </a:buClr>
              <a:buSzPct val="25000"/>
              <a:buFont typeface="Roboto"/>
              <a:buNone/>
            </a:pPr>
            <a:r>
              <a:rPr b="0" i="0" lang="en-US" sz="1900" u="none" cap="none" strike="noStrike">
                <a:solidFill>
                  <a:schemeClr val="accent1"/>
                </a:solidFill>
                <a:latin typeface="Consolas"/>
                <a:ea typeface="Consolas"/>
                <a:cs typeface="Consolas"/>
                <a:sym typeface="Consolas"/>
              </a:rPr>
              <a:t>GET /v1/customers HTTP/1.1</a:t>
            </a:r>
          </a:p>
          <a:p>
            <a:pPr indent="0" lvl="0" marL="0" marR="0" rtl="0" algn="l">
              <a:lnSpc>
                <a:spcPct val="100000"/>
              </a:lnSpc>
              <a:spcBef>
                <a:spcPts val="0"/>
              </a:spcBef>
              <a:spcAft>
                <a:spcPts val="0"/>
              </a:spcAft>
              <a:buClr>
                <a:schemeClr val="accent1"/>
              </a:buClr>
              <a:buSzPct val="25000"/>
              <a:buFont typeface="Roboto"/>
              <a:buNone/>
            </a:pPr>
            <a:r>
              <a:rPr b="0" i="0" lang="en-US" sz="1900" u="none" cap="none" strike="noStrike">
                <a:solidFill>
                  <a:schemeClr val="accent1"/>
                </a:solidFill>
                <a:latin typeface="Consolas"/>
                <a:ea typeface="Consolas"/>
                <a:cs typeface="Consolas"/>
                <a:sym typeface="Consolas"/>
              </a:rPr>
              <a:t>Host: api.yourdomain.com</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5" name="Shape 525"/>
        <p:cNvGrpSpPr/>
        <p:nvPr/>
      </p:nvGrpSpPr>
      <p:grpSpPr>
        <a:xfrm>
          <a:off x="0" y="0"/>
          <a:ext cx="0" cy="0"/>
          <a:chOff x="0" y="0"/>
          <a:chExt cx="0" cy="0"/>
        </a:xfrm>
      </p:grpSpPr>
      <p:sp>
        <p:nvSpPr>
          <p:cNvPr id="526" name="Shape 526"/>
          <p:cNvSpPr txBox="1"/>
          <p:nvPr>
            <p:ph idx="4294967295" type="title"/>
          </p:nvPr>
        </p:nvSpPr>
        <p:spPr>
          <a:xfrm>
            <a:off x="527366" y="696500"/>
            <a:ext cx="6775199" cy="1007700"/>
          </a:xfrm>
          <a:prstGeom prst="rect">
            <a:avLst/>
          </a:prstGeom>
          <a:noFill/>
          <a:ln>
            <a:noFill/>
          </a:ln>
        </p:spPr>
        <p:txBody>
          <a:bodyPr anchorCtr="0" anchor="b" bIns="121825" lIns="121825" rIns="121825" tIns="121825">
            <a:noAutofit/>
          </a:bodyPr>
          <a:lstStyle/>
          <a:p>
            <a:pPr indent="0" lvl="0" marL="0" marR="0" rtl="0" algn="l">
              <a:lnSpc>
                <a:spcPct val="100000"/>
              </a:lnSpc>
              <a:spcBef>
                <a:spcPts val="0"/>
              </a:spcBef>
              <a:spcAft>
                <a:spcPts val="0"/>
              </a:spcAft>
              <a:buClr>
                <a:srgbClr val="666666"/>
              </a:buClr>
              <a:buSzPct val="25000"/>
              <a:buFont typeface="Roboto"/>
              <a:buNone/>
            </a:pPr>
            <a:r>
              <a:rPr b="0" i="0" lang="en-US" sz="4800" u="none" cap="none" strike="noStrike">
                <a:solidFill>
                  <a:srgbClr val="666666"/>
                </a:solidFill>
                <a:latin typeface="Roboto"/>
                <a:ea typeface="Roboto"/>
                <a:cs typeface="Roboto"/>
                <a:sym typeface="Roboto"/>
              </a:rPr>
              <a:t>Sample Interaction</a:t>
            </a:r>
          </a:p>
        </p:txBody>
      </p:sp>
      <p:sp>
        <p:nvSpPr>
          <p:cNvPr id="527" name="Shape 527"/>
          <p:cNvSpPr txBox="1"/>
          <p:nvPr>
            <p:ph idx="4294967295" type="body"/>
          </p:nvPr>
        </p:nvSpPr>
        <p:spPr>
          <a:xfrm>
            <a:off x="893337" y="2734900"/>
            <a:ext cx="4128000" cy="1007700"/>
          </a:xfrm>
          <a:prstGeom prst="rect">
            <a:avLst/>
          </a:prstGeom>
          <a:solidFill>
            <a:srgbClr val="E8E8E8"/>
          </a:solidFill>
          <a:ln>
            <a:noFill/>
          </a:ln>
        </p:spPr>
        <p:txBody>
          <a:bodyPr anchorCtr="0" anchor="t" bIns="121825" lIns="121825" rIns="121825" tIns="121825">
            <a:noAutofit/>
          </a:bodyPr>
          <a:lstStyle/>
          <a:p>
            <a:pPr indent="0" lvl="0" marL="0" marR="0" rtl="0" algn="l">
              <a:lnSpc>
                <a:spcPct val="100000"/>
              </a:lnSpc>
              <a:spcBef>
                <a:spcPts val="0"/>
              </a:spcBef>
              <a:spcAft>
                <a:spcPts val="0"/>
              </a:spcAft>
              <a:buClr>
                <a:schemeClr val="accent1"/>
              </a:buClr>
              <a:buSzPct val="25000"/>
              <a:buFont typeface="Roboto"/>
              <a:buNone/>
            </a:pPr>
            <a:r>
              <a:rPr b="0" i="0" lang="en-US" sz="1900" u="none" cap="none" strike="noStrike">
                <a:solidFill>
                  <a:schemeClr val="accent1"/>
                </a:solidFill>
                <a:latin typeface="Consolas"/>
                <a:ea typeface="Consolas"/>
                <a:cs typeface="Consolas"/>
                <a:sym typeface="Consolas"/>
              </a:rPr>
              <a:t>GET /v1/customers HTTP/1.1</a:t>
            </a:r>
          </a:p>
          <a:p>
            <a:pPr indent="0" lvl="0" marL="0" marR="0" rtl="0" algn="l">
              <a:lnSpc>
                <a:spcPct val="100000"/>
              </a:lnSpc>
              <a:spcBef>
                <a:spcPts val="0"/>
              </a:spcBef>
              <a:spcAft>
                <a:spcPts val="0"/>
              </a:spcAft>
              <a:buClr>
                <a:schemeClr val="accent1"/>
              </a:buClr>
              <a:buSzPct val="25000"/>
              <a:buFont typeface="Roboto"/>
              <a:buNone/>
            </a:pPr>
            <a:r>
              <a:rPr b="0" i="0" lang="en-US" sz="1900" u="none" cap="none" strike="noStrike">
                <a:solidFill>
                  <a:schemeClr val="accent1"/>
                </a:solidFill>
                <a:latin typeface="Consolas"/>
                <a:ea typeface="Consolas"/>
                <a:cs typeface="Consolas"/>
                <a:sym typeface="Consolas"/>
              </a:rPr>
              <a:t>Host: api.yourdomain.com</a:t>
            </a:r>
          </a:p>
        </p:txBody>
      </p:sp>
      <p:sp>
        <p:nvSpPr>
          <p:cNvPr id="528" name="Shape 528"/>
          <p:cNvSpPr txBox="1"/>
          <p:nvPr>
            <p:ph idx="4294967295" type="body"/>
          </p:nvPr>
        </p:nvSpPr>
        <p:spPr>
          <a:xfrm>
            <a:off x="6515105" y="2083000"/>
            <a:ext cx="5351999" cy="2691900"/>
          </a:xfrm>
          <a:prstGeom prst="rect">
            <a:avLst/>
          </a:prstGeom>
          <a:solidFill>
            <a:srgbClr val="E8E8E8"/>
          </a:solidFill>
          <a:ln>
            <a:noFill/>
          </a:ln>
        </p:spPr>
        <p:txBody>
          <a:bodyPr anchorCtr="0" anchor="t" bIns="121825" lIns="121825" rIns="121825" tIns="121825">
            <a:noAutofit/>
          </a:bodyPr>
          <a:lstStyle/>
          <a:p>
            <a:pPr indent="0" lvl="0" marL="0" marR="0" rtl="0" algn="l">
              <a:lnSpc>
                <a:spcPct val="100000"/>
              </a:lnSpc>
              <a:spcBef>
                <a:spcPts val="0"/>
              </a:spcBef>
              <a:spcAft>
                <a:spcPts val="0"/>
              </a:spcAft>
              <a:buClr>
                <a:schemeClr val="accent1"/>
              </a:buClr>
              <a:buSzPct val="25000"/>
              <a:buFont typeface="Roboto"/>
              <a:buNone/>
            </a:pPr>
            <a:r>
              <a:rPr b="0" i="0" lang="en-US" sz="1900" u="none" cap="none" strike="noStrike">
                <a:solidFill>
                  <a:schemeClr val="accent1"/>
                </a:solidFill>
                <a:latin typeface="Consolas"/>
                <a:ea typeface="Consolas"/>
                <a:cs typeface="Consolas"/>
                <a:sym typeface="Consolas"/>
              </a:rPr>
              <a:t>400 Bad Request</a:t>
            </a:r>
          </a:p>
          <a:p>
            <a:pPr indent="0" lvl="0" marL="0" marR="0" rtl="0" algn="l">
              <a:lnSpc>
                <a:spcPct val="100000"/>
              </a:lnSpc>
              <a:spcBef>
                <a:spcPts val="0"/>
              </a:spcBef>
              <a:spcAft>
                <a:spcPts val="0"/>
              </a:spcAft>
              <a:buClr>
                <a:schemeClr val="accent1"/>
              </a:buClr>
              <a:buSzPct val="25000"/>
              <a:buFont typeface="Roboto"/>
              <a:buNone/>
            </a:pPr>
            <a:r>
              <a:t/>
            </a:r>
            <a:endParaRPr b="0" i="0" sz="1900" u="none" cap="none" strike="noStrike">
              <a:solidFill>
                <a:schemeClr val="accent1"/>
              </a:solidFill>
              <a:latin typeface="Consolas"/>
              <a:ea typeface="Consolas"/>
              <a:cs typeface="Consolas"/>
              <a:sym typeface="Consolas"/>
            </a:endParaRPr>
          </a:p>
          <a:p>
            <a:pPr indent="0" lvl="0" marL="0" marR="0" rtl="0" algn="l">
              <a:lnSpc>
                <a:spcPct val="100000"/>
              </a:lnSpc>
              <a:spcBef>
                <a:spcPts val="0"/>
              </a:spcBef>
              <a:spcAft>
                <a:spcPts val="0"/>
              </a:spcAft>
              <a:buClr>
                <a:schemeClr val="accent1"/>
              </a:buClr>
              <a:buSzPct val="25000"/>
              <a:buFont typeface="Roboto"/>
              <a:buNone/>
            </a:pPr>
            <a:r>
              <a:rPr b="0" i="0" lang="en-US" sz="1900" u="none" cap="none" strike="noStrike">
                <a:solidFill>
                  <a:schemeClr val="accent1"/>
                </a:solidFill>
                <a:latin typeface="Consolas"/>
                <a:ea typeface="Consolas"/>
                <a:cs typeface="Consolas"/>
                <a:sym typeface="Consolas"/>
              </a:rPr>
              <a:t>{ </a:t>
            </a:r>
          </a:p>
          <a:p>
            <a:pPr indent="0" lvl="0" marL="0" marR="0" rtl="0" algn="l">
              <a:lnSpc>
                <a:spcPct val="100000"/>
              </a:lnSpc>
              <a:spcBef>
                <a:spcPts val="0"/>
              </a:spcBef>
              <a:spcAft>
                <a:spcPts val="0"/>
              </a:spcAft>
              <a:buClr>
                <a:schemeClr val="accent1"/>
              </a:buClr>
              <a:buSzPct val="25000"/>
              <a:buFont typeface="Roboto"/>
              <a:buNone/>
            </a:pPr>
            <a:r>
              <a:rPr b="0" i="0" lang="en-US" sz="1900" u="none" cap="none" strike="noStrike">
                <a:solidFill>
                  <a:schemeClr val="accent1"/>
                </a:solidFill>
                <a:latin typeface="Consolas"/>
                <a:ea typeface="Consolas"/>
                <a:cs typeface="Consolas"/>
                <a:sym typeface="Consolas"/>
              </a:rPr>
              <a:t>  "message": "query missing",</a:t>
            </a:r>
          </a:p>
          <a:p>
            <a:pPr indent="0" lvl="0" marL="0" marR="0" rtl="0" algn="l">
              <a:lnSpc>
                <a:spcPct val="100000"/>
              </a:lnSpc>
              <a:spcBef>
                <a:spcPts val="0"/>
              </a:spcBef>
              <a:spcAft>
                <a:spcPts val="0"/>
              </a:spcAft>
              <a:buClr>
                <a:schemeClr val="accent1"/>
              </a:buClr>
              <a:buSzPct val="25000"/>
              <a:buFont typeface="Roboto"/>
              <a:buNone/>
            </a:pPr>
            <a:r>
              <a:rPr b="0" i="0" lang="en-US" sz="1900" u="none" cap="none" strike="noStrike">
                <a:solidFill>
                  <a:schemeClr val="accent1"/>
                </a:solidFill>
                <a:latin typeface="Consolas"/>
                <a:ea typeface="Consolas"/>
                <a:cs typeface="Consolas"/>
                <a:sym typeface="Consolas"/>
              </a:rPr>
              <a:t>  "parameter: "q"</a:t>
            </a:r>
          </a:p>
          <a:p>
            <a:pPr indent="0" lvl="0" marL="0" marR="0" rtl="0" algn="l">
              <a:lnSpc>
                <a:spcPct val="100000"/>
              </a:lnSpc>
              <a:spcBef>
                <a:spcPts val="0"/>
              </a:spcBef>
              <a:spcAft>
                <a:spcPts val="0"/>
              </a:spcAft>
              <a:buClr>
                <a:schemeClr val="accent1"/>
              </a:buClr>
              <a:buSzPct val="25000"/>
              <a:buFont typeface="Roboto"/>
              <a:buNone/>
            </a:pPr>
            <a:r>
              <a:rPr b="0" i="0" lang="en-US" sz="1900" u="none" cap="none" strike="noStrike">
                <a:solidFill>
                  <a:schemeClr val="accent1"/>
                </a:solidFill>
                <a:latin typeface="Consolas"/>
                <a:ea typeface="Consolas"/>
                <a:cs typeface="Consolas"/>
                <a:sym typeface="Consolas"/>
              </a:rPr>
              <a:t>}</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sp>
        <p:nvSpPr>
          <p:cNvPr id="533" name="Shape 533"/>
          <p:cNvSpPr txBox="1"/>
          <p:nvPr>
            <p:ph idx="4294967295" type="title"/>
          </p:nvPr>
        </p:nvSpPr>
        <p:spPr>
          <a:xfrm>
            <a:off x="527366" y="696500"/>
            <a:ext cx="7804799" cy="1007700"/>
          </a:xfrm>
          <a:prstGeom prst="rect">
            <a:avLst/>
          </a:prstGeom>
          <a:noFill/>
          <a:ln>
            <a:noFill/>
          </a:ln>
        </p:spPr>
        <p:txBody>
          <a:bodyPr anchorCtr="0" anchor="b" bIns="121825" lIns="121825" rIns="121825" tIns="121825">
            <a:noAutofit/>
          </a:bodyPr>
          <a:lstStyle/>
          <a:p>
            <a:pPr indent="0" lvl="0" marL="0" marR="0" rtl="0" algn="l">
              <a:lnSpc>
                <a:spcPct val="100000"/>
              </a:lnSpc>
              <a:spcBef>
                <a:spcPts val="0"/>
              </a:spcBef>
              <a:spcAft>
                <a:spcPts val="0"/>
              </a:spcAft>
              <a:buClr>
                <a:srgbClr val="666666"/>
              </a:buClr>
              <a:buSzPct val="25000"/>
              <a:buFont typeface="Roboto"/>
              <a:buNone/>
            </a:pPr>
            <a:r>
              <a:rPr b="0" i="0" lang="en-US" sz="4800" u="none" cap="none" strike="noStrike">
                <a:solidFill>
                  <a:srgbClr val="666666"/>
                </a:solidFill>
                <a:latin typeface="Roboto"/>
                <a:ea typeface="Roboto"/>
                <a:cs typeface="Roboto"/>
                <a:sym typeface="Roboto"/>
              </a:rPr>
              <a:t>Sample Interaction</a:t>
            </a:r>
          </a:p>
        </p:txBody>
      </p:sp>
      <p:sp>
        <p:nvSpPr>
          <p:cNvPr id="534" name="Shape 534"/>
          <p:cNvSpPr txBox="1"/>
          <p:nvPr>
            <p:ph idx="4294967295" type="body"/>
          </p:nvPr>
        </p:nvSpPr>
        <p:spPr>
          <a:xfrm>
            <a:off x="874183" y="2871100"/>
            <a:ext cx="4605900" cy="1007700"/>
          </a:xfrm>
          <a:prstGeom prst="rect">
            <a:avLst/>
          </a:prstGeom>
          <a:solidFill>
            <a:srgbClr val="E8E8E8"/>
          </a:solidFill>
          <a:ln>
            <a:noFill/>
          </a:ln>
        </p:spPr>
        <p:txBody>
          <a:bodyPr anchorCtr="0" anchor="t" bIns="121825" lIns="121825" rIns="121825" tIns="121825">
            <a:noAutofit/>
          </a:bodyPr>
          <a:lstStyle/>
          <a:p>
            <a:pPr indent="0" lvl="0" marL="0" marR="0" rtl="0" algn="l">
              <a:lnSpc>
                <a:spcPct val="100000"/>
              </a:lnSpc>
              <a:spcBef>
                <a:spcPts val="0"/>
              </a:spcBef>
              <a:spcAft>
                <a:spcPts val="0"/>
              </a:spcAft>
              <a:buClr>
                <a:schemeClr val="accent1"/>
              </a:buClr>
              <a:buSzPct val="25000"/>
              <a:buFont typeface="Roboto"/>
              <a:buNone/>
            </a:pPr>
            <a:r>
              <a:rPr b="0" i="0" lang="en-US" sz="1900" u="none" cap="none" strike="noStrike">
                <a:solidFill>
                  <a:schemeClr val="accent1"/>
                </a:solidFill>
                <a:latin typeface="Consolas"/>
                <a:ea typeface="Consolas"/>
                <a:cs typeface="Consolas"/>
                <a:sym typeface="Consolas"/>
              </a:rPr>
              <a:t>GET /v1/customers/U3443 HTTP/1.1</a:t>
            </a:r>
          </a:p>
          <a:p>
            <a:pPr indent="0" lvl="0" marL="0" marR="0" rtl="0" algn="l">
              <a:lnSpc>
                <a:spcPct val="100000"/>
              </a:lnSpc>
              <a:spcBef>
                <a:spcPts val="0"/>
              </a:spcBef>
              <a:spcAft>
                <a:spcPts val="0"/>
              </a:spcAft>
              <a:buClr>
                <a:schemeClr val="accent1"/>
              </a:buClr>
              <a:buSzPct val="25000"/>
              <a:buFont typeface="Roboto"/>
              <a:buNone/>
            </a:pPr>
            <a:r>
              <a:rPr b="0" i="0" lang="en-US" sz="1900" u="none" cap="none" strike="noStrike">
                <a:solidFill>
                  <a:schemeClr val="accent1"/>
                </a:solidFill>
                <a:latin typeface="Consolas"/>
                <a:ea typeface="Consolas"/>
                <a:cs typeface="Consolas"/>
                <a:sym typeface="Consolas"/>
              </a:rPr>
              <a:t>Host: api.yourdomain.com</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Shape 539"/>
          <p:cNvSpPr txBox="1"/>
          <p:nvPr>
            <p:ph idx="4294967295" type="title"/>
          </p:nvPr>
        </p:nvSpPr>
        <p:spPr>
          <a:xfrm>
            <a:off x="222566" y="696500"/>
            <a:ext cx="6395399" cy="1007700"/>
          </a:xfrm>
          <a:prstGeom prst="rect">
            <a:avLst/>
          </a:prstGeom>
          <a:noFill/>
          <a:ln>
            <a:noFill/>
          </a:ln>
        </p:spPr>
        <p:txBody>
          <a:bodyPr anchorCtr="0" anchor="b" bIns="121825" lIns="121825" rIns="121825" tIns="121825">
            <a:noAutofit/>
          </a:bodyPr>
          <a:lstStyle/>
          <a:p>
            <a:pPr indent="0" lvl="0" marL="0" marR="0" rtl="0" algn="l">
              <a:lnSpc>
                <a:spcPct val="100000"/>
              </a:lnSpc>
              <a:spcBef>
                <a:spcPts val="0"/>
              </a:spcBef>
              <a:spcAft>
                <a:spcPts val="0"/>
              </a:spcAft>
              <a:buClr>
                <a:srgbClr val="666666"/>
              </a:buClr>
              <a:buSzPct val="25000"/>
              <a:buFont typeface="Roboto"/>
              <a:buNone/>
            </a:pPr>
            <a:r>
              <a:rPr b="0" i="0" lang="en-US" sz="4800" u="none" cap="none" strike="noStrike">
                <a:solidFill>
                  <a:srgbClr val="666666"/>
                </a:solidFill>
                <a:latin typeface="Roboto"/>
                <a:ea typeface="Roboto"/>
                <a:cs typeface="Roboto"/>
                <a:sym typeface="Roboto"/>
              </a:rPr>
              <a:t>Sample Interaction</a:t>
            </a:r>
          </a:p>
        </p:txBody>
      </p:sp>
      <p:sp>
        <p:nvSpPr>
          <p:cNvPr id="540" name="Shape 540"/>
          <p:cNvSpPr txBox="1"/>
          <p:nvPr>
            <p:ph idx="4294967295" type="body"/>
          </p:nvPr>
        </p:nvSpPr>
        <p:spPr>
          <a:xfrm>
            <a:off x="493183" y="2947300"/>
            <a:ext cx="4605900" cy="1007700"/>
          </a:xfrm>
          <a:prstGeom prst="rect">
            <a:avLst/>
          </a:prstGeom>
          <a:solidFill>
            <a:srgbClr val="E8E8E8"/>
          </a:solidFill>
          <a:ln>
            <a:noFill/>
          </a:ln>
        </p:spPr>
        <p:txBody>
          <a:bodyPr anchorCtr="0" anchor="t" bIns="121825" lIns="121825" rIns="121825" tIns="121825">
            <a:noAutofit/>
          </a:bodyPr>
          <a:lstStyle/>
          <a:p>
            <a:pPr indent="0" lvl="0" marL="0" marR="0" rtl="0" algn="l">
              <a:lnSpc>
                <a:spcPct val="100000"/>
              </a:lnSpc>
              <a:spcBef>
                <a:spcPts val="0"/>
              </a:spcBef>
              <a:spcAft>
                <a:spcPts val="0"/>
              </a:spcAft>
              <a:buClr>
                <a:schemeClr val="accent1"/>
              </a:buClr>
              <a:buSzPct val="25000"/>
              <a:buFont typeface="Roboto"/>
              <a:buNone/>
            </a:pPr>
            <a:r>
              <a:rPr b="0" i="0" lang="en-US" sz="1900" u="none" cap="none" strike="noStrike">
                <a:solidFill>
                  <a:schemeClr val="accent1"/>
                </a:solidFill>
                <a:latin typeface="Consolas"/>
                <a:ea typeface="Consolas"/>
                <a:cs typeface="Consolas"/>
                <a:sym typeface="Consolas"/>
              </a:rPr>
              <a:t>GET /v1/customers/U3443 HTTP/1.1</a:t>
            </a:r>
          </a:p>
          <a:p>
            <a:pPr indent="0" lvl="0" marL="0" marR="0" rtl="0" algn="l">
              <a:lnSpc>
                <a:spcPct val="100000"/>
              </a:lnSpc>
              <a:spcBef>
                <a:spcPts val="0"/>
              </a:spcBef>
              <a:spcAft>
                <a:spcPts val="0"/>
              </a:spcAft>
              <a:buClr>
                <a:schemeClr val="accent1"/>
              </a:buClr>
              <a:buSzPct val="25000"/>
              <a:buFont typeface="Roboto"/>
              <a:buNone/>
            </a:pPr>
            <a:r>
              <a:rPr b="0" i="0" lang="en-US" sz="1900" u="none" cap="none" strike="noStrike">
                <a:solidFill>
                  <a:schemeClr val="accent1"/>
                </a:solidFill>
                <a:latin typeface="Consolas"/>
                <a:ea typeface="Consolas"/>
                <a:cs typeface="Consolas"/>
                <a:sym typeface="Consolas"/>
              </a:rPr>
              <a:t>Host: api.yourdomain.com</a:t>
            </a:r>
          </a:p>
        </p:txBody>
      </p:sp>
      <p:sp>
        <p:nvSpPr>
          <p:cNvPr id="541" name="Shape 541"/>
          <p:cNvSpPr txBox="1"/>
          <p:nvPr>
            <p:ph idx="4294967295" type="body"/>
          </p:nvPr>
        </p:nvSpPr>
        <p:spPr>
          <a:xfrm>
            <a:off x="5701350" y="1039099"/>
            <a:ext cx="6205200" cy="5549099"/>
          </a:xfrm>
          <a:prstGeom prst="rect">
            <a:avLst/>
          </a:prstGeom>
          <a:solidFill>
            <a:srgbClr val="E8E8E8"/>
          </a:solidFill>
          <a:ln>
            <a:noFill/>
          </a:ln>
        </p:spPr>
        <p:txBody>
          <a:bodyPr anchorCtr="0" anchor="t" bIns="121825" lIns="121825" rIns="121825" tIns="121825">
            <a:noAutofit/>
          </a:bodyPr>
          <a:lstStyle/>
          <a:p>
            <a:pPr indent="0" lvl="0" marL="0" marR="0" rtl="0" algn="l">
              <a:lnSpc>
                <a:spcPct val="100000"/>
              </a:lnSpc>
              <a:spcBef>
                <a:spcPts val="0"/>
              </a:spcBef>
              <a:spcAft>
                <a:spcPts val="0"/>
              </a:spcAft>
              <a:buClr>
                <a:schemeClr val="accent1"/>
              </a:buClr>
              <a:buSzPct val="25000"/>
              <a:buFont typeface="Roboto"/>
              <a:buNone/>
            </a:pPr>
            <a:r>
              <a:rPr b="0" i="0" lang="en-US" sz="1900" u="none" cap="none" strike="noStrike">
                <a:solidFill>
                  <a:schemeClr val="accent1"/>
                </a:solidFill>
                <a:latin typeface="Consolas"/>
                <a:ea typeface="Consolas"/>
                <a:cs typeface="Consolas"/>
                <a:sym typeface="Consolas"/>
              </a:rPr>
              <a:t>200 OK</a:t>
            </a:r>
          </a:p>
          <a:p>
            <a:pPr indent="0" lvl="0" marL="0" marR="0" rtl="0" algn="l">
              <a:lnSpc>
                <a:spcPct val="100000"/>
              </a:lnSpc>
              <a:spcBef>
                <a:spcPts val="0"/>
              </a:spcBef>
              <a:spcAft>
                <a:spcPts val="0"/>
              </a:spcAft>
              <a:buClr>
                <a:schemeClr val="accent1"/>
              </a:buClr>
              <a:buSzPct val="25000"/>
              <a:buFont typeface="Roboto"/>
              <a:buNone/>
            </a:pPr>
            <a:r>
              <a:rPr b="0" i="0" lang="en-US" sz="1900" u="none" cap="none" strike="noStrike">
                <a:solidFill>
                  <a:schemeClr val="accent1"/>
                </a:solidFill>
                <a:latin typeface="Consolas"/>
                <a:ea typeface="Consolas"/>
                <a:cs typeface="Consolas"/>
                <a:sym typeface="Consolas"/>
              </a:rPr>
              <a:t>Cache-Control: max-age=35000</a:t>
            </a:r>
          </a:p>
          <a:p>
            <a:pPr indent="0" lvl="0" marL="0" marR="0" rtl="0" algn="l">
              <a:lnSpc>
                <a:spcPct val="100000"/>
              </a:lnSpc>
              <a:spcBef>
                <a:spcPts val="0"/>
              </a:spcBef>
              <a:spcAft>
                <a:spcPts val="0"/>
              </a:spcAft>
              <a:buClr>
                <a:schemeClr val="accent1"/>
              </a:buClr>
              <a:buSzPct val="25000"/>
              <a:buFont typeface="Roboto"/>
              <a:buNone/>
            </a:pPr>
            <a:r>
              <a:rPr b="0" i="0" lang="en-US" sz="1900" u="none" cap="none" strike="noStrike">
                <a:solidFill>
                  <a:schemeClr val="accent1"/>
                </a:solidFill>
                <a:latin typeface="Consolas"/>
                <a:ea typeface="Consolas"/>
                <a:cs typeface="Consolas"/>
                <a:sym typeface="Consolas"/>
              </a:rPr>
              <a:t>Last-Modified: Wed, 21 Dec 2016 08:12:31 MDT</a:t>
            </a:r>
          </a:p>
          <a:p>
            <a:pPr indent="0" lvl="0" marL="0" marR="0" rtl="0" algn="l">
              <a:lnSpc>
                <a:spcPct val="100000"/>
              </a:lnSpc>
              <a:spcBef>
                <a:spcPts val="0"/>
              </a:spcBef>
              <a:spcAft>
                <a:spcPts val="0"/>
              </a:spcAft>
              <a:buClr>
                <a:schemeClr val="accent1"/>
              </a:buClr>
              <a:buSzPct val="25000"/>
              <a:buFont typeface="Roboto"/>
              <a:buNone/>
            </a:pPr>
            <a:r>
              <a:t/>
            </a:r>
            <a:endParaRPr b="0" i="0" sz="1900" u="none" cap="none" strike="noStrike">
              <a:solidFill>
                <a:schemeClr val="accent1"/>
              </a:solidFill>
              <a:latin typeface="Consolas"/>
              <a:ea typeface="Consolas"/>
              <a:cs typeface="Consolas"/>
              <a:sym typeface="Consolas"/>
            </a:endParaRPr>
          </a:p>
          <a:p>
            <a:pPr indent="0" lvl="0" marL="0" marR="0" rtl="0" algn="l">
              <a:lnSpc>
                <a:spcPct val="100000"/>
              </a:lnSpc>
              <a:spcBef>
                <a:spcPts val="0"/>
              </a:spcBef>
              <a:spcAft>
                <a:spcPts val="0"/>
              </a:spcAft>
              <a:buClr>
                <a:schemeClr val="accent1"/>
              </a:buClr>
              <a:buSzPct val="25000"/>
              <a:buFont typeface="Roboto"/>
              <a:buNone/>
            </a:pPr>
            <a:r>
              <a:rPr b="0" i="0" lang="en-US" sz="1900" u="none" cap="none" strike="noStrike">
                <a:solidFill>
                  <a:schemeClr val="accent1"/>
                </a:solidFill>
                <a:latin typeface="Consolas"/>
                <a:ea typeface="Consolas"/>
                <a:cs typeface="Consolas"/>
                <a:sym typeface="Consolas"/>
              </a:rPr>
              <a:t>{</a:t>
            </a:r>
          </a:p>
          <a:p>
            <a:pPr indent="0" lvl="0" marL="0" marR="0" rtl="0" algn="l">
              <a:lnSpc>
                <a:spcPct val="100000"/>
              </a:lnSpc>
              <a:spcBef>
                <a:spcPts val="0"/>
              </a:spcBef>
              <a:spcAft>
                <a:spcPts val="0"/>
              </a:spcAft>
              <a:buClr>
                <a:schemeClr val="accent1"/>
              </a:buClr>
              <a:buSzPct val="25000"/>
              <a:buFont typeface="Roboto"/>
              <a:buNone/>
            </a:pPr>
            <a:r>
              <a:rPr b="0" i="0" lang="en-US" sz="1900" u="none" cap="none" strike="noStrike">
                <a:solidFill>
                  <a:schemeClr val="accent1"/>
                </a:solidFill>
                <a:latin typeface="Consolas"/>
                <a:ea typeface="Consolas"/>
                <a:cs typeface="Consolas"/>
                <a:sym typeface="Consolas"/>
              </a:rPr>
              <a:t>  "fname":"Fred", "lname":"Jones",</a:t>
            </a:r>
          </a:p>
          <a:p>
            <a:pPr indent="0" lvl="0" marL="0" marR="0" rtl="0" algn="l">
              <a:lnSpc>
                <a:spcPct val="100000"/>
              </a:lnSpc>
              <a:spcBef>
                <a:spcPts val="0"/>
              </a:spcBef>
              <a:spcAft>
                <a:spcPts val="0"/>
              </a:spcAft>
              <a:buClr>
                <a:schemeClr val="accent1"/>
              </a:buClr>
              <a:buSzPct val="25000"/>
              <a:buFont typeface="Roboto"/>
              <a:buNone/>
            </a:pPr>
            <a:r>
              <a:rPr b="0" i="0" lang="en-US" sz="1900" u="none" cap="none" strike="noStrike">
                <a:solidFill>
                  <a:schemeClr val="accent1"/>
                </a:solidFill>
                <a:latin typeface="Consolas"/>
                <a:ea typeface="Consolas"/>
                <a:cs typeface="Consolas"/>
                <a:sym typeface="Consolas"/>
              </a:rPr>
              <a:t>  "id":"U3443",</a:t>
            </a:r>
          </a:p>
          <a:p>
            <a:pPr indent="0" lvl="0" marL="0" marR="0" rtl="0" algn="l">
              <a:lnSpc>
                <a:spcPct val="100000"/>
              </a:lnSpc>
              <a:spcBef>
                <a:spcPts val="0"/>
              </a:spcBef>
              <a:spcAft>
                <a:spcPts val="0"/>
              </a:spcAft>
              <a:buClr>
                <a:schemeClr val="accent1"/>
              </a:buClr>
              <a:buSzPct val="25000"/>
              <a:buFont typeface="Roboto"/>
              <a:buNone/>
            </a:pPr>
            <a:r>
              <a:rPr b="0" i="0" lang="en-US" sz="1900" u="none" cap="none" strike="noStrike">
                <a:solidFill>
                  <a:schemeClr val="accent1"/>
                </a:solidFill>
                <a:latin typeface="Consolas"/>
                <a:ea typeface="Consolas"/>
                <a:cs typeface="Consolas"/>
                <a:sym typeface="Consolas"/>
              </a:rPr>
              <a:t>  "address": {</a:t>
            </a:r>
          </a:p>
          <a:p>
            <a:pPr indent="0" lvl="0" marL="0" marR="0" rtl="0" algn="l">
              <a:lnSpc>
                <a:spcPct val="100000"/>
              </a:lnSpc>
              <a:spcBef>
                <a:spcPts val="0"/>
              </a:spcBef>
              <a:spcAft>
                <a:spcPts val="0"/>
              </a:spcAft>
              <a:buClr>
                <a:schemeClr val="accent1"/>
              </a:buClr>
              <a:buSzPct val="25000"/>
              <a:buFont typeface="Roboto"/>
              <a:buNone/>
            </a:pPr>
            <a:r>
              <a:rPr b="0" i="0" lang="en-US" sz="1900" u="none" cap="none" strike="noStrike">
                <a:solidFill>
                  <a:schemeClr val="accent1"/>
                </a:solidFill>
                <a:latin typeface="Consolas"/>
                <a:ea typeface="Consolas"/>
                <a:cs typeface="Consolas"/>
                <a:sym typeface="Consolas"/>
              </a:rPr>
              <a:t>    "line1":"455 Weaver Park Rd #500",</a:t>
            </a:r>
          </a:p>
          <a:p>
            <a:pPr indent="0" lvl="0" marL="0" marR="0" rtl="0" algn="l">
              <a:lnSpc>
                <a:spcPct val="100000"/>
              </a:lnSpc>
              <a:spcBef>
                <a:spcPts val="0"/>
              </a:spcBef>
              <a:spcAft>
                <a:spcPts val="0"/>
              </a:spcAft>
              <a:buClr>
                <a:schemeClr val="accent1"/>
              </a:buClr>
              <a:buSzPct val="25000"/>
              <a:buFont typeface="Roboto"/>
              <a:buNone/>
            </a:pPr>
            <a:r>
              <a:rPr b="0" i="0" lang="en-US" sz="1900" u="none" cap="none" strike="noStrike">
                <a:solidFill>
                  <a:schemeClr val="accent1"/>
                </a:solidFill>
                <a:latin typeface="Consolas"/>
                <a:ea typeface="Consolas"/>
                <a:cs typeface="Consolas"/>
                <a:sym typeface="Consolas"/>
              </a:rPr>
              <a:t>    "city":"Longmont",</a:t>
            </a:r>
          </a:p>
          <a:p>
            <a:pPr indent="0" lvl="0" marL="0" marR="0" rtl="0" algn="l">
              <a:lnSpc>
                <a:spcPct val="100000"/>
              </a:lnSpc>
              <a:spcBef>
                <a:spcPts val="0"/>
              </a:spcBef>
              <a:spcAft>
                <a:spcPts val="0"/>
              </a:spcAft>
              <a:buClr>
                <a:schemeClr val="accent1"/>
              </a:buClr>
              <a:buSzPct val="25000"/>
              <a:buFont typeface="Roboto"/>
              <a:buNone/>
            </a:pPr>
            <a:r>
              <a:rPr b="0" i="0" lang="en-US" sz="1900" u="none" cap="none" strike="noStrike">
                <a:solidFill>
                  <a:schemeClr val="accent1"/>
                </a:solidFill>
                <a:latin typeface="Consolas"/>
                <a:ea typeface="Consolas"/>
                <a:cs typeface="Consolas"/>
                <a:sym typeface="Consolas"/>
              </a:rPr>
              <a:t>    "state":"CO",</a:t>
            </a:r>
          </a:p>
          <a:p>
            <a:pPr indent="0" lvl="0" marL="0" marR="0" rtl="0" algn="l">
              <a:lnSpc>
                <a:spcPct val="100000"/>
              </a:lnSpc>
              <a:spcBef>
                <a:spcPts val="0"/>
              </a:spcBef>
              <a:spcAft>
                <a:spcPts val="0"/>
              </a:spcAft>
              <a:buClr>
                <a:schemeClr val="accent1"/>
              </a:buClr>
              <a:buSzPct val="25000"/>
              <a:buFont typeface="Roboto"/>
              <a:buNone/>
            </a:pPr>
            <a:r>
              <a:rPr b="0" i="0" lang="en-US" sz="1900" u="none" cap="none" strike="noStrike">
                <a:solidFill>
                  <a:schemeClr val="accent1"/>
                </a:solidFill>
                <a:latin typeface="Consolas"/>
                <a:ea typeface="Consolas"/>
                <a:cs typeface="Consolas"/>
                <a:sym typeface="Consolas"/>
              </a:rPr>
              <a:t>    "zip":"80501"</a:t>
            </a:r>
          </a:p>
          <a:p>
            <a:pPr indent="0" lvl="0" marL="0" marR="0" rtl="0" algn="l">
              <a:lnSpc>
                <a:spcPct val="100000"/>
              </a:lnSpc>
              <a:spcBef>
                <a:spcPts val="0"/>
              </a:spcBef>
              <a:spcAft>
                <a:spcPts val="0"/>
              </a:spcAft>
              <a:buClr>
                <a:schemeClr val="accent1"/>
              </a:buClr>
              <a:buSzPct val="25000"/>
              <a:buFont typeface="Roboto"/>
              <a:buNone/>
            </a:pPr>
            <a:r>
              <a:rPr b="0" i="0" lang="en-US" sz="1900" u="none" cap="none" strike="noStrike">
                <a:solidFill>
                  <a:schemeClr val="accent1"/>
                </a:solidFill>
                <a:latin typeface="Consolas"/>
                <a:ea typeface="Consolas"/>
                <a:cs typeface="Consolas"/>
                <a:sym typeface="Consolas"/>
              </a:rPr>
              <a:t>  },</a:t>
            </a:r>
          </a:p>
          <a:p>
            <a:pPr indent="0" lvl="0" marL="0" marR="0" rtl="0" algn="l">
              <a:lnSpc>
                <a:spcPct val="100000"/>
              </a:lnSpc>
              <a:spcBef>
                <a:spcPts val="0"/>
              </a:spcBef>
              <a:spcAft>
                <a:spcPts val="0"/>
              </a:spcAft>
              <a:buClr>
                <a:schemeClr val="accent1"/>
              </a:buClr>
              <a:buSzPct val="25000"/>
              <a:buFont typeface="Roboto"/>
              <a:buNone/>
            </a:pPr>
            <a:r>
              <a:rPr b="0" i="0" lang="en-US" sz="1900" u="none" cap="none" strike="noStrike">
                <a:solidFill>
                  <a:schemeClr val="accent1"/>
                </a:solidFill>
                <a:latin typeface="Consolas"/>
                <a:ea typeface="Consolas"/>
                <a:cs typeface="Consolas"/>
                <a:sym typeface="Consolas"/>
              </a:rPr>
              <a:t>  "orders": {</a:t>
            </a:r>
          </a:p>
          <a:p>
            <a:pPr indent="0" lvl="0" marL="0" marR="0" rtl="0" algn="l">
              <a:lnSpc>
                <a:spcPct val="100000"/>
              </a:lnSpc>
              <a:spcBef>
                <a:spcPts val="0"/>
              </a:spcBef>
              <a:spcAft>
                <a:spcPts val="0"/>
              </a:spcAft>
              <a:buClr>
                <a:schemeClr val="accent1"/>
              </a:buClr>
              <a:buSzPct val="25000"/>
              <a:buFont typeface="Roboto"/>
              <a:buNone/>
            </a:pPr>
            <a:r>
              <a:rPr b="0" i="0" lang="en-US" sz="1900" u="none" cap="none" strike="noStrike">
                <a:solidFill>
                  <a:schemeClr val="accent1"/>
                </a:solidFill>
                <a:latin typeface="Consolas"/>
                <a:ea typeface="Consolas"/>
                <a:cs typeface="Consolas"/>
                <a:sym typeface="Consolas"/>
              </a:rPr>
              <a:t>    "href":"https://.../v1/orders?cust=U3443"</a:t>
            </a:r>
          </a:p>
          <a:p>
            <a:pPr indent="0" lvl="0" marL="0" marR="0" rtl="0" algn="l">
              <a:lnSpc>
                <a:spcPct val="100000"/>
              </a:lnSpc>
              <a:spcBef>
                <a:spcPts val="0"/>
              </a:spcBef>
              <a:spcAft>
                <a:spcPts val="0"/>
              </a:spcAft>
              <a:buClr>
                <a:schemeClr val="accent1"/>
              </a:buClr>
              <a:buSzPct val="25000"/>
              <a:buFont typeface="Roboto"/>
              <a:buNone/>
            </a:pPr>
            <a:r>
              <a:rPr b="0" i="0" lang="en-US" sz="1900" u="none" cap="none" strike="noStrike">
                <a:solidFill>
                  <a:schemeClr val="accent1"/>
                </a:solidFill>
                <a:latin typeface="Consolas"/>
                <a:ea typeface="Consolas"/>
                <a:cs typeface="Consolas"/>
                <a:sym typeface="Consolas"/>
              </a:rPr>
              <a:t>  }</a:t>
            </a:r>
          </a:p>
          <a:p>
            <a:pPr indent="0" lvl="0" marL="0" marR="0" rtl="0" algn="l">
              <a:lnSpc>
                <a:spcPct val="100000"/>
              </a:lnSpc>
              <a:spcBef>
                <a:spcPts val="0"/>
              </a:spcBef>
              <a:spcAft>
                <a:spcPts val="0"/>
              </a:spcAft>
              <a:buClr>
                <a:schemeClr val="accent1"/>
              </a:buClr>
              <a:buSzPct val="25000"/>
              <a:buFont typeface="Roboto"/>
              <a:buNone/>
            </a:pPr>
            <a:r>
              <a:rPr b="0" i="0" lang="en-US" sz="1900" u="none" cap="none" strike="noStrike">
                <a:solidFill>
                  <a:schemeClr val="accent1"/>
                </a:solidFill>
                <a:latin typeface="Consolas"/>
                <a:ea typeface="Consolas"/>
                <a:cs typeface="Consolas"/>
                <a:sym typeface="Consolas"/>
              </a:rPr>
              <a:t>}</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Shape 546"/>
          <p:cNvSpPr txBox="1"/>
          <p:nvPr>
            <p:ph idx="4294967295" type="title"/>
          </p:nvPr>
        </p:nvSpPr>
        <p:spPr>
          <a:xfrm>
            <a:off x="222566" y="696500"/>
            <a:ext cx="7535400" cy="1007700"/>
          </a:xfrm>
          <a:prstGeom prst="rect">
            <a:avLst/>
          </a:prstGeom>
          <a:noFill/>
          <a:ln>
            <a:noFill/>
          </a:ln>
        </p:spPr>
        <p:txBody>
          <a:bodyPr anchorCtr="0" anchor="b" bIns="121825" lIns="121825" rIns="121825" tIns="121825">
            <a:noAutofit/>
          </a:bodyPr>
          <a:lstStyle/>
          <a:p>
            <a:pPr indent="0" lvl="0" marL="0" marR="0" rtl="0" algn="l">
              <a:lnSpc>
                <a:spcPct val="100000"/>
              </a:lnSpc>
              <a:spcBef>
                <a:spcPts val="0"/>
              </a:spcBef>
              <a:spcAft>
                <a:spcPts val="0"/>
              </a:spcAft>
              <a:buClr>
                <a:srgbClr val="666666"/>
              </a:buClr>
              <a:buSzPct val="25000"/>
              <a:buFont typeface="Roboto"/>
              <a:buNone/>
            </a:pPr>
            <a:r>
              <a:rPr b="0" i="0" lang="en-US" sz="4800" u="none" cap="none" strike="noStrike">
                <a:solidFill>
                  <a:srgbClr val="666666"/>
                </a:solidFill>
                <a:latin typeface="Roboto"/>
                <a:ea typeface="Roboto"/>
                <a:cs typeface="Roboto"/>
                <a:sym typeface="Roboto"/>
              </a:rPr>
              <a:t>Sample Interaction</a:t>
            </a:r>
          </a:p>
        </p:txBody>
      </p:sp>
      <p:sp>
        <p:nvSpPr>
          <p:cNvPr id="547" name="Shape 547"/>
          <p:cNvSpPr txBox="1"/>
          <p:nvPr>
            <p:ph idx="4294967295" type="body"/>
          </p:nvPr>
        </p:nvSpPr>
        <p:spPr>
          <a:xfrm>
            <a:off x="588537" y="2733533"/>
            <a:ext cx="5352000" cy="1322400"/>
          </a:xfrm>
          <a:prstGeom prst="rect">
            <a:avLst/>
          </a:prstGeom>
          <a:solidFill>
            <a:srgbClr val="E8E8E8"/>
          </a:solidFill>
          <a:ln>
            <a:noFill/>
          </a:ln>
        </p:spPr>
        <p:txBody>
          <a:bodyPr anchorCtr="0" anchor="t" bIns="121825" lIns="121825" rIns="121825" tIns="121825">
            <a:noAutofit/>
          </a:bodyPr>
          <a:lstStyle/>
          <a:p>
            <a:pPr indent="0" lvl="0" marL="0" marR="0" rtl="0" algn="l">
              <a:lnSpc>
                <a:spcPct val="100000"/>
              </a:lnSpc>
              <a:spcBef>
                <a:spcPts val="0"/>
              </a:spcBef>
              <a:spcAft>
                <a:spcPts val="0"/>
              </a:spcAft>
              <a:buClr>
                <a:schemeClr val="accent1"/>
              </a:buClr>
              <a:buSzPct val="25000"/>
              <a:buFont typeface="Roboto"/>
              <a:buNone/>
            </a:pPr>
            <a:r>
              <a:rPr b="0" i="0" lang="en-US" sz="1900" u="none" cap="none" strike="noStrike">
                <a:solidFill>
                  <a:schemeClr val="accent1"/>
                </a:solidFill>
                <a:latin typeface="Consolas"/>
                <a:ea typeface="Consolas"/>
                <a:cs typeface="Consolas"/>
                <a:sym typeface="Consolas"/>
              </a:rPr>
              <a:t>GET /v1/customers/U3443 HTTP/1.1</a:t>
            </a:r>
          </a:p>
          <a:p>
            <a:pPr indent="0" lvl="0" marL="0" marR="0" rtl="0" algn="l">
              <a:lnSpc>
                <a:spcPct val="100000"/>
              </a:lnSpc>
              <a:spcBef>
                <a:spcPts val="0"/>
              </a:spcBef>
              <a:spcAft>
                <a:spcPts val="0"/>
              </a:spcAft>
              <a:buClr>
                <a:schemeClr val="accent1"/>
              </a:buClr>
              <a:buSzPct val="25000"/>
              <a:buFont typeface="Roboto"/>
              <a:buNone/>
            </a:pPr>
            <a:r>
              <a:rPr b="0" i="0" lang="en-US" sz="1900" u="none" cap="none" strike="noStrike">
                <a:solidFill>
                  <a:schemeClr val="accent1"/>
                </a:solidFill>
                <a:latin typeface="Consolas"/>
                <a:ea typeface="Consolas"/>
                <a:cs typeface="Consolas"/>
                <a:sym typeface="Consolas"/>
              </a:rPr>
              <a:t>Host: api.yourdomain.com</a:t>
            </a:r>
          </a:p>
          <a:p>
            <a:pPr indent="0" lvl="0" marL="0" marR="0" rtl="0" algn="l">
              <a:lnSpc>
                <a:spcPct val="100000"/>
              </a:lnSpc>
              <a:spcBef>
                <a:spcPts val="0"/>
              </a:spcBef>
              <a:spcAft>
                <a:spcPts val="0"/>
              </a:spcAft>
              <a:buClr>
                <a:schemeClr val="accent1"/>
              </a:buClr>
              <a:buSzPct val="25000"/>
              <a:buFont typeface="Roboto"/>
              <a:buNone/>
            </a:pPr>
            <a:r>
              <a:rPr b="0" i="0" lang="en-US" sz="1900" u="none" cap="none" strike="noStrike">
                <a:solidFill>
                  <a:schemeClr val="accent1"/>
                </a:solidFill>
                <a:latin typeface="Consolas"/>
                <a:ea typeface="Consolas"/>
                <a:cs typeface="Consolas"/>
                <a:sym typeface="Consolas"/>
              </a:rPr>
              <a:t>If-Modified-Since: Wed, 21 Dec 2016 08:12:31 MDT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Shape 435"/>
          <p:cNvSpPr txBox="1"/>
          <p:nvPr>
            <p:ph idx="1" type="body"/>
          </p:nvPr>
        </p:nvSpPr>
        <p:spPr>
          <a:xfrm>
            <a:off x="441406" y="1243900"/>
            <a:ext cx="11230500" cy="4845900"/>
          </a:xfrm>
          <a:prstGeom prst="rect">
            <a:avLst/>
          </a:prstGeom>
        </p:spPr>
        <p:txBody>
          <a:bodyPr anchorCtr="0" anchor="t" bIns="121825" lIns="121825" rIns="121825" tIns="121825">
            <a:noAutofit/>
          </a:bodyPr>
          <a:lstStyle/>
          <a:p>
            <a:pPr indent="0" lvl="0" marL="0" rtl="0">
              <a:lnSpc>
                <a:spcPct val="100000"/>
              </a:lnSpc>
              <a:spcBef>
                <a:spcPts val="0"/>
              </a:spcBef>
              <a:spcAft>
                <a:spcPts val="1000"/>
              </a:spcAft>
              <a:buNone/>
            </a:pPr>
            <a:r>
              <a:rPr lang="en-US" sz="1600">
                <a:solidFill>
                  <a:srgbClr val="6E6E6E"/>
                </a:solidFill>
              </a:rPr>
              <a:t>Plan for a “great” first impression, don’t disappoint App developers</a:t>
            </a:r>
            <a:r>
              <a:rPr lang="en-US" sz="1600">
                <a:solidFill>
                  <a:srgbClr val="6E6E6E"/>
                </a:solidFill>
              </a:rPr>
              <a:t> </a:t>
            </a:r>
          </a:p>
          <a:p>
            <a:pPr indent="-330200" lvl="0" marL="457200" marR="0" rtl="0" algn="l">
              <a:lnSpc>
                <a:spcPct val="100000"/>
              </a:lnSpc>
              <a:spcBef>
                <a:spcPts val="0"/>
              </a:spcBef>
              <a:spcAft>
                <a:spcPts val="1000"/>
              </a:spcAft>
              <a:buClr>
                <a:srgbClr val="6E6E6E"/>
              </a:buClr>
              <a:buSzPct val="100000"/>
            </a:pPr>
            <a:r>
              <a:rPr lang="en-US" sz="1600">
                <a:solidFill>
                  <a:srgbClr val="6E6E6E"/>
                </a:solidFill>
              </a:rPr>
              <a:t>What RESTful maturity level are you seeking?</a:t>
            </a:r>
          </a:p>
          <a:p>
            <a:pPr indent="-330200" lvl="0" marL="457200" marR="0" rtl="0" algn="l">
              <a:lnSpc>
                <a:spcPct val="100000"/>
              </a:lnSpc>
              <a:spcBef>
                <a:spcPts val="0"/>
              </a:spcBef>
              <a:spcAft>
                <a:spcPts val="1000"/>
              </a:spcAft>
              <a:buClr>
                <a:srgbClr val="6E6E6E"/>
              </a:buClr>
              <a:buSzPct val="100000"/>
            </a:pPr>
            <a:r>
              <a:rPr lang="en-US" sz="1600">
                <a:solidFill>
                  <a:srgbClr val="6E6E6E"/>
                </a:solidFill>
              </a:rPr>
              <a:t>Is your API design independent of backend system details? </a:t>
            </a:r>
          </a:p>
          <a:p>
            <a:pPr indent="-330200" lvl="0" marL="457200" marR="0" rtl="0" algn="l">
              <a:lnSpc>
                <a:spcPct val="100000"/>
              </a:lnSpc>
              <a:spcBef>
                <a:spcPts val="0"/>
              </a:spcBef>
              <a:spcAft>
                <a:spcPts val="1000"/>
              </a:spcAft>
              <a:buSzPct val="100000"/>
            </a:pPr>
            <a:r>
              <a:rPr lang="en-US" sz="1600"/>
              <a:t>Do you expect to externalize the APIs? It’s a good idea to plan for this.</a:t>
            </a:r>
          </a:p>
          <a:p>
            <a:pPr indent="-330200" lvl="0" marL="457200" marR="0" rtl="0" algn="l">
              <a:lnSpc>
                <a:spcPct val="100000"/>
              </a:lnSpc>
              <a:spcBef>
                <a:spcPts val="0"/>
              </a:spcBef>
              <a:spcAft>
                <a:spcPts val="1000"/>
              </a:spcAft>
              <a:buSzPct val="100000"/>
            </a:pPr>
            <a:r>
              <a:rPr lang="en-US" sz="1600"/>
              <a:t>Are third party APIs expected to be consumed directly or via Edge proxies?</a:t>
            </a:r>
          </a:p>
        </p:txBody>
      </p:sp>
      <p:sp>
        <p:nvSpPr>
          <p:cNvPr id="436" name="Shape 436"/>
          <p:cNvSpPr txBox="1"/>
          <p:nvPr/>
        </p:nvSpPr>
        <p:spPr>
          <a:xfrm>
            <a:off x="370049" y="522375"/>
            <a:ext cx="6614400" cy="755700"/>
          </a:xfrm>
          <a:prstGeom prst="rect">
            <a:avLst/>
          </a:prstGeom>
          <a:noFill/>
          <a:ln>
            <a:noFill/>
          </a:ln>
        </p:spPr>
        <p:txBody>
          <a:bodyPr anchorCtr="0" anchor="t" bIns="91425" lIns="91425" rIns="91425" tIns="91425">
            <a:noAutofit/>
          </a:bodyPr>
          <a:lstStyle/>
          <a:p>
            <a:pPr lvl="0" rtl="0">
              <a:spcBef>
                <a:spcPts val="0"/>
              </a:spcBef>
              <a:buNone/>
            </a:pPr>
            <a:r>
              <a:rPr lang="en-US" sz="2600">
                <a:solidFill>
                  <a:srgbClr val="666666"/>
                </a:solidFill>
                <a:latin typeface="Roboto"/>
                <a:ea typeface="Roboto"/>
                <a:cs typeface="Roboto"/>
                <a:sym typeface="Roboto"/>
              </a:rPr>
              <a:t>Key Questions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1" name="Shape 551"/>
        <p:cNvGrpSpPr/>
        <p:nvPr/>
      </p:nvGrpSpPr>
      <p:grpSpPr>
        <a:xfrm>
          <a:off x="0" y="0"/>
          <a:ext cx="0" cy="0"/>
          <a:chOff x="0" y="0"/>
          <a:chExt cx="0" cy="0"/>
        </a:xfrm>
      </p:grpSpPr>
      <p:sp>
        <p:nvSpPr>
          <p:cNvPr id="552" name="Shape 552"/>
          <p:cNvSpPr txBox="1"/>
          <p:nvPr>
            <p:ph idx="4294967295" type="title"/>
          </p:nvPr>
        </p:nvSpPr>
        <p:spPr>
          <a:xfrm>
            <a:off x="222566" y="696500"/>
            <a:ext cx="6554700" cy="1007700"/>
          </a:xfrm>
          <a:prstGeom prst="rect">
            <a:avLst/>
          </a:prstGeom>
          <a:noFill/>
          <a:ln>
            <a:noFill/>
          </a:ln>
        </p:spPr>
        <p:txBody>
          <a:bodyPr anchorCtr="0" anchor="b" bIns="121825" lIns="121825" rIns="121825" tIns="121825">
            <a:noAutofit/>
          </a:bodyPr>
          <a:lstStyle/>
          <a:p>
            <a:pPr indent="0" lvl="0" marL="0" marR="0" rtl="0" algn="l">
              <a:lnSpc>
                <a:spcPct val="100000"/>
              </a:lnSpc>
              <a:spcBef>
                <a:spcPts val="0"/>
              </a:spcBef>
              <a:spcAft>
                <a:spcPts val="0"/>
              </a:spcAft>
              <a:buClr>
                <a:srgbClr val="666666"/>
              </a:buClr>
              <a:buSzPct val="25000"/>
              <a:buFont typeface="Roboto"/>
              <a:buNone/>
            </a:pPr>
            <a:r>
              <a:rPr b="0" i="0" lang="en-US" sz="4800" u="none" cap="none" strike="noStrike">
                <a:solidFill>
                  <a:srgbClr val="666666"/>
                </a:solidFill>
                <a:latin typeface="Roboto"/>
                <a:ea typeface="Roboto"/>
                <a:cs typeface="Roboto"/>
                <a:sym typeface="Roboto"/>
              </a:rPr>
              <a:t>Sample Interaction</a:t>
            </a:r>
          </a:p>
        </p:txBody>
      </p:sp>
      <p:sp>
        <p:nvSpPr>
          <p:cNvPr id="553" name="Shape 553"/>
          <p:cNvSpPr txBox="1"/>
          <p:nvPr>
            <p:ph idx="4294967295" type="body"/>
          </p:nvPr>
        </p:nvSpPr>
        <p:spPr>
          <a:xfrm>
            <a:off x="6472074" y="2733525"/>
            <a:ext cx="4651200" cy="1322400"/>
          </a:xfrm>
          <a:prstGeom prst="rect">
            <a:avLst/>
          </a:prstGeom>
          <a:solidFill>
            <a:srgbClr val="E8E8E8"/>
          </a:solidFill>
          <a:ln>
            <a:noFill/>
          </a:ln>
        </p:spPr>
        <p:txBody>
          <a:bodyPr anchorCtr="0" anchor="t" bIns="121825" lIns="121825" rIns="121825" tIns="121825">
            <a:noAutofit/>
          </a:bodyPr>
          <a:lstStyle/>
          <a:p>
            <a:pPr indent="0" lvl="0" marL="0" marR="0" rtl="0" algn="l">
              <a:lnSpc>
                <a:spcPct val="100000"/>
              </a:lnSpc>
              <a:spcBef>
                <a:spcPts val="0"/>
              </a:spcBef>
              <a:spcAft>
                <a:spcPts val="0"/>
              </a:spcAft>
              <a:buClr>
                <a:schemeClr val="accent1"/>
              </a:buClr>
              <a:buSzPct val="25000"/>
              <a:buFont typeface="Roboto"/>
              <a:buNone/>
            </a:pPr>
            <a:r>
              <a:rPr b="0" i="0" lang="en-US" sz="1900" u="none" cap="none" strike="noStrike">
                <a:solidFill>
                  <a:schemeClr val="accent1"/>
                </a:solidFill>
                <a:latin typeface="Consolas"/>
                <a:ea typeface="Consolas"/>
                <a:cs typeface="Consolas"/>
                <a:sym typeface="Consolas"/>
              </a:rPr>
              <a:t>304 Not Modified</a:t>
            </a:r>
          </a:p>
          <a:p>
            <a:pPr indent="0" lvl="0" marL="0" marR="0" rtl="0" algn="l">
              <a:lnSpc>
                <a:spcPct val="100000"/>
              </a:lnSpc>
              <a:spcBef>
                <a:spcPts val="0"/>
              </a:spcBef>
              <a:spcAft>
                <a:spcPts val="0"/>
              </a:spcAft>
              <a:buClr>
                <a:schemeClr val="accent1"/>
              </a:buClr>
              <a:buSzPct val="25000"/>
              <a:buFont typeface="Roboto"/>
              <a:buNone/>
            </a:pPr>
            <a:r>
              <a:rPr b="0" i="0" lang="en-US" sz="1900" u="none" cap="none" strike="noStrike">
                <a:solidFill>
                  <a:schemeClr val="accent1"/>
                </a:solidFill>
                <a:latin typeface="Consolas"/>
                <a:ea typeface="Consolas"/>
                <a:cs typeface="Consolas"/>
                <a:sym typeface="Consolas"/>
              </a:rPr>
              <a:t>Last-Modified: Wed, 21 Dec 2016 08:12:31 MDT</a:t>
            </a:r>
          </a:p>
          <a:p>
            <a:pPr indent="0" lvl="0" marL="0" marR="0" rtl="0" algn="l">
              <a:lnSpc>
                <a:spcPct val="100000"/>
              </a:lnSpc>
              <a:spcBef>
                <a:spcPts val="0"/>
              </a:spcBef>
              <a:spcAft>
                <a:spcPts val="0"/>
              </a:spcAft>
              <a:buClr>
                <a:schemeClr val="accent1"/>
              </a:buClr>
              <a:buSzPct val="25000"/>
              <a:buFont typeface="Roboto"/>
              <a:buNone/>
            </a:pPr>
            <a:r>
              <a:t/>
            </a:r>
            <a:endParaRPr b="0" i="0" sz="1900" u="none" cap="none" strike="noStrike">
              <a:solidFill>
                <a:schemeClr val="accent1"/>
              </a:solidFill>
              <a:latin typeface="Consolas"/>
              <a:ea typeface="Consolas"/>
              <a:cs typeface="Consolas"/>
              <a:sym typeface="Consolas"/>
            </a:endParaRPr>
          </a:p>
        </p:txBody>
      </p:sp>
      <p:sp>
        <p:nvSpPr>
          <p:cNvPr id="554" name="Shape 554"/>
          <p:cNvSpPr txBox="1"/>
          <p:nvPr>
            <p:ph idx="4294967295" type="body"/>
          </p:nvPr>
        </p:nvSpPr>
        <p:spPr>
          <a:xfrm>
            <a:off x="588537" y="2733533"/>
            <a:ext cx="5352000" cy="1322400"/>
          </a:xfrm>
          <a:prstGeom prst="rect">
            <a:avLst/>
          </a:prstGeom>
          <a:solidFill>
            <a:srgbClr val="E8E8E8"/>
          </a:solidFill>
          <a:ln>
            <a:noFill/>
          </a:ln>
        </p:spPr>
        <p:txBody>
          <a:bodyPr anchorCtr="0" anchor="t" bIns="121825" lIns="121825" rIns="121825" tIns="121825">
            <a:noAutofit/>
          </a:bodyPr>
          <a:lstStyle/>
          <a:p>
            <a:pPr indent="0" lvl="0" marL="0" marR="0" rtl="0" algn="l">
              <a:lnSpc>
                <a:spcPct val="100000"/>
              </a:lnSpc>
              <a:spcBef>
                <a:spcPts val="0"/>
              </a:spcBef>
              <a:spcAft>
                <a:spcPts val="0"/>
              </a:spcAft>
              <a:buClr>
                <a:schemeClr val="accent1"/>
              </a:buClr>
              <a:buSzPct val="25000"/>
              <a:buFont typeface="Roboto"/>
              <a:buNone/>
            </a:pPr>
            <a:r>
              <a:rPr b="0" i="0" lang="en-US" sz="1900" u="none" cap="none" strike="noStrike">
                <a:solidFill>
                  <a:schemeClr val="accent1"/>
                </a:solidFill>
                <a:latin typeface="Consolas"/>
                <a:ea typeface="Consolas"/>
                <a:cs typeface="Consolas"/>
                <a:sym typeface="Consolas"/>
              </a:rPr>
              <a:t>GET /v1/customers/U3443 HTTP/1.1</a:t>
            </a:r>
          </a:p>
          <a:p>
            <a:pPr indent="0" lvl="0" marL="0" marR="0" rtl="0" algn="l">
              <a:lnSpc>
                <a:spcPct val="100000"/>
              </a:lnSpc>
              <a:spcBef>
                <a:spcPts val="0"/>
              </a:spcBef>
              <a:spcAft>
                <a:spcPts val="0"/>
              </a:spcAft>
              <a:buClr>
                <a:schemeClr val="accent1"/>
              </a:buClr>
              <a:buSzPct val="25000"/>
              <a:buFont typeface="Roboto"/>
              <a:buNone/>
            </a:pPr>
            <a:r>
              <a:rPr b="0" i="0" lang="en-US" sz="1900" u="none" cap="none" strike="noStrike">
                <a:solidFill>
                  <a:schemeClr val="accent1"/>
                </a:solidFill>
                <a:latin typeface="Consolas"/>
                <a:ea typeface="Consolas"/>
                <a:cs typeface="Consolas"/>
                <a:sym typeface="Consolas"/>
              </a:rPr>
              <a:t>Host: api.yourdomain.com</a:t>
            </a:r>
          </a:p>
          <a:p>
            <a:pPr indent="0" lvl="0" marL="0" marR="0" rtl="0" algn="l">
              <a:lnSpc>
                <a:spcPct val="100000"/>
              </a:lnSpc>
              <a:spcBef>
                <a:spcPts val="0"/>
              </a:spcBef>
              <a:spcAft>
                <a:spcPts val="0"/>
              </a:spcAft>
              <a:buClr>
                <a:schemeClr val="accent1"/>
              </a:buClr>
              <a:buSzPct val="25000"/>
              <a:buFont typeface="Roboto"/>
              <a:buNone/>
            </a:pPr>
            <a:r>
              <a:rPr b="0" i="0" lang="en-US" sz="1900" u="none" cap="none" strike="noStrike">
                <a:solidFill>
                  <a:schemeClr val="accent1"/>
                </a:solidFill>
                <a:latin typeface="Consolas"/>
                <a:ea typeface="Consolas"/>
                <a:cs typeface="Consolas"/>
                <a:sym typeface="Consolas"/>
              </a:rPr>
              <a:t>If-Modified-Since: Wed, 21 Dec 2016 08:12:31 MDT</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8" name="Shape 558"/>
        <p:cNvGrpSpPr/>
        <p:nvPr/>
      </p:nvGrpSpPr>
      <p:grpSpPr>
        <a:xfrm>
          <a:off x="0" y="0"/>
          <a:ext cx="0" cy="0"/>
          <a:chOff x="0" y="0"/>
          <a:chExt cx="0" cy="0"/>
        </a:xfrm>
      </p:grpSpPr>
      <p:sp>
        <p:nvSpPr>
          <p:cNvPr id="559" name="Shape 559"/>
          <p:cNvSpPr txBox="1"/>
          <p:nvPr/>
        </p:nvSpPr>
        <p:spPr>
          <a:xfrm>
            <a:off x="720575" y="2689425"/>
            <a:ext cx="6979499" cy="1380000"/>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FFFFFF"/>
              </a:buClr>
              <a:buSzPct val="25000"/>
              <a:buFont typeface="Roboto"/>
              <a:buNone/>
            </a:pPr>
            <a:r>
              <a:rPr b="0" i="0" lang="en-US" sz="3700" u="none" cap="none" strike="noStrike">
                <a:solidFill>
                  <a:srgbClr val="FFFFFF"/>
                </a:solidFill>
                <a:latin typeface="Roboto"/>
                <a:ea typeface="Roboto"/>
                <a:cs typeface="Roboto"/>
                <a:sym typeface="Roboto"/>
              </a:rPr>
              <a:t>Response Codes &amp; Pagination</a:t>
            </a:r>
          </a:p>
          <a:p>
            <a:pPr indent="0" lvl="0" marL="0" marR="0" rtl="0" algn="l">
              <a:lnSpc>
                <a:spcPct val="100000"/>
              </a:lnSpc>
              <a:spcBef>
                <a:spcPts val="2400"/>
              </a:spcBef>
              <a:spcAft>
                <a:spcPts val="0"/>
              </a:spcAft>
              <a:buClr>
                <a:srgbClr val="000000"/>
              </a:buClr>
              <a:buFont typeface="Arial"/>
              <a:buNone/>
            </a:pPr>
            <a:r>
              <a:t/>
            </a:r>
            <a:endParaRPr b="0" i="0" sz="1600" u="none" cap="none" strike="noStrike">
              <a:solidFill>
                <a:srgbClr val="FFFFFF"/>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3" name="Shape 563"/>
        <p:cNvGrpSpPr/>
        <p:nvPr/>
      </p:nvGrpSpPr>
      <p:grpSpPr>
        <a:xfrm>
          <a:off x="0" y="0"/>
          <a:ext cx="0" cy="0"/>
          <a:chOff x="0" y="0"/>
          <a:chExt cx="0" cy="0"/>
        </a:xfrm>
      </p:grpSpPr>
      <p:pic>
        <p:nvPicPr>
          <p:cNvPr descr="... Internet Marketing ..." id="564" name="Shape 564"/>
          <p:cNvPicPr preferRelativeResize="0"/>
          <p:nvPr/>
        </p:nvPicPr>
        <p:blipFill rotWithShape="1">
          <a:blip r:embed="rId3">
            <a:alphaModFix/>
          </a:blip>
          <a:srcRect b="12846" l="-7189" r="-2578" t="0"/>
          <a:stretch/>
        </p:blipFill>
        <p:spPr>
          <a:xfrm>
            <a:off x="5091823" y="0"/>
            <a:ext cx="7087474" cy="6857999"/>
          </a:xfrm>
          <a:prstGeom prst="rect">
            <a:avLst/>
          </a:prstGeom>
          <a:noFill/>
          <a:ln>
            <a:noFill/>
          </a:ln>
        </p:spPr>
      </p:pic>
      <p:grpSp>
        <p:nvGrpSpPr>
          <p:cNvPr id="565" name="Shape 565"/>
          <p:cNvGrpSpPr/>
          <p:nvPr/>
        </p:nvGrpSpPr>
        <p:grpSpPr>
          <a:xfrm>
            <a:off x="-3" y="0"/>
            <a:ext cx="12115694" cy="6857833"/>
            <a:chOff x="-2" y="0"/>
            <a:chExt cx="9096549" cy="5143503"/>
          </a:xfrm>
        </p:grpSpPr>
        <p:sp>
          <p:nvSpPr>
            <p:cNvPr id="566" name="Shape 566"/>
            <p:cNvSpPr/>
            <p:nvPr/>
          </p:nvSpPr>
          <p:spPr>
            <a:xfrm>
              <a:off x="0" y="0"/>
              <a:ext cx="5321150" cy="5143499"/>
            </a:xfrm>
            <a:custGeom>
              <a:pathLst>
                <a:path extrusionOk="0" h="120000" w="120000">
                  <a:moveTo>
                    <a:pt x="120000" y="0"/>
                  </a:moveTo>
                  <a:lnTo>
                    <a:pt x="0" y="0"/>
                  </a:lnTo>
                  <a:lnTo>
                    <a:pt x="0" y="120000"/>
                  </a:lnTo>
                  <a:lnTo>
                    <a:pt x="86312" y="120000"/>
                  </a:lnTo>
                  <a:close/>
                </a:path>
              </a:pathLst>
            </a:custGeom>
            <a:solidFill>
              <a:srgbClr val="EBEBEB"/>
            </a:solidFill>
            <a:ln>
              <a:noFill/>
            </a:ln>
          </p:spPr>
        </p:sp>
        <p:grpSp>
          <p:nvGrpSpPr>
            <p:cNvPr id="567" name="Shape 567"/>
            <p:cNvGrpSpPr/>
            <p:nvPr/>
          </p:nvGrpSpPr>
          <p:grpSpPr>
            <a:xfrm>
              <a:off x="-2" y="4529828"/>
              <a:ext cx="5098103" cy="613674"/>
              <a:chOff x="-2" y="4529828"/>
              <a:chExt cx="5098103" cy="613674"/>
            </a:xfrm>
          </p:grpSpPr>
          <p:sp>
            <p:nvSpPr>
              <p:cNvPr id="568" name="Shape 568"/>
              <p:cNvSpPr/>
              <p:nvPr/>
            </p:nvSpPr>
            <p:spPr>
              <a:xfrm>
                <a:off x="778200" y="4667089"/>
                <a:ext cx="4319900" cy="476400"/>
              </a:xfrm>
              <a:custGeom>
                <a:pathLst>
                  <a:path extrusionOk="0" h="120000" w="120000">
                    <a:moveTo>
                      <a:pt x="0" y="0"/>
                    </a:moveTo>
                    <a:lnTo>
                      <a:pt x="120000" y="120000"/>
                    </a:lnTo>
                    <a:lnTo>
                      <a:pt x="80299" y="120000"/>
                    </a:lnTo>
                    <a:close/>
                  </a:path>
                </a:pathLst>
              </a:custGeom>
              <a:solidFill>
                <a:srgbClr val="D1D1D1"/>
              </a:solidFill>
              <a:ln>
                <a:noFill/>
              </a:ln>
            </p:spPr>
          </p:sp>
          <p:sp>
            <p:nvSpPr>
              <p:cNvPr id="569" name="Shape 569"/>
              <p:cNvSpPr/>
              <p:nvPr/>
            </p:nvSpPr>
            <p:spPr>
              <a:xfrm>
                <a:off x="-2" y="4529828"/>
                <a:ext cx="3681999" cy="613674"/>
              </a:xfrm>
              <a:custGeom>
                <a:pathLst>
                  <a:path extrusionOk="0" h="120000" w="120000">
                    <a:moveTo>
                      <a:pt x="0" y="0"/>
                    </a:moveTo>
                    <a:lnTo>
                      <a:pt x="0" y="120000"/>
                    </a:lnTo>
                    <a:lnTo>
                      <a:pt x="120000" y="120000"/>
                    </a:lnTo>
                    <a:close/>
                  </a:path>
                </a:pathLst>
              </a:custGeom>
              <a:solidFill>
                <a:srgbClr val="4285F4"/>
              </a:solidFill>
              <a:ln>
                <a:noFill/>
              </a:ln>
            </p:spPr>
          </p:sp>
        </p:grpSp>
        <p:pic>
          <p:nvPicPr>
            <p:cNvPr id="570" name="Shape 570"/>
            <p:cNvPicPr preferRelativeResize="0"/>
            <p:nvPr/>
          </p:nvPicPr>
          <p:blipFill rotWithShape="1">
            <a:blip r:embed="rId4">
              <a:alphaModFix/>
            </a:blip>
            <a:srcRect b="0" l="0" r="0" t="0"/>
            <a:stretch/>
          </p:blipFill>
          <p:spPr>
            <a:xfrm>
              <a:off x="319073" y="4839867"/>
              <a:ext cx="966699" cy="172299"/>
            </a:xfrm>
            <a:prstGeom prst="rect">
              <a:avLst/>
            </a:prstGeom>
            <a:noFill/>
            <a:ln>
              <a:noFill/>
            </a:ln>
          </p:spPr>
        </p:pic>
        <p:sp>
          <p:nvSpPr>
            <p:cNvPr id="571" name="Shape 571"/>
            <p:cNvSpPr txBox="1"/>
            <p:nvPr/>
          </p:nvSpPr>
          <p:spPr>
            <a:xfrm>
              <a:off x="7733646" y="4876337"/>
              <a:ext cx="1362899" cy="125399"/>
            </a:xfrm>
            <a:prstGeom prst="rect">
              <a:avLst/>
            </a:prstGeom>
            <a:noFill/>
            <a:ln>
              <a:noFill/>
            </a:ln>
          </p:spPr>
          <p:txBody>
            <a:bodyPr anchorCtr="0" anchor="ctr" bIns="121825" lIns="121825" rIns="121825" tIns="121825">
              <a:noAutofit/>
            </a:bodyPr>
            <a:lstStyle/>
            <a:p>
              <a:pPr indent="0" lvl="0" marL="0" marR="0" rtl="0" algn="l">
                <a:lnSpc>
                  <a:spcPct val="100000"/>
                </a:lnSpc>
                <a:spcBef>
                  <a:spcPts val="0"/>
                </a:spcBef>
                <a:spcAft>
                  <a:spcPts val="0"/>
                </a:spcAft>
                <a:buClr>
                  <a:srgbClr val="FFFFFF"/>
                </a:buClr>
                <a:buSzPct val="25000"/>
                <a:buFont typeface="Roboto"/>
                <a:buNone/>
              </a:pPr>
              <a:r>
                <a:rPr b="0" i="0" lang="en-US" sz="900" u="none" cap="none" strike="noStrike">
                  <a:solidFill>
                    <a:srgbClr val="FFFFFF"/>
                  </a:solidFill>
                  <a:latin typeface="Roboto"/>
                  <a:ea typeface="Roboto"/>
                  <a:cs typeface="Roboto"/>
                  <a:sym typeface="Roboto"/>
                </a:rPr>
                <a:t>Proprietary + Confidential</a:t>
              </a:r>
            </a:p>
          </p:txBody>
        </p:sp>
      </p:grpSp>
      <p:sp>
        <p:nvSpPr>
          <p:cNvPr id="572" name="Shape 572"/>
          <p:cNvSpPr txBox="1"/>
          <p:nvPr/>
        </p:nvSpPr>
        <p:spPr>
          <a:xfrm>
            <a:off x="720581" y="860633"/>
            <a:ext cx="4624799" cy="3918900"/>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666666"/>
              </a:buClr>
              <a:buSzPct val="25000"/>
              <a:buFont typeface="Roboto"/>
              <a:buNone/>
            </a:pPr>
            <a:r>
              <a:rPr b="0" i="0" lang="en-US" sz="3700" u="none" cap="none" strike="noStrike">
                <a:solidFill>
                  <a:srgbClr val="666666"/>
                </a:solidFill>
                <a:latin typeface="Roboto"/>
                <a:ea typeface="Roboto"/>
                <a:cs typeface="Roboto"/>
                <a:sym typeface="Roboto"/>
              </a:rPr>
              <a:t>Response Codes</a:t>
            </a:r>
          </a:p>
          <a:p>
            <a:pPr indent="0" lvl="0" marL="0" marR="0" rtl="0" algn="l">
              <a:lnSpc>
                <a:spcPct val="115000"/>
              </a:lnSpc>
              <a:spcBef>
                <a:spcPts val="2400"/>
              </a:spcBef>
              <a:spcAft>
                <a:spcPts val="0"/>
              </a:spcAft>
              <a:buClr>
                <a:srgbClr val="666666"/>
              </a:buClr>
              <a:buSzPct val="25000"/>
              <a:buFont typeface="Roboto"/>
              <a:buNone/>
            </a:pPr>
            <a:r>
              <a:rPr b="0" i="0" lang="en-US" sz="1600" u="none" cap="none" strike="noStrike">
                <a:solidFill>
                  <a:srgbClr val="666666"/>
                </a:solidFill>
                <a:latin typeface="Roboto"/>
                <a:ea typeface="Roboto"/>
                <a:cs typeface="Roboto"/>
                <a:sym typeface="Roboto"/>
              </a:rPr>
              <a:t>Communicating enough, but never too much.</a:t>
            </a:r>
          </a:p>
          <a:p>
            <a:pPr indent="0" lvl="0" marL="0" marR="0" rtl="0" algn="l">
              <a:lnSpc>
                <a:spcPct val="100000"/>
              </a:lnSpc>
              <a:spcBef>
                <a:spcPts val="2400"/>
              </a:spcBef>
              <a:spcAft>
                <a:spcPts val="0"/>
              </a:spcAft>
              <a:buClr>
                <a:srgbClr val="000000"/>
              </a:buClr>
              <a:buFont typeface="Arial"/>
              <a:buNone/>
            </a:pPr>
            <a:r>
              <a:t/>
            </a:r>
            <a:endParaRPr b="0" i="0" sz="1900" u="none" cap="none" strike="noStrike">
              <a:solidFill>
                <a:srgbClr val="666666"/>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6" name="Shape 576"/>
        <p:cNvGrpSpPr/>
        <p:nvPr/>
      </p:nvGrpSpPr>
      <p:grpSpPr>
        <a:xfrm>
          <a:off x="0" y="0"/>
          <a:ext cx="0" cy="0"/>
          <a:chOff x="0" y="0"/>
          <a:chExt cx="0" cy="0"/>
        </a:xfrm>
      </p:grpSpPr>
      <p:sp>
        <p:nvSpPr>
          <p:cNvPr id="577" name="Shape 577"/>
          <p:cNvSpPr txBox="1"/>
          <p:nvPr/>
        </p:nvSpPr>
        <p:spPr>
          <a:xfrm>
            <a:off x="720581" y="860633"/>
            <a:ext cx="10363200" cy="3918900"/>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666666"/>
              </a:buClr>
              <a:buSzPct val="25000"/>
              <a:buFont typeface="Roboto"/>
              <a:buNone/>
            </a:pPr>
            <a:r>
              <a:rPr b="0" i="0" lang="en-US" sz="3700" u="none" cap="none" strike="noStrike">
                <a:solidFill>
                  <a:srgbClr val="666666"/>
                </a:solidFill>
                <a:latin typeface="Roboto"/>
                <a:ea typeface="Roboto"/>
                <a:cs typeface="Roboto"/>
                <a:sym typeface="Roboto"/>
              </a:rPr>
              <a:t>Response codes should communicate only what the developer consuming an API needs</a:t>
            </a:r>
          </a:p>
          <a:p>
            <a:pPr indent="0" lvl="0" marL="0" marR="0" rtl="0" algn="l">
              <a:lnSpc>
                <a:spcPct val="115000"/>
              </a:lnSpc>
              <a:spcBef>
                <a:spcPts val="2400"/>
              </a:spcBef>
              <a:spcAft>
                <a:spcPts val="0"/>
              </a:spcAft>
              <a:buClr>
                <a:srgbClr val="666666"/>
              </a:buClr>
              <a:buSzPct val="25000"/>
              <a:buFont typeface="Roboto"/>
              <a:buNone/>
            </a:pPr>
            <a:r>
              <a:rPr b="0" i="0" lang="en-US" sz="1600" u="none" cap="none" strike="noStrike">
                <a:solidFill>
                  <a:srgbClr val="666666"/>
                </a:solidFill>
                <a:latin typeface="Roboto"/>
                <a:ea typeface="Roboto"/>
                <a:cs typeface="Roboto"/>
                <a:sym typeface="Roboto"/>
              </a:rPr>
              <a:t>It's not uncommon for a response code or message to accidentally divulge proprietary details from internal systems. Remember that response codes will be consumed by untrusted actors, and should communicate only what the developer needs to know to either correct the issue or alert the user, but no more.</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sp>
        <p:nvSpPr>
          <p:cNvPr id="582" name="Shape 582"/>
          <p:cNvSpPr txBox="1"/>
          <p:nvPr/>
        </p:nvSpPr>
        <p:spPr>
          <a:xfrm>
            <a:off x="720581" y="860633"/>
            <a:ext cx="10575900" cy="1087199"/>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666666"/>
              </a:buClr>
              <a:buSzPct val="25000"/>
              <a:buFont typeface="Roboto"/>
              <a:buNone/>
            </a:pPr>
            <a:r>
              <a:rPr b="0" i="0" lang="en-US" sz="3700" u="none" cap="none" strike="noStrike">
                <a:solidFill>
                  <a:srgbClr val="666666"/>
                </a:solidFill>
                <a:latin typeface="Roboto"/>
                <a:ea typeface="Roboto"/>
                <a:cs typeface="Roboto"/>
                <a:sym typeface="Roboto"/>
              </a:rPr>
              <a:t>Consider this scenario:</a:t>
            </a:r>
          </a:p>
          <a:p>
            <a:pPr indent="0" lvl="0" marL="0" marR="0" rtl="0" algn="l">
              <a:lnSpc>
                <a:spcPct val="115000"/>
              </a:lnSpc>
              <a:spcBef>
                <a:spcPts val="2400"/>
              </a:spcBef>
              <a:spcAft>
                <a:spcPts val="0"/>
              </a:spcAft>
              <a:buClr>
                <a:srgbClr val="000000"/>
              </a:buClr>
              <a:buFont typeface="Arial"/>
              <a:buNone/>
            </a:pPr>
            <a:r>
              <a:t/>
            </a:r>
            <a:endParaRPr b="0" i="0" sz="1600" u="none" cap="none" strike="noStrike">
              <a:solidFill>
                <a:srgbClr val="666666"/>
              </a:solidFill>
              <a:latin typeface="Roboto"/>
              <a:ea typeface="Roboto"/>
              <a:cs typeface="Roboto"/>
              <a:sym typeface="Roboto"/>
            </a:endParaRPr>
          </a:p>
          <a:p>
            <a:pPr indent="0" lvl="0" marL="0" marR="0" rtl="0" algn="l">
              <a:lnSpc>
                <a:spcPct val="115000"/>
              </a:lnSpc>
              <a:spcBef>
                <a:spcPts val="0"/>
              </a:spcBef>
              <a:spcAft>
                <a:spcPts val="0"/>
              </a:spcAft>
              <a:buClr>
                <a:srgbClr val="000000"/>
              </a:buClr>
              <a:buFont typeface="Arial"/>
              <a:buNone/>
            </a:pPr>
            <a:r>
              <a:t/>
            </a:r>
            <a:endParaRPr b="0" i="0" sz="1600" u="none" cap="none" strike="noStrike">
              <a:solidFill>
                <a:srgbClr val="666666"/>
              </a:solidFill>
              <a:latin typeface="Roboto"/>
              <a:ea typeface="Roboto"/>
              <a:cs typeface="Roboto"/>
              <a:sym typeface="Roboto"/>
            </a:endParaRPr>
          </a:p>
        </p:txBody>
      </p:sp>
      <p:sp>
        <p:nvSpPr>
          <p:cNvPr id="583" name="Shape 583"/>
          <p:cNvSpPr txBox="1"/>
          <p:nvPr/>
        </p:nvSpPr>
        <p:spPr>
          <a:xfrm>
            <a:off x="720581" y="1880200"/>
            <a:ext cx="5171100" cy="3597900"/>
          </a:xfrm>
          <a:prstGeom prst="rect">
            <a:avLst/>
          </a:prstGeom>
          <a:noFill/>
          <a:ln>
            <a:noFill/>
          </a:ln>
        </p:spPr>
        <p:txBody>
          <a:bodyPr anchorCtr="0" anchor="t" bIns="121825" lIns="121825" rIns="121825" tIns="121825">
            <a:noAutofit/>
          </a:bodyPr>
          <a:lstStyle/>
          <a:p>
            <a:pPr indent="0" lvl="0" marL="0" marR="0" rtl="0" algn="l">
              <a:lnSpc>
                <a:spcPct val="115000"/>
              </a:lnSpc>
              <a:spcBef>
                <a:spcPts val="0"/>
              </a:spcBef>
              <a:spcAft>
                <a:spcPts val="0"/>
              </a:spcAft>
              <a:buClr>
                <a:srgbClr val="666666"/>
              </a:buClr>
              <a:buSzPct val="25000"/>
              <a:buFont typeface="Roboto"/>
              <a:buNone/>
            </a:pPr>
            <a:r>
              <a:rPr b="1" i="0" lang="en-US" sz="1600" u="none" cap="none" strike="noStrike">
                <a:solidFill>
                  <a:srgbClr val="666666"/>
                </a:solidFill>
                <a:latin typeface="Roboto"/>
                <a:ea typeface="Roboto"/>
                <a:cs typeface="Roboto"/>
                <a:sym typeface="Roboto"/>
              </a:rPr>
              <a:t>An actor requests a user profile by ID.</a:t>
            </a:r>
          </a:p>
          <a:p>
            <a:pPr indent="0" lvl="0" marL="0" marR="0" rtl="0" algn="l">
              <a:lnSpc>
                <a:spcPct val="115000"/>
              </a:lnSpc>
              <a:spcBef>
                <a:spcPts val="0"/>
              </a:spcBef>
              <a:spcAft>
                <a:spcPts val="0"/>
              </a:spcAft>
              <a:buClr>
                <a:srgbClr val="666666"/>
              </a:buClr>
              <a:buSzPct val="25000"/>
              <a:buFont typeface="Roboto"/>
              <a:buNone/>
            </a:pPr>
            <a:r>
              <a:rPr b="1" i="0" lang="en-US" sz="1600" u="none" cap="none" strike="noStrike">
                <a:solidFill>
                  <a:srgbClr val="666666"/>
                </a:solidFill>
                <a:latin typeface="Roboto"/>
                <a:ea typeface="Roboto"/>
                <a:cs typeface="Roboto"/>
                <a:sym typeface="Roboto"/>
              </a:rPr>
              <a:t>Users that don't exist at all are returned 404.</a:t>
            </a:r>
          </a:p>
          <a:p>
            <a:pPr indent="0" lvl="0" marL="0" marR="0" rtl="0" algn="l">
              <a:lnSpc>
                <a:spcPct val="115000"/>
              </a:lnSpc>
              <a:spcBef>
                <a:spcPts val="0"/>
              </a:spcBef>
              <a:spcAft>
                <a:spcPts val="0"/>
              </a:spcAft>
              <a:buClr>
                <a:srgbClr val="666666"/>
              </a:buClr>
              <a:buSzPct val="25000"/>
              <a:buFont typeface="Roboto"/>
              <a:buNone/>
            </a:pPr>
            <a:r>
              <a:rPr b="1" i="0" lang="en-US" sz="1600" u="none" cap="none" strike="noStrike">
                <a:solidFill>
                  <a:srgbClr val="666666"/>
                </a:solidFill>
                <a:latin typeface="Roboto"/>
                <a:ea typeface="Roboto"/>
                <a:cs typeface="Roboto"/>
                <a:sym typeface="Roboto"/>
              </a:rPr>
              <a:t>Users that do exist but aren't accessible return 403.</a:t>
            </a:r>
          </a:p>
          <a:p>
            <a:pPr indent="0" lvl="0" marL="0" marR="0" rtl="0" algn="l">
              <a:lnSpc>
                <a:spcPct val="115000"/>
              </a:lnSpc>
              <a:spcBef>
                <a:spcPts val="0"/>
              </a:spcBef>
              <a:spcAft>
                <a:spcPts val="0"/>
              </a:spcAft>
              <a:buClr>
                <a:srgbClr val="000000"/>
              </a:buClr>
              <a:buFont typeface="Arial"/>
              <a:buNone/>
            </a:pPr>
            <a:r>
              <a:t/>
            </a:r>
            <a:endParaRPr b="0" i="0" sz="1600" u="none" cap="none" strike="noStrike">
              <a:solidFill>
                <a:srgbClr val="666666"/>
              </a:solidFill>
              <a:latin typeface="Roboto"/>
              <a:ea typeface="Roboto"/>
              <a:cs typeface="Roboto"/>
              <a:sym typeface="Roboto"/>
            </a:endParaRPr>
          </a:p>
          <a:p>
            <a:pPr indent="0" lvl="0" marL="609600" marR="0" rtl="0" algn="l">
              <a:lnSpc>
                <a:spcPct val="115000"/>
              </a:lnSpc>
              <a:spcBef>
                <a:spcPts val="0"/>
              </a:spcBef>
              <a:spcAft>
                <a:spcPts val="0"/>
              </a:spcAft>
              <a:buClr>
                <a:srgbClr val="666666"/>
              </a:buClr>
              <a:buSzPct val="25000"/>
              <a:buFont typeface="Consolas"/>
              <a:buNone/>
            </a:pPr>
            <a:r>
              <a:rPr b="0" i="0" lang="en-US" sz="1600" u="none" cap="none" strike="noStrike">
                <a:solidFill>
                  <a:srgbClr val="666666"/>
                </a:solidFill>
                <a:latin typeface="Consolas"/>
                <a:ea typeface="Consolas"/>
                <a:cs typeface="Consolas"/>
                <a:sym typeface="Consolas"/>
              </a:rPr>
              <a:t>GET /users/U124</a:t>
            </a:r>
          </a:p>
          <a:p>
            <a:pPr indent="0" lvl="0" marL="609600" marR="0" rtl="0" algn="l">
              <a:lnSpc>
                <a:spcPct val="115000"/>
              </a:lnSpc>
              <a:spcBef>
                <a:spcPts val="0"/>
              </a:spcBef>
              <a:spcAft>
                <a:spcPts val="0"/>
              </a:spcAft>
              <a:buClr>
                <a:srgbClr val="000000"/>
              </a:buClr>
              <a:buFont typeface="Arial"/>
              <a:buNone/>
            </a:pPr>
            <a:r>
              <a:t/>
            </a:r>
            <a:endParaRPr b="0" i="0" sz="1600" u="none" cap="none" strike="noStrike">
              <a:solidFill>
                <a:srgbClr val="666666"/>
              </a:solidFill>
              <a:latin typeface="Consolas"/>
              <a:ea typeface="Consolas"/>
              <a:cs typeface="Consolas"/>
              <a:sym typeface="Consolas"/>
            </a:endParaRPr>
          </a:p>
          <a:p>
            <a:pPr indent="0" lvl="0" marL="609600" marR="0" rtl="0" algn="l">
              <a:lnSpc>
                <a:spcPct val="115000"/>
              </a:lnSpc>
              <a:spcBef>
                <a:spcPts val="0"/>
              </a:spcBef>
              <a:spcAft>
                <a:spcPts val="0"/>
              </a:spcAft>
              <a:buClr>
                <a:srgbClr val="666666"/>
              </a:buClr>
              <a:buSzPct val="25000"/>
              <a:buFont typeface="Consolas"/>
              <a:buNone/>
            </a:pPr>
            <a:r>
              <a:rPr b="0" i="0" lang="en-US" sz="1600" u="none" cap="none" strike="noStrike">
                <a:solidFill>
                  <a:srgbClr val="666666"/>
                </a:solidFill>
                <a:latin typeface="Consolas"/>
                <a:ea typeface="Consolas"/>
                <a:cs typeface="Consolas"/>
                <a:sym typeface="Consolas"/>
              </a:rPr>
              <a:t>404 Not Found</a:t>
            </a:r>
          </a:p>
          <a:p>
            <a:pPr indent="0" lvl="0" marL="609600" marR="0" rtl="0" algn="l">
              <a:lnSpc>
                <a:spcPct val="115000"/>
              </a:lnSpc>
              <a:spcBef>
                <a:spcPts val="0"/>
              </a:spcBef>
              <a:spcAft>
                <a:spcPts val="0"/>
              </a:spcAft>
              <a:buClr>
                <a:srgbClr val="000000"/>
              </a:buClr>
              <a:buFont typeface="Arial"/>
              <a:buNone/>
            </a:pPr>
            <a:r>
              <a:t/>
            </a:r>
            <a:endParaRPr b="0" i="0" sz="1600" u="none" cap="none" strike="noStrike">
              <a:solidFill>
                <a:srgbClr val="666666"/>
              </a:solidFill>
              <a:latin typeface="Consolas"/>
              <a:ea typeface="Consolas"/>
              <a:cs typeface="Consolas"/>
              <a:sym typeface="Consolas"/>
            </a:endParaRPr>
          </a:p>
          <a:p>
            <a:pPr indent="0" lvl="0" marL="609600" marR="0" rtl="0" algn="l">
              <a:lnSpc>
                <a:spcPct val="115000"/>
              </a:lnSpc>
              <a:spcBef>
                <a:spcPts val="0"/>
              </a:spcBef>
              <a:spcAft>
                <a:spcPts val="0"/>
              </a:spcAft>
              <a:buClr>
                <a:srgbClr val="666666"/>
              </a:buClr>
              <a:buSzPct val="25000"/>
              <a:buFont typeface="Consolas"/>
              <a:buNone/>
            </a:pPr>
            <a:r>
              <a:rPr b="0" i="0" lang="en-US" sz="1600" u="none" cap="none" strike="noStrike">
                <a:solidFill>
                  <a:srgbClr val="666666"/>
                </a:solidFill>
                <a:latin typeface="Consolas"/>
                <a:ea typeface="Consolas"/>
                <a:cs typeface="Consolas"/>
                <a:sym typeface="Consolas"/>
              </a:rPr>
              <a:t>GET /users/U123</a:t>
            </a:r>
          </a:p>
          <a:p>
            <a:pPr indent="0" lvl="0" marL="609600" marR="0" rtl="0" algn="l">
              <a:lnSpc>
                <a:spcPct val="115000"/>
              </a:lnSpc>
              <a:spcBef>
                <a:spcPts val="0"/>
              </a:spcBef>
              <a:spcAft>
                <a:spcPts val="0"/>
              </a:spcAft>
              <a:buClr>
                <a:srgbClr val="000000"/>
              </a:buClr>
              <a:buFont typeface="Arial"/>
              <a:buNone/>
            </a:pPr>
            <a:r>
              <a:t/>
            </a:r>
            <a:endParaRPr b="0" i="0" sz="1600" u="none" cap="none" strike="noStrike">
              <a:solidFill>
                <a:srgbClr val="666666"/>
              </a:solidFill>
              <a:latin typeface="Consolas"/>
              <a:ea typeface="Consolas"/>
              <a:cs typeface="Consolas"/>
              <a:sym typeface="Consolas"/>
            </a:endParaRPr>
          </a:p>
          <a:p>
            <a:pPr indent="0" lvl="0" marL="609600" marR="0" rtl="0" algn="l">
              <a:lnSpc>
                <a:spcPct val="115000"/>
              </a:lnSpc>
              <a:spcBef>
                <a:spcPts val="0"/>
              </a:spcBef>
              <a:spcAft>
                <a:spcPts val="0"/>
              </a:spcAft>
              <a:buClr>
                <a:srgbClr val="666666"/>
              </a:buClr>
              <a:buSzPct val="25000"/>
              <a:buFont typeface="Consolas"/>
              <a:buNone/>
            </a:pPr>
            <a:r>
              <a:rPr b="0" i="0" lang="en-US" sz="1600" u="none" cap="none" strike="noStrike">
                <a:solidFill>
                  <a:srgbClr val="666666"/>
                </a:solidFill>
                <a:latin typeface="Consolas"/>
                <a:ea typeface="Consolas"/>
                <a:cs typeface="Consolas"/>
                <a:sym typeface="Consolas"/>
              </a:rPr>
              <a:t>403 Forbidden</a:t>
            </a:r>
          </a:p>
        </p:txBody>
      </p:sp>
      <p:cxnSp>
        <p:nvCxnSpPr>
          <p:cNvPr id="584" name="Shape 584"/>
          <p:cNvCxnSpPr/>
          <p:nvPr/>
        </p:nvCxnSpPr>
        <p:spPr>
          <a:xfrm>
            <a:off x="6003746" y="2449535"/>
            <a:ext cx="0" cy="1747198"/>
          </a:xfrm>
          <a:prstGeom prst="straightConnector1">
            <a:avLst/>
          </a:prstGeom>
          <a:noFill/>
          <a:ln cap="flat" cmpd="sng" w="9525">
            <a:solidFill>
              <a:srgbClr val="BFBFBF"/>
            </a:solidFill>
            <a:prstDash val="solid"/>
            <a:round/>
            <a:headEnd len="med" w="med" type="none"/>
            <a:tailEnd len="med" w="med" type="none"/>
          </a:ln>
        </p:spPr>
      </p:cxnSp>
      <p:sp>
        <p:nvSpPr>
          <p:cNvPr id="585" name="Shape 585"/>
          <p:cNvSpPr txBox="1"/>
          <p:nvPr/>
        </p:nvSpPr>
        <p:spPr>
          <a:xfrm>
            <a:off x="6229271" y="1880200"/>
            <a:ext cx="5310600" cy="4716300"/>
          </a:xfrm>
          <a:prstGeom prst="rect">
            <a:avLst/>
          </a:prstGeom>
          <a:noFill/>
          <a:ln>
            <a:noFill/>
          </a:ln>
        </p:spPr>
        <p:txBody>
          <a:bodyPr anchorCtr="0" anchor="t" bIns="121825" lIns="121825" rIns="121825" tIns="121825">
            <a:noAutofit/>
          </a:bodyPr>
          <a:lstStyle/>
          <a:p>
            <a:pPr indent="0" lvl="0" marL="0" marR="0" rtl="0" algn="l">
              <a:lnSpc>
                <a:spcPct val="115000"/>
              </a:lnSpc>
              <a:spcBef>
                <a:spcPts val="0"/>
              </a:spcBef>
              <a:spcAft>
                <a:spcPts val="0"/>
              </a:spcAft>
              <a:buClr>
                <a:srgbClr val="666666"/>
              </a:buClr>
              <a:buSzPct val="25000"/>
              <a:buFont typeface="Roboto"/>
              <a:buNone/>
            </a:pPr>
            <a:r>
              <a:rPr b="1" i="0" lang="en-US" sz="1600" u="none" cap="none" strike="noStrike">
                <a:solidFill>
                  <a:srgbClr val="666666"/>
                </a:solidFill>
                <a:latin typeface="Roboto"/>
                <a:ea typeface="Roboto"/>
                <a:cs typeface="Roboto"/>
                <a:sym typeface="Roboto"/>
              </a:rPr>
              <a:t>Inadvertent leakage.</a:t>
            </a:r>
          </a:p>
          <a:p>
            <a:pPr indent="0" lvl="0" marL="0" marR="0" rtl="0" algn="l">
              <a:lnSpc>
                <a:spcPct val="115000"/>
              </a:lnSpc>
              <a:spcBef>
                <a:spcPts val="0"/>
              </a:spcBef>
              <a:spcAft>
                <a:spcPts val="0"/>
              </a:spcAft>
              <a:buClr>
                <a:srgbClr val="000000"/>
              </a:buClr>
              <a:buFont typeface="Arial"/>
              <a:buNone/>
            </a:pPr>
            <a:r>
              <a:t/>
            </a:r>
            <a:endParaRPr b="0" i="0" sz="1600" u="none" cap="none" strike="noStrike">
              <a:solidFill>
                <a:srgbClr val="666666"/>
              </a:solidFill>
              <a:latin typeface="Roboto"/>
              <a:ea typeface="Roboto"/>
              <a:cs typeface="Roboto"/>
              <a:sym typeface="Roboto"/>
            </a:endParaRPr>
          </a:p>
          <a:p>
            <a:pPr indent="0" lvl="0" marL="609600" marR="0" rtl="0" algn="l">
              <a:lnSpc>
                <a:spcPct val="115000"/>
              </a:lnSpc>
              <a:spcBef>
                <a:spcPts val="0"/>
              </a:spcBef>
              <a:spcAft>
                <a:spcPts val="0"/>
              </a:spcAft>
              <a:buClr>
                <a:srgbClr val="666666"/>
              </a:buClr>
              <a:buSzPct val="25000"/>
              <a:buFont typeface="Roboto"/>
              <a:buNone/>
            </a:pPr>
            <a:r>
              <a:rPr b="0" i="0" lang="en-US" sz="1600" u="none" cap="none" strike="noStrike">
                <a:solidFill>
                  <a:srgbClr val="666666"/>
                </a:solidFill>
                <a:latin typeface="Roboto"/>
                <a:ea typeface="Roboto"/>
                <a:cs typeface="Roboto"/>
                <a:sym typeface="Roboto"/>
              </a:rPr>
              <a:t>A malicious actor can use this information to determine which user ids are valid, and which are not assigned.</a:t>
            </a:r>
          </a:p>
          <a:p>
            <a:pPr indent="0" lvl="0" marL="609600" marR="0" rtl="0" algn="l">
              <a:lnSpc>
                <a:spcPct val="115000"/>
              </a:lnSpc>
              <a:spcBef>
                <a:spcPts val="0"/>
              </a:spcBef>
              <a:spcAft>
                <a:spcPts val="0"/>
              </a:spcAft>
              <a:buClr>
                <a:srgbClr val="000000"/>
              </a:buClr>
              <a:buFont typeface="Arial"/>
              <a:buNone/>
            </a:pPr>
            <a:r>
              <a:t/>
            </a:r>
            <a:endParaRPr b="0" i="0" sz="1600" u="none" cap="none" strike="noStrike">
              <a:solidFill>
                <a:srgbClr val="666666"/>
              </a:solidFill>
              <a:latin typeface="Roboto"/>
              <a:ea typeface="Roboto"/>
              <a:cs typeface="Roboto"/>
              <a:sym typeface="Roboto"/>
            </a:endParaRPr>
          </a:p>
          <a:p>
            <a:pPr indent="0" lvl="0" marL="609600" marR="0" rtl="0" algn="l">
              <a:lnSpc>
                <a:spcPct val="115000"/>
              </a:lnSpc>
              <a:spcBef>
                <a:spcPts val="0"/>
              </a:spcBef>
              <a:spcAft>
                <a:spcPts val="0"/>
              </a:spcAft>
              <a:buClr>
                <a:srgbClr val="666666"/>
              </a:buClr>
              <a:buSzPct val="25000"/>
              <a:buFont typeface="Roboto"/>
              <a:buNone/>
            </a:pPr>
            <a:r>
              <a:rPr b="0" i="0" lang="en-US" sz="1600" u="none" cap="none" strike="noStrike">
                <a:solidFill>
                  <a:srgbClr val="666666"/>
                </a:solidFill>
                <a:latin typeface="Roboto"/>
                <a:ea typeface="Roboto"/>
                <a:cs typeface="Roboto"/>
                <a:sym typeface="Roboto"/>
              </a:rPr>
              <a:t>This information can be used to launch additional attacks.</a:t>
            </a:r>
          </a:p>
          <a:p>
            <a:pPr indent="0" lvl="0" marL="609600" marR="0" rtl="0" algn="l">
              <a:lnSpc>
                <a:spcPct val="115000"/>
              </a:lnSpc>
              <a:spcBef>
                <a:spcPts val="0"/>
              </a:spcBef>
              <a:spcAft>
                <a:spcPts val="0"/>
              </a:spcAft>
              <a:buClr>
                <a:srgbClr val="000000"/>
              </a:buClr>
              <a:buFont typeface="Arial"/>
              <a:buNone/>
            </a:pPr>
            <a:r>
              <a:t/>
            </a:r>
            <a:endParaRPr b="0" i="0" sz="1600" u="none" cap="none" strike="noStrike">
              <a:solidFill>
                <a:srgbClr val="666666"/>
              </a:solidFill>
              <a:latin typeface="Roboto"/>
              <a:ea typeface="Roboto"/>
              <a:cs typeface="Roboto"/>
              <a:sym typeface="Roboto"/>
            </a:endParaRPr>
          </a:p>
          <a:p>
            <a:pPr indent="0" lvl="0" marL="0" marR="0" rtl="0" algn="l">
              <a:lnSpc>
                <a:spcPct val="115000"/>
              </a:lnSpc>
              <a:spcBef>
                <a:spcPts val="0"/>
              </a:spcBef>
              <a:spcAft>
                <a:spcPts val="0"/>
              </a:spcAft>
              <a:buClr>
                <a:srgbClr val="666666"/>
              </a:buClr>
              <a:buSzPct val="25000"/>
              <a:buFont typeface="Roboto"/>
              <a:buNone/>
            </a:pPr>
            <a:r>
              <a:rPr b="1" i="0" lang="en-US" sz="1600" u="none" cap="none" strike="noStrike">
                <a:solidFill>
                  <a:srgbClr val="666666"/>
                </a:solidFill>
                <a:latin typeface="Roboto"/>
                <a:ea typeface="Roboto"/>
                <a:cs typeface="Roboto"/>
                <a:sym typeface="Roboto"/>
              </a:rPr>
              <a:t>A better approach:</a:t>
            </a:r>
          </a:p>
          <a:p>
            <a:pPr indent="0" lvl="0" marL="0" marR="0" rtl="0" algn="l">
              <a:lnSpc>
                <a:spcPct val="115000"/>
              </a:lnSpc>
              <a:spcBef>
                <a:spcPts val="0"/>
              </a:spcBef>
              <a:spcAft>
                <a:spcPts val="0"/>
              </a:spcAft>
              <a:buClr>
                <a:srgbClr val="000000"/>
              </a:buClr>
              <a:buFont typeface="Arial"/>
              <a:buNone/>
            </a:pPr>
            <a:r>
              <a:t/>
            </a:r>
            <a:endParaRPr b="0" i="0" sz="1600" u="none" cap="none" strike="noStrike">
              <a:solidFill>
                <a:srgbClr val="666666"/>
              </a:solidFill>
              <a:latin typeface="Roboto"/>
              <a:ea typeface="Roboto"/>
              <a:cs typeface="Roboto"/>
              <a:sym typeface="Roboto"/>
            </a:endParaRPr>
          </a:p>
          <a:p>
            <a:pPr indent="0" lvl="0" marL="609600" marR="0" rtl="0" algn="l">
              <a:lnSpc>
                <a:spcPct val="115000"/>
              </a:lnSpc>
              <a:spcBef>
                <a:spcPts val="0"/>
              </a:spcBef>
              <a:spcAft>
                <a:spcPts val="0"/>
              </a:spcAft>
              <a:buClr>
                <a:srgbClr val="666666"/>
              </a:buClr>
              <a:buSzPct val="25000"/>
              <a:buFont typeface="Roboto"/>
              <a:buNone/>
            </a:pPr>
            <a:r>
              <a:rPr b="0" i="0" lang="en-US" sz="1600" u="none" cap="none" strike="noStrike">
                <a:solidFill>
                  <a:srgbClr val="666666"/>
                </a:solidFill>
                <a:latin typeface="Roboto"/>
                <a:ea typeface="Roboto"/>
                <a:cs typeface="Roboto"/>
                <a:sym typeface="Roboto"/>
              </a:rPr>
              <a:t>All resources not accessible by the current user return </a:t>
            </a:r>
            <a:r>
              <a:rPr b="0" i="0" lang="en-US" sz="1600" u="none" cap="none" strike="noStrike">
                <a:solidFill>
                  <a:srgbClr val="666666"/>
                </a:solidFill>
                <a:latin typeface="Consolas"/>
                <a:ea typeface="Consolas"/>
                <a:cs typeface="Consolas"/>
                <a:sym typeface="Consolas"/>
              </a:rPr>
              <a:t>404 Not Found</a:t>
            </a:r>
            <a:r>
              <a:rPr b="0" i="0" lang="en-US" sz="1600" u="none" cap="none" strike="noStrike">
                <a:solidFill>
                  <a:srgbClr val="666666"/>
                </a:solidFill>
                <a:latin typeface="Roboto"/>
                <a:ea typeface="Roboto"/>
                <a:cs typeface="Roboto"/>
                <a:sym typeface="Roboto"/>
              </a:rPr>
              <a:t>.</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sp>
        <p:nvSpPr>
          <p:cNvPr id="590" name="Shape 590"/>
          <p:cNvSpPr txBox="1"/>
          <p:nvPr/>
        </p:nvSpPr>
        <p:spPr>
          <a:xfrm>
            <a:off x="720581" y="860633"/>
            <a:ext cx="10575900" cy="1087199"/>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666666"/>
              </a:buClr>
              <a:buSzPct val="25000"/>
              <a:buFont typeface="Roboto"/>
              <a:buNone/>
            </a:pPr>
            <a:r>
              <a:rPr b="0" i="0" lang="en-US" sz="3700" u="none" cap="none" strike="noStrike">
                <a:solidFill>
                  <a:srgbClr val="666666"/>
                </a:solidFill>
                <a:latin typeface="Roboto"/>
                <a:ea typeface="Roboto"/>
                <a:cs typeface="Roboto"/>
                <a:sym typeface="Roboto"/>
              </a:rPr>
              <a:t>Consider this scenario:</a:t>
            </a:r>
          </a:p>
          <a:p>
            <a:pPr indent="0" lvl="0" marL="0" marR="0" rtl="0" algn="l">
              <a:lnSpc>
                <a:spcPct val="115000"/>
              </a:lnSpc>
              <a:spcBef>
                <a:spcPts val="2400"/>
              </a:spcBef>
              <a:spcAft>
                <a:spcPts val="0"/>
              </a:spcAft>
              <a:buClr>
                <a:srgbClr val="000000"/>
              </a:buClr>
              <a:buFont typeface="Arial"/>
              <a:buNone/>
            </a:pPr>
            <a:r>
              <a:t/>
            </a:r>
            <a:endParaRPr b="0" i="0" sz="1600" u="none" cap="none" strike="noStrike">
              <a:solidFill>
                <a:srgbClr val="666666"/>
              </a:solidFill>
              <a:latin typeface="Roboto"/>
              <a:ea typeface="Roboto"/>
              <a:cs typeface="Roboto"/>
              <a:sym typeface="Roboto"/>
            </a:endParaRPr>
          </a:p>
          <a:p>
            <a:pPr indent="0" lvl="0" marL="0" marR="0" rtl="0" algn="l">
              <a:lnSpc>
                <a:spcPct val="115000"/>
              </a:lnSpc>
              <a:spcBef>
                <a:spcPts val="0"/>
              </a:spcBef>
              <a:spcAft>
                <a:spcPts val="0"/>
              </a:spcAft>
              <a:buClr>
                <a:srgbClr val="000000"/>
              </a:buClr>
              <a:buFont typeface="Arial"/>
              <a:buNone/>
            </a:pPr>
            <a:r>
              <a:t/>
            </a:r>
            <a:endParaRPr b="0" i="0" sz="1600" u="none" cap="none" strike="noStrike">
              <a:solidFill>
                <a:srgbClr val="666666"/>
              </a:solidFill>
              <a:latin typeface="Roboto"/>
              <a:ea typeface="Roboto"/>
              <a:cs typeface="Roboto"/>
              <a:sym typeface="Roboto"/>
            </a:endParaRPr>
          </a:p>
        </p:txBody>
      </p:sp>
      <p:sp>
        <p:nvSpPr>
          <p:cNvPr id="591" name="Shape 591"/>
          <p:cNvSpPr txBox="1"/>
          <p:nvPr/>
        </p:nvSpPr>
        <p:spPr>
          <a:xfrm>
            <a:off x="428752" y="1880200"/>
            <a:ext cx="5462699" cy="3597900"/>
          </a:xfrm>
          <a:prstGeom prst="rect">
            <a:avLst/>
          </a:prstGeom>
          <a:noFill/>
          <a:ln>
            <a:noFill/>
          </a:ln>
        </p:spPr>
        <p:txBody>
          <a:bodyPr anchorCtr="0" anchor="t" bIns="121825" lIns="121825" rIns="121825" tIns="121825">
            <a:noAutofit/>
          </a:bodyPr>
          <a:lstStyle/>
          <a:p>
            <a:pPr indent="0" lvl="0" marL="0" marR="0" rtl="0" algn="l">
              <a:lnSpc>
                <a:spcPct val="115000"/>
              </a:lnSpc>
              <a:spcBef>
                <a:spcPts val="0"/>
              </a:spcBef>
              <a:spcAft>
                <a:spcPts val="0"/>
              </a:spcAft>
              <a:buClr>
                <a:srgbClr val="666666"/>
              </a:buClr>
              <a:buSzPct val="25000"/>
              <a:buFont typeface="Roboto"/>
              <a:buNone/>
            </a:pPr>
            <a:r>
              <a:rPr b="1" i="0" lang="en-US" sz="1600" u="none" cap="none" strike="noStrike">
                <a:solidFill>
                  <a:srgbClr val="666666"/>
                </a:solidFill>
                <a:latin typeface="Roboto"/>
                <a:ea typeface="Roboto"/>
                <a:cs typeface="Roboto"/>
                <a:sym typeface="Roboto"/>
              </a:rPr>
              <a:t>An actor requests a resource by Object ID.</a:t>
            </a:r>
          </a:p>
          <a:p>
            <a:pPr indent="0" lvl="0" marL="0" marR="0" rtl="0" algn="l">
              <a:lnSpc>
                <a:spcPct val="115000"/>
              </a:lnSpc>
              <a:spcBef>
                <a:spcPts val="0"/>
              </a:spcBef>
              <a:spcAft>
                <a:spcPts val="0"/>
              </a:spcAft>
              <a:buClr>
                <a:srgbClr val="666666"/>
              </a:buClr>
              <a:buSzPct val="25000"/>
              <a:buFont typeface="Roboto"/>
              <a:buNone/>
            </a:pPr>
            <a:r>
              <a:rPr b="1" i="0" lang="en-US" sz="1600" u="none" cap="none" strike="noStrike">
                <a:solidFill>
                  <a:srgbClr val="666666"/>
                </a:solidFill>
                <a:latin typeface="Roboto"/>
                <a:ea typeface="Roboto"/>
                <a:cs typeface="Roboto"/>
                <a:sym typeface="Roboto"/>
              </a:rPr>
              <a:t>Resources that don't exist at all are returned 404.</a:t>
            </a:r>
          </a:p>
          <a:p>
            <a:pPr indent="0" lvl="0" marL="0" marR="0" rtl="0" algn="l">
              <a:lnSpc>
                <a:spcPct val="115000"/>
              </a:lnSpc>
              <a:spcBef>
                <a:spcPts val="0"/>
              </a:spcBef>
              <a:spcAft>
                <a:spcPts val="0"/>
              </a:spcAft>
              <a:buClr>
                <a:srgbClr val="666666"/>
              </a:buClr>
              <a:buSzPct val="25000"/>
              <a:buFont typeface="Roboto"/>
              <a:buNone/>
            </a:pPr>
            <a:r>
              <a:rPr b="1" i="0" lang="en-US" sz="1600" u="none" cap="none" strike="noStrike">
                <a:solidFill>
                  <a:srgbClr val="666666"/>
                </a:solidFill>
                <a:latin typeface="Roboto"/>
                <a:ea typeface="Roboto"/>
                <a:cs typeface="Roboto"/>
                <a:sym typeface="Roboto"/>
              </a:rPr>
              <a:t>Resources that do exist but aren't accessible return 401.</a:t>
            </a:r>
          </a:p>
          <a:p>
            <a:pPr indent="0" lvl="0" marL="0" marR="0" rtl="0" algn="l">
              <a:lnSpc>
                <a:spcPct val="115000"/>
              </a:lnSpc>
              <a:spcBef>
                <a:spcPts val="0"/>
              </a:spcBef>
              <a:spcAft>
                <a:spcPts val="0"/>
              </a:spcAft>
              <a:buClr>
                <a:srgbClr val="000000"/>
              </a:buClr>
              <a:buFont typeface="Arial"/>
              <a:buNone/>
            </a:pPr>
            <a:r>
              <a:t/>
            </a:r>
            <a:endParaRPr b="0" i="0" sz="1600" u="none" cap="none" strike="noStrike">
              <a:solidFill>
                <a:srgbClr val="666666"/>
              </a:solidFill>
              <a:latin typeface="Roboto"/>
              <a:ea typeface="Roboto"/>
              <a:cs typeface="Roboto"/>
              <a:sym typeface="Roboto"/>
            </a:endParaRPr>
          </a:p>
          <a:p>
            <a:pPr indent="0" lvl="0" marL="609600" marR="0" rtl="0" algn="l">
              <a:lnSpc>
                <a:spcPct val="115000"/>
              </a:lnSpc>
              <a:spcBef>
                <a:spcPts val="0"/>
              </a:spcBef>
              <a:spcAft>
                <a:spcPts val="0"/>
              </a:spcAft>
              <a:buClr>
                <a:srgbClr val="666666"/>
              </a:buClr>
              <a:buSzPct val="25000"/>
              <a:buFont typeface="Consolas"/>
              <a:buNone/>
            </a:pPr>
            <a:r>
              <a:rPr b="0" i="0" lang="en-US" sz="1600" u="none" cap="none" strike="noStrike">
                <a:solidFill>
                  <a:srgbClr val="666666"/>
                </a:solidFill>
                <a:latin typeface="Consolas"/>
                <a:ea typeface="Consolas"/>
                <a:cs typeface="Consolas"/>
                <a:sym typeface="Consolas"/>
              </a:rPr>
              <a:t>GET /product/P124</a:t>
            </a:r>
          </a:p>
          <a:p>
            <a:pPr indent="0" lvl="0" marL="609600" marR="0" rtl="0" algn="l">
              <a:lnSpc>
                <a:spcPct val="115000"/>
              </a:lnSpc>
              <a:spcBef>
                <a:spcPts val="0"/>
              </a:spcBef>
              <a:spcAft>
                <a:spcPts val="0"/>
              </a:spcAft>
              <a:buClr>
                <a:srgbClr val="000000"/>
              </a:buClr>
              <a:buFont typeface="Arial"/>
              <a:buNone/>
            </a:pPr>
            <a:r>
              <a:t/>
            </a:r>
            <a:endParaRPr b="0" i="0" sz="1600" u="none" cap="none" strike="noStrike">
              <a:solidFill>
                <a:srgbClr val="666666"/>
              </a:solidFill>
              <a:latin typeface="Consolas"/>
              <a:ea typeface="Consolas"/>
              <a:cs typeface="Consolas"/>
              <a:sym typeface="Consolas"/>
            </a:endParaRPr>
          </a:p>
          <a:p>
            <a:pPr indent="0" lvl="0" marL="609600" marR="0" rtl="0" algn="l">
              <a:lnSpc>
                <a:spcPct val="115000"/>
              </a:lnSpc>
              <a:spcBef>
                <a:spcPts val="0"/>
              </a:spcBef>
              <a:spcAft>
                <a:spcPts val="0"/>
              </a:spcAft>
              <a:buClr>
                <a:srgbClr val="666666"/>
              </a:buClr>
              <a:buSzPct val="25000"/>
              <a:buFont typeface="Consolas"/>
              <a:buNone/>
            </a:pPr>
            <a:r>
              <a:rPr b="0" i="0" lang="en-US" sz="1600" u="none" cap="none" strike="noStrike">
                <a:solidFill>
                  <a:srgbClr val="666666"/>
                </a:solidFill>
                <a:latin typeface="Consolas"/>
                <a:ea typeface="Consolas"/>
                <a:cs typeface="Consolas"/>
                <a:sym typeface="Consolas"/>
              </a:rPr>
              <a:t>404 Not Found</a:t>
            </a:r>
          </a:p>
          <a:p>
            <a:pPr indent="0" lvl="0" marL="609600" marR="0" rtl="0" algn="l">
              <a:lnSpc>
                <a:spcPct val="115000"/>
              </a:lnSpc>
              <a:spcBef>
                <a:spcPts val="0"/>
              </a:spcBef>
              <a:spcAft>
                <a:spcPts val="0"/>
              </a:spcAft>
              <a:buClr>
                <a:srgbClr val="000000"/>
              </a:buClr>
              <a:buFont typeface="Arial"/>
              <a:buNone/>
            </a:pPr>
            <a:r>
              <a:t/>
            </a:r>
            <a:endParaRPr b="0" i="0" sz="1600" u="none" cap="none" strike="noStrike">
              <a:solidFill>
                <a:srgbClr val="666666"/>
              </a:solidFill>
              <a:latin typeface="Consolas"/>
              <a:ea typeface="Consolas"/>
              <a:cs typeface="Consolas"/>
              <a:sym typeface="Consolas"/>
            </a:endParaRPr>
          </a:p>
          <a:p>
            <a:pPr indent="0" lvl="0" marL="609600" marR="0" rtl="0" algn="l">
              <a:lnSpc>
                <a:spcPct val="115000"/>
              </a:lnSpc>
              <a:spcBef>
                <a:spcPts val="0"/>
              </a:spcBef>
              <a:spcAft>
                <a:spcPts val="0"/>
              </a:spcAft>
              <a:buClr>
                <a:srgbClr val="666666"/>
              </a:buClr>
              <a:buSzPct val="25000"/>
              <a:buFont typeface="Consolas"/>
              <a:buNone/>
            </a:pPr>
            <a:r>
              <a:rPr b="0" i="0" lang="en-US" sz="1600" u="none" cap="none" strike="noStrike">
                <a:solidFill>
                  <a:srgbClr val="666666"/>
                </a:solidFill>
                <a:latin typeface="Consolas"/>
                <a:ea typeface="Consolas"/>
                <a:cs typeface="Consolas"/>
                <a:sym typeface="Consolas"/>
              </a:rPr>
              <a:t>GET /product/P123</a:t>
            </a:r>
          </a:p>
          <a:p>
            <a:pPr indent="0" lvl="0" marL="609600" marR="0" rtl="0" algn="l">
              <a:lnSpc>
                <a:spcPct val="115000"/>
              </a:lnSpc>
              <a:spcBef>
                <a:spcPts val="0"/>
              </a:spcBef>
              <a:spcAft>
                <a:spcPts val="0"/>
              </a:spcAft>
              <a:buClr>
                <a:srgbClr val="000000"/>
              </a:buClr>
              <a:buFont typeface="Arial"/>
              <a:buNone/>
            </a:pPr>
            <a:r>
              <a:t/>
            </a:r>
            <a:endParaRPr b="0" i="0" sz="1600" u="none" cap="none" strike="noStrike">
              <a:solidFill>
                <a:srgbClr val="666666"/>
              </a:solidFill>
              <a:latin typeface="Consolas"/>
              <a:ea typeface="Consolas"/>
              <a:cs typeface="Consolas"/>
              <a:sym typeface="Consolas"/>
            </a:endParaRPr>
          </a:p>
          <a:p>
            <a:pPr indent="0" lvl="0" marL="609600" marR="0" rtl="0" algn="l">
              <a:lnSpc>
                <a:spcPct val="115000"/>
              </a:lnSpc>
              <a:spcBef>
                <a:spcPts val="0"/>
              </a:spcBef>
              <a:spcAft>
                <a:spcPts val="0"/>
              </a:spcAft>
              <a:buClr>
                <a:srgbClr val="666666"/>
              </a:buClr>
              <a:buSzPct val="25000"/>
              <a:buFont typeface="Consolas"/>
              <a:buNone/>
            </a:pPr>
            <a:r>
              <a:rPr b="0" i="0" lang="en-US" sz="1600" u="none" cap="none" strike="noStrike">
                <a:solidFill>
                  <a:srgbClr val="666666"/>
                </a:solidFill>
                <a:latin typeface="Consolas"/>
                <a:ea typeface="Consolas"/>
                <a:cs typeface="Consolas"/>
                <a:sym typeface="Consolas"/>
              </a:rPr>
              <a:t>401 Not Authorized</a:t>
            </a:r>
          </a:p>
        </p:txBody>
      </p:sp>
      <p:cxnSp>
        <p:nvCxnSpPr>
          <p:cNvPr id="592" name="Shape 592"/>
          <p:cNvCxnSpPr/>
          <p:nvPr/>
        </p:nvCxnSpPr>
        <p:spPr>
          <a:xfrm>
            <a:off x="6003746" y="2449535"/>
            <a:ext cx="0" cy="1747198"/>
          </a:xfrm>
          <a:prstGeom prst="straightConnector1">
            <a:avLst/>
          </a:prstGeom>
          <a:noFill/>
          <a:ln cap="flat" cmpd="sng" w="9525">
            <a:solidFill>
              <a:srgbClr val="BFBFBF"/>
            </a:solidFill>
            <a:prstDash val="solid"/>
            <a:round/>
            <a:headEnd len="med" w="med" type="none"/>
            <a:tailEnd len="med" w="med" type="none"/>
          </a:ln>
        </p:spPr>
      </p:cxnSp>
      <p:sp>
        <p:nvSpPr>
          <p:cNvPr id="593" name="Shape 593"/>
          <p:cNvSpPr txBox="1"/>
          <p:nvPr/>
        </p:nvSpPr>
        <p:spPr>
          <a:xfrm>
            <a:off x="6229271" y="1880200"/>
            <a:ext cx="5310600" cy="4716300"/>
          </a:xfrm>
          <a:prstGeom prst="rect">
            <a:avLst/>
          </a:prstGeom>
          <a:noFill/>
          <a:ln>
            <a:noFill/>
          </a:ln>
        </p:spPr>
        <p:txBody>
          <a:bodyPr anchorCtr="0" anchor="t" bIns="121825" lIns="121825" rIns="121825" tIns="121825">
            <a:noAutofit/>
          </a:bodyPr>
          <a:lstStyle/>
          <a:p>
            <a:pPr indent="0" lvl="0" marL="0" marR="0" rtl="0" algn="l">
              <a:lnSpc>
                <a:spcPct val="115000"/>
              </a:lnSpc>
              <a:spcBef>
                <a:spcPts val="0"/>
              </a:spcBef>
              <a:spcAft>
                <a:spcPts val="0"/>
              </a:spcAft>
              <a:buClr>
                <a:srgbClr val="666666"/>
              </a:buClr>
              <a:buSzPct val="25000"/>
              <a:buFont typeface="Roboto"/>
              <a:buNone/>
            </a:pPr>
            <a:r>
              <a:rPr b="1" i="0" lang="en-US" sz="1600" u="none" cap="none" strike="noStrike">
                <a:solidFill>
                  <a:srgbClr val="666666"/>
                </a:solidFill>
                <a:latin typeface="Roboto"/>
                <a:ea typeface="Roboto"/>
                <a:cs typeface="Roboto"/>
                <a:sym typeface="Roboto"/>
              </a:rPr>
              <a:t>Inadvertent leakage.</a:t>
            </a:r>
          </a:p>
          <a:p>
            <a:pPr indent="0" lvl="0" marL="0" marR="0" rtl="0" algn="l">
              <a:lnSpc>
                <a:spcPct val="115000"/>
              </a:lnSpc>
              <a:spcBef>
                <a:spcPts val="0"/>
              </a:spcBef>
              <a:spcAft>
                <a:spcPts val="0"/>
              </a:spcAft>
              <a:buClr>
                <a:srgbClr val="000000"/>
              </a:buClr>
              <a:buFont typeface="Arial"/>
              <a:buNone/>
            </a:pPr>
            <a:r>
              <a:t/>
            </a:r>
            <a:endParaRPr b="0" i="0" sz="1600" u="none" cap="none" strike="noStrike">
              <a:solidFill>
                <a:srgbClr val="666666"/>
              </a:solidFill>
              <a:latin typeface="Roboto"/>
              <a:ea typeface="Roboto"/>
              <a:cs typeface="Roboto"/>
              <a:sym typeface="Roboto"/>
            </a:endParaRPr>
          </a:p>
          <a:p>
            <a:pPr indent="0" lvl="0" marL="609600" marR="0" rtl="0" algn="l">
              <a:lnSpc>
                <a:spcPct val="115000"/>
              </a:lnSpc>
              <a:spcBef>
                <a:spcPts val="0"/>
              </a:spcBef>
              <a:spcAft>
                <a:spcPts val="0"/>
              </a:spcAft>
              <a:buClr>
                <a:srgbClr val="666666"/>
              </a:buClr>
              <a:buSzPct val="25000"/>
              <a:buFont typeface="Roboto"/>
              <a:buNone/>
            </a:pPr>
            <a:r>
              <a:rPr b="0" i="0" lang="en-US" sz="1600" u="none" cap="none" strike="noStrike">
                <a:solidFill>
                  <a:srgbClr val="666666"/>
                </a:solidFill>
                <a:latin typeface="Roboto"/>
                <a:ea typeface="Roboto"/>
                <a:cs typeface="Roboto"/>
                <a:sym typeface="Roboto"/>
              </a:rPr>
              <a:t>A malicious actor can use this information to determine which resource ids are valid, and which are not assigned.</a:t>
            </a:r>
          </a:p>
          <a:p>
            <a:pPr indent="0" lvl="0" marL="609600" marR="0" rtl="0" algn="l">
              <a:lnSpc>
                <a:spcPct val="115000"/>
              </a:lnSpc>
              <a:spcBef>
                <a:spcPts val="0"/>
              </a:spcBef>
              <a:spcAft>
                <a:spcPts val="0"/>
              </a:spcAft>
              <a:buClr>
                <a:srgbClr val="000000"/>
              </a:buClr>
              <a:buFont typeface="Arial"/>
              <a:buNone/>
            </a:pPr>
            <a:r>
              <a:t/>
            </a:r>
            <a:endParaRPr b="0" i="0" sz="1600" u="none" cap="none" strike="noStrike">
              <a:solidFill>
                <a:srgbClr val="666666"/>
              </a:solidFill>
              <a:latin typeface="Roboto"/>
              <a:ea typeface="Roboto"/>
              <a:cs typeface="Roboto"/>
              <a:sym typeface="Roboto"/>
            </a:endParaRPr>
          </a:p>
          <a:p>
            <a:pPr indent="0" lvl="0" marL="609600" marR="0" rtl="0" algn="l">
              <a:lnSpc>
                <a:spcPct val="115000"/>
              </a:lnSpc>
              <a:spcBef>
                <a:spcPts val="0"/>
              </a:spcBef>
              <a:spcAft>
                <a:spcPts val="0"/>
              </a:spcAft>
              <a:buClr>
                <a:srgbClr val="666666"/>
              </a:buClr>
              <a:buSzPct val="25000"/>
              <a:buFont typeface="Roboto"/>
              <a:buNone/>
            </a:pPr>
            <a:r>
              <a:rPr b="0" i="0" lang="en-US" sz="1600" u="none" cap="none" strike="noStrike">
                <a:solidFill>
                  <a:srgbClr val="666666"/>
                </a:solidFill>
                <a:latin typeface="Roboto"/>
                <a:ea typeface="Roboto"/>
                <a:cs typeface="Roboto"/>
                <a:sym typeface="Roboto"/>
              </a:rPr>
              <a:t>This information can be used to launch additional attacks.</a:t>
            </a:r>
          </a:p>
          <a:p>
            <a:pPr indent="0" lvl="0" marL="609600" marR="0" rtl="0" algn="l">
              <a:lnSpc>
                <a:spcPct val="115000"/>
              </a:lnSpc>
              <a:spcBef>
                <a:spcPts val="0"/>
              </a:spcBef>
              <a:spcAft>
                <a:spcPts val="0"/>
              </a:spcAft>
              <a:buClr>
                <a:srgbClr val="000000"/>
              </a:buClr>
              <a:buFont typeface="Arial"/>
              <a:buNone/>
            </a:pPr>
            <a:r>
              <a:t/>
            </a:r>
            <a:endParaRPr b="0" i="0" sz="1600" u="none" cap="none" strike="noStrike">
              <a:solidFill>
                <a:srgbClr val="666666"/>
              </a:solidFill>
              <a:latin typeface="Roboto"/>
              <a:ea typeface="Roboto"/>
              <a:cs typeface="Roboto"/>
              <a:sym typeface="Roboto"/>
            </a:endParaRPr>
          </a:p>
          <a:p>
            <a:pPr indent="0" lvl="0" marL="0" marR="0" rtl="0" algn="l">
              <a:lnSpc>
                <a:spcPct val="115000"/>
              </a:lnSpc>
              <a:spcBef>
                <a:spcPts val="0"/>
              </a:spcBef>
              <a:spcAft>
                <a:spcPts val="0"/>
              </a:spcAft>
              <a:buClr>
                <a:srgbClr val="666666"/>
              </a:buClr>
              <a:buSzPct val="25000"/>
              <a:buFont typeface="Roboto"/>
              <a:buNone/>
            </a:pPr>
            <a:r>
              <a:rPr b="1" i="0" lang="en-US" sz="1600" u="none" cap="none" strike="noStrike">
                <a:solidFill>
                  <a:srgbClr val="666666"/>
                </a:solidFill>
                <a:latin typeface="Roboto"/>
                <a:ea typeface="Roboto"/>
                <a:cs typeface="Roboto"/>
                <a:sym typeface="Roboto"/>
              </a:rPr>
              <a:t>A better approach:</a:t>
            </a:r>
          </a:p>
          <a:p>
            <a:pPr indent="0" lvl="0" marL="0" marR="0" rtl="0" algn="l">
              <a:lnSpc>
                <a:spcPct val="115000"/>
              </a:lnSpc>
              <a:spcBef>
                <a:spcPts val="0"/>
              </a:spcBef>
              <a:spcAft>
                <a:spcPts val="0"/>
              </a:spcAft>
              <a:buClr>
                <a:srgbClr val="000000"/>
              </a:buClr>
              <a:buFont typeface="Arial"/>
              <a:buNone/>
            </a:pPr>
            <a:r>
              <a:t/>
            </a:r>
            <a:endParaRPr b="0" i="0" sz="1600" u="none" cap="none" strike="noStrike">
              <a:solidFill>
                <a:srgbClr val="666666"/>
              </a:solidFill>
              <a:latin typeface="Roboto"/>
              <a:ea typeface="Roboto"/>
              <a:cs typeface="Roboto"/>
              <a:sym typeface="Roboto"/>
            </a:endParaRPr>
          </a:p>
          <a:p>
            <a:pPr indent="0" lvl="0" marL="609600" marR="0" rtl="0" algn="l">
              <a:lnSpc>
                <a:spcPct val="115000"/>
              </a:lnSpc>
              <a:spcBef>
                <a:spcPts val="0"/>
              </a:spcBef>
              <a:spcAft>
                <a:spcPts val="0"/>
              </a:spcAft>
              <a:buClr>
                <a:srgbClr val="666666"/>
              </a:buClr>
              <a:buSzPct val="25000"/>
              <a:buFont typeface="Roboto"/>
              <a:buNone/>
            </a:pPr>
            <a:r>
              <a:rPr b="0" i="0" lang="en-US" sz="1600" u="none" cap="none" strike="noStrike">
                <a:solidFill>
                  <a:srgbClr val="666666"/>
                </a:solidFill>
                <a:latin typeface="Roboto"/>
                <a:ea typeface="Roboto"/>
                <a:cs typeface="Roboto"/>
                <a:sym typeface="Roboto"/>
              </a:rPr>
              <a:t>All resources not accessible by the current user return </a:t>
            </a:r>
            <a:r>
              <a:rPr b="0" i="0" lang="en-US" sz="1600" u="none" cap="none" strike="noStrike">
                <a:solidFill>
                  <a:srgbClr val="666666"/>
                </a:solidFill>
                <a:latin typeface="Consolas"/>
                <a:ea typeface="Consolas"/>
                <a:cs typeface="Consolas"/>
                <a:sym typeface="Consolas"/>
              </a:rPr>
              <a:t>404 Not Found</a:t>
            </a:r>
            <a:r>
              <a:rPr b="0" i="0" lang="en-US" sz="1600" u="none" cap="none" strike="noStrike">
                <a:solidFill>
                  <a:srgbClr val="666666"/>
                </a:solidFill>
                <a:latin typeface="Roboto"/>
                <a:ea typeface="Roboto"/>
                <a:cs typeface="Roboto"/>
                <a:sym typeface="Roboto"/>
              </a:rPr>
              <a:t>.</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7" name="Shape 597"/>
        <p:cNvGrpSpPr/>
        <p:nvPr/>
      </p:nvGrpSpPr>
      <p:grpSpPr>
        <a:xfrm>
          <a:off x="0" y="0"/>
          <a:ext cx="0" cy="0"/>
          <a:chOff x="0" y="0"/>
          <a:chExt cx="0" cy="0"/>
        </a:xfrm>
      </p:grpSpPr>
      <p:sp>
        <p:nvSpPr>
          <p:cNvPr id="598" name="Shape 598"/>
          <p:cNvSpPr txBox="1"/>
          <p:nvPr/>
        </p:nvSpPr>
        <p:spPr>
          <a:xfrm>
            <a:off x="720581" y="403433"/>
            <a:ext cx="10632900" cy="840299"/>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666666"/>
              </a:buClr>
              <a:buSzPct val="25000"/>
              <a:buFont typeface="Roboto"/>
              <a:buNone/>
            </a:pPr>
            <a:r>
              <a:rPr b="0" i="0" lang="en-US" sz="3700" u="none" cap="none" strike="noStrike">
                <a:solidFill>
                  <a:srgbClr val="666666"/>
                </a:solidFill>
                <a:latin typeface="Roboto"/>
                <a:ea typeface="Roboto"/>
                <a:cs typeface="Roboto"/>
                <a:sym typeface="Roboto"/>
              </a:rPr>
              <a:t>Seven Minimal Error Codes</a:t>
            </a:r>
          </a:p>
        </p:txBody>
      </p:sp>
      <p:sp>
        <p:nvSpPr>
          <p:cNvPr id="599" name="Shape 599"/>
          <p:cNvSpPr txBox="1"/>
          <p:nvPr/>
        </p:nvSpPr>
        <p:spPr>
          <a:xfrm>
            <a:off x="720575" y="1243825"/>
            <a:ext cx="10375800" cy="4803299"/>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000000"/>
              </a:buClr>
              <a:buSzPct val="25000"/>
              <a:buFont typeface="Consolas"/>
              <a:buNone/>
            </a:pPr>
            <a:r>
              <a:rPr b="1" i="0" lang="en-US" sz="1900" u="none" cap="none" strike="noStrike">
                <a:solidFill>
                  <a:srgbClr val="000000"/>
                </a:solidFill>
                <a:latin typeface="Consolas"/>
                <a:ea typeface="Consolas"/>
                <a:cs typeface="Consolas"/>
                <a:sym typeface="Consolas"/>
              </a:rPr>
              <a:t>200 OK</a:t>
            </a:r>
            <a:r>
              <a:rPr b="0" i="0" lang="en-US" sz="1900" u="none" cap="none" strike="noStrike">
                <a:solidFill>
                  <a:srgbClr val="000000"/>
                </a:solidFill>
                <a:latin typeface="Roboto"/>
                <a:ea typeface="Roboto"/>
                <a:cs typeface="Roboto"/>
                <a:sym typeface="Roboto"/>
              </a:rPr>
              <a:t>			          Resource found, accessible and available.  Action taken and</a:t>
            </a:r>
            <a:br>
              <a:rPr b="0" i="0" lang="en-US" sz="1900" u="none" cap="none" strike="noStrike">
                <a:solidFill>
                  <a:srgbClr val="000000"/>
                </a:solidFill>
                <a:latin typeface="Roboto"/>
                <a:ea typeface="Roboto"/>
                <a:cs typeface="Roboto"/>
                <a:sym typeface="Roboto"/>
              </a:rPr>
            </a:br>
            <a:r>
              <a:rPr b="0" i="0" lang="en-US" sz="1900" u="none" cap="none" strike="noStrike">
                <a:solidFill>
                  <a:srgbClr val="000000"/>
                </a:solidFill>
                <a:latin typeface="Roboto"/>
                <a:ea typeface="Roboto"/>
                <a:cs typeface="Roboto"/>
                <a:sym typeface="Roboto"/>
              </a:rPr>
              <a:t> 				          response in payload.</a:t>
            </a:r>
          </a:p>
          <a:p>
            <a:pPr indent="0" lvl="0" marL="0" marR="0" rtl="0" algn="l">
              <a:lnSpc>
                <a:spcPct val="100000"/>
              </a:lnSpc>
              <a:spcBef>
                <a:spcPts val="1900"/>
              </a:spcBef>
              <a:spcAft>
                <a:spcPts val="0"/>
              </a:spcAft>
              <a:buClr>
                <a:srgbClr val="000000"/>
              </a:buClr>
              <a:buSzPct val="25000"/>
              <a:buFont typeface="Consolas"/>
              <a:buNone/>
            </a:pPr>
            <a:r>
              <a:rPr b="1" i="0" lang="en-US" sz="1900" u="none" cap="none" strike="noStrike">
                <a:solidFill>
                  <a:srgbClr val="000000"/>
                </a:solidFill>
                <a:latin typeface="Consolas"/>
                <a:ea typeface="Consolas"/>
                <a:cs typeface="Consolas"/>
                <a:sym typeface="Consolas"/>
              </a:rPr>
              <a:t>201 Created</a:t>
            </a:r>
            <a:r>
              <a:rPr b="0" i="0" lang="en-US" sz="1900" u="none" cap="none" strike="noStrike">
                <a:solidFill>
                  <a:srgbClr val="000000"/>
                </a:solidFill>
                <a:latin typeface="Roboto"/>
                <a:ea typeface="Roboto"/>
                <a:cs typeface="Roboto"/>
                <a:sym typeface="Roboto"/>
              </a:rPr>
              <a:t>		  Resource was created; payload contains new object </a:t>
            </a:r>
            <a:br>
              <a:rPr b="0" i="0" lang="en-US" sz="1900" u="none" cap="none" strike="noStrike">
                <a:solidFill>
                  <a:srgbClr val="000000"/>
                </a:solidFill>
                <a:latin typeface="Roboto"/>
                <a:ea typeface="Roboto"/>
                <a:cs typeface="Roboto"/>
                <a:sym typeface="Roboto"/>
              </a:rPr>
            </a:br>
            <a:r>
              <a:rPr b="0" i="0" lang="en-US" sz="1900" u="none" cap="none" strike="noStrike">
                <a:solidFill>
                  <a:srgbClr val="000000"/>
                </a:solidFill>
                <a:latin typeface="Roboto"/>
                <a:ea typeface="Roboto"/>
                <a:cs typeface="Roboto"/>
                <a:sym typeface="Roboto"/>
              </a:rPr>
              <a:t>				          (or reference to).</a:t>
            </a:r>
          </a:p>
          <a:p>
            <a:pPr indent="0" lvl="0" marL="0" marR="0" rtl="0" algn="l">
              <a:lnSpc>
                <a:spcPct val="100000"/>
              </a:lnSpc>
              <a:spcBef>
                <a:spcPts val="1900"/>
              </a:spcBef>
              <a:spcAft>
                <a:spcPts val="0"/>
              </a:spcAft>
              <a:buClr>
                <a:srgbClr val="000000"/>
              </a:buClr>
              <a:buSzPct val="25000"/>
              <a:buFont typeface="Consolas"/>
              <a:buNone/>
            </a:pPr>
            <a:r>
              <a:rPr b="1" i="0" lang="en-US" sz="1900" u="none" cap="none" strike="noStrike">
                <a:solidFill>
                  <a:srgbClr val="000000"/>
                </a:solidFill>
                <a:latin typeface="Consolas"/>
                <a:ea typeface="Consolas"/>
                <a:cs typeface="Consolas"/>
                <a:sym typeface="Consolas"/>
              </a:rPr>
              <a:t>304 Not Modified</a:t>
            </a:r>
            <a:r>
              <a:rPr b="0" i="0" lang="en-US" sz="1900" u="none" cap="none" strike="noStrike">
                <a:solidFill>
                  <a:srgbClr val="000000"/>
                </a:solidFill>
                <a:latin typeface="Roboto"/>
                <a:ea typeface="Roboto"/>
                <a:cs typeface="Roboto"/>
                <a:sym typeface="Roboto"/>
              </a:rPr>
              <a:t>	  No change since last request. Use cached copy.</a:t>
            </a:r>
          </a:p>
          <a:p>
            <a:pPr indent="0" lvl="0" marL="0" marR="0" rtl="0" algn="l">
              <a:lnSpc>
                <a:spcPct val="100000"/>
              </a:lnSpc>
              <a:spcBef>
                <a:spcPts val="1900"/>
              </a:spcBef>
              <a:spcAft>
                <a:spcPts val="0"/>
              </a:spcAft>
              <a:buClr>
                <a:srgbClr val="000000"/>
              </a:buClr>
              <a:buSzPct val="25000"/>
              <a:buFont typeface="Consolas"/>
              <a:buNone/>
            </a:pPr>
            <a:r>
              <a:rPr b="1" i="0" lang="en-US" sz="1900" u="none" cap="none" strike="noStrike">
                <a:solidFill>
                  <a:srgbClr val="000000"/>
                </a:solidFill>
                <a:latin typeface="Consolas"/>
                <a:ea typeface="Consolas"/>
                <a:cs typeface="Consolas"/>
                <a:sym typeface="Consolas"/>
              </a:rPr>
              <a:t>400 Bad Request</a:t>
            </a:r>
            <a:r>
              <a:rPr b="1" i="0" lang="en-US" sz="1900" u="none" cap="none" strike="noStrike">
                <a:solidFill>
                  <a:srgbClr val="000000"/>
                </a:solidFill>
                <a:latin typeface="Roboto"/>
                <a:ea typeface="Roboto"/>
                <a:cs typeface="Roboto"/>
                <a:sym typeface="Roboto"/>
              </a:rPr>
              <a:t> </a:t>
            </a:r>
            <a:r>
              <a:rPr b="0" i="0" lang="en-US" sz="1900" u="none" cap="none" strike="noStrike">
                <a:solidFill>
                  <a:srgbClr val="000000"/>
                </a:solidFill>
                <a:latin typeface="Roboto"/>
                <a:ea typeface="Roboto"/>
                <a:cs typeface="Roboto"/>
                <a:sym typeface="Roboto"/>
              </a:rPr>
              <a:t>	  Request was missing required elements. Repair and resubmit.</a:t>
            </a:r>
          </a:p>
          <a:p>
            <a:pPr indent="0" lvl="0" marL="0" marR="0" rtl="0" algn="l">
              <a:lnSpc>
                <a:spcPct val="100000"/>
              </a:lnSpc>
              <a:spcBef>
                <a:spcPts val="1900"/>
              </a:spcBef>
              <a:spcAft>
                <a:spcPts val="0"/>
              </a:spcAft>
              <a:buClr>
                <a:srgbClr val="000000"/>
              </a:buClr>
              <a:buSzPct val="25000"/>
              <a:buFont typeface="Consolas"/>
              <a:buNone/>
            </a:pPr>
            <a:r>
              <a:rPr b="1" i="0" lang="en-US" sz="1900" u="none" cap="none" strike="noStrike">
                <a:solidFill>
                  <a:srgbClr val="000000"/>
                </a:solidFill>
                <a:latin typeface="Consolas"/>
                <a:ea typeface="Consolas"/>
                <a:cs typeface="Consolas"/>
                <a:sym typeface="Consolas"/>
              </a:rPr>
              <a:t>401 Unauthorized</a:t>
            </a:r>
            <a:r>
              <a:rPr b="0" i="0" lang="en-US" sz="1900" u="none" cap="none" strike="noStrike">
                <a:solidFill>
                  <a:srgbClr val="000000"/>
                </a:solidFill>
                <a:latin typeface="Roboto"/>
                <a:ea typeface="Roboto"/>
                <a:cs typeface="Roboto"/>
                <a:sym typeface="Roboto"/>
              </a:rPr>
              <a:t> 	  User has not obtained any token. </a:t>
            </a:r>
            <a:br>
              <a:rPr b="0" i="0" lang="en-US" sz="1900" u="none" cap="none" strike="noStrike">
                <a:solidFill>
                  <a:srgbClr val="000000"/>
                </a:solidFill>
                <a:latin typeface="Roboto"/>
                <a:ea typeface="Roboto"/>
                <a:cs typeface="Roboto"/>
                <a:sym typeface="Roboto"/>
              </a:rPr>
            </a:br>
            <a:r>
              <a:rPr b="0" i="0" lang="en-US" sz="1900" u="none" cap="none" strike="noStrike">
                <a:solidFill>
                  <a:srgbClr val="000000"/>
                </a:solidFill>
                <a:latin typeface="Roboto"/>
                <a:ea typeface="Roboto"/>
                <a:cs typeface="Roboto"/>
                <a:sym typeface="Roboto"/>
              </a:rPr>
              <a:t>				          Include authorization instructions in return body.</a:t>
            </a:r>
          </a:p>
          <a:p>
            <a:pPr indent="0" lvl="0" marL="0" marR="0" rtl="0" algn="l">
              <a:lnSpc>
                <a:spcPct val="100000"/>
              </a:lnSpc>
              <a:spcBef>
                <a:spcPts val="1900"/>
              </a:spcBef>
              <a:spcAft>
                <a:spcPts val="0"/>
              </a:spcAft>
              <a:buClr>
                <a:srgbClr val="000000"/>
              </a:buClr>
              <a:buSzPct val="25000"/>
              <a:buFont typeface="Consolas"/>
              <a:buNone/>
            </a:pPr>
            <a:r>
              <a:rPr b="1" i="0" lang="en-US" sz="1900" u="none" cap="none" strike="noStrike">
                <a:solidFill>
                  <a:srgbClr val="000000"/>
                </a:solidFill>
                <a:latin typeface="Consolas"/>
                <a:ea typeface="Consolas"/>
                <a:cs typeface="Consolas"/>
                <a:sym typeface="Consolas"/>
              </a:rPr>
              <a:t>404 Not Found</a:t>
            </a:r>
            <a:r>
              <a:rPr b="0" i="0" lang="en-US" sz="1900" u="none" cap="none" strike="noStrike">
                <a:solidFill>
                  <a:srgbClr val="000000"/>
                </a:solidFill>
                <a:latin typeface="Roboto"/>
                <a:ea typeface="Roboto"/>
                <a:cs typeface="Roboto"/>
                <a:sym typeface="Roboto"/>
              </a:rPr>
              <a:t> 		  No such resource accessible to current client / user.</a:t>
            </a:r>
          </a:p>
          <a:p>
            <a:pPr indent="0" lvl="0" marL="0" marR="0" rtl="0" algn="l">
              <a:lnSpc>
                <a:spcPct val="100000"/>
              </a:lnSpc>
              <a:spcBef>
                <a:spcPts val="1900"/>
              </a:spcBef>
              <a:spcAft>
                <a:spcPts val="0"/>
              </a:spcAft>
              <a:buClr>
                <a:srgbClr val="000000"/>
              </a:buClr>
              <a:buSzPct val="25000"/>
              <a:buFont typeface="Consolas"/>
              <a:buNone/>
            </a:pPr>
            <a:r>
              <a:rPr b="1" i="0" lang="en-US" sz="1900" u="none" cap="none" strike="noStrike">
                <a:solidFill>
                  <a:srgbClr val="000000"/>
                </a:solidFill>
                <a:latin typeface="Consolas"/>
                <a:ea typeface="Consolas"/>
                <a:cs typeface="Consolas"/>
                <a:sym typeface="Consolas"/>
              </a:rPr>
              <a:t>500 Server Error</a:t>
            </a:r>
            <a:r>
              <a:rPr b="0" i="0" lang="en-US" sz="1900" u="none" cap="none" strike="noStrike">
                <a:solidFill>
                  <a:srgbClr val="000000"/>
                </a:solidFill>
                <a:latin typeface="Roboto"/>
                <a:ea typeface="Roboto"/>
                <a:cs typeface="Roboto"/>
                <a:sym typeface="Roboto"/>
              </a:rPr>
              <a:t>	  Something went wrong behind the scenes.  </a:t>
            </a:r>
            <a:br>
              <a:rPr b="0" i="0" lang="en-US" sz="1900" u="none" cap="none" strike="noStrike">
                <a:solidFill>
                  <a:srgbClr val="000000"/>
                </a:solidFill>
                <a:latin typeface="Roboto"/>
                <a:ea typeface="Roboto"/>
                <a:cs typeface="Roboto"/>
                <a:sym typeface="Roboto"/>
              </a:rPr>
            </a:br>
            <a:r>
              <a:rPr b="0" i="0" lang="en-US" sz="1900" u="none" cap="none" strike="noStrike">
                <a:solidFill>
                  <a:srgbClr val="000000"/>
                </a:solidFill>
                <a:latin typeface="Roboto"/>
                <a:ea typeface="Roboto"/>
                <a:cs typeface="Roboto"/>
                <a:sym typeface="Roboto"/>
              </a:rPr>
              <a:t>				          No change necessary on client.</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3" name="Shape 603"/>
        <p:cNvGrpSpPr/>
        <p:nvPr/>
      </p:nvGrpSpPr>
      <p:grpSpPr>
        <a:xfrm>
          <a:off x="0" y="0"/>
          <a:ext cx="0" cy="0"/>
          <a:chOff x="0" y="0"/>
          <a:chExt cx="0" cy="0"/>
        </a:xfrm>
      </p:grpSpPr>
      <p:sp>
        <p:nvSpPr>
          <p:cNvPr id="604" name="Shape 604"/>
          <p:cNvSpPr txBox="1"/>
          <p:nvPr/>
        </p:nvSpPr>
        <p:spPr>
          <a:xfrm>
            <a:off x="720581" y="265500"/>
            <a:ext cx="10575900" cy="1377599"/>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666666"/>
              </a:buClr>
              <a:buSzPct val="25000"/>
              <a:buFont typeface="Roboto"/>
              <a:buNone/>
            </a:pPr>
            <a:r>
              <a:rPr b="0" i="0" lang="en-US" sz="3700" u="none" cap="none" strike="noStrike">
                <a:solidFill>
                  <a:srgbClr val="666666"/>
                </a:solidFill>
                <a:latin typeface="Roboto"/>
                <a:ea typeface="Roboto"/>
                <a:cs typeface="Roboto"/>
                <a:sym typeface="Roboto"/>
              </a:rPr>
              <a:t>Response Payloads: Only what the consumer needs to know.</a:t>
            </a:r>
          </a:p>
          <a:p>
            <a:pPr indent="0" lvl="0" marL="0" marR="0" rtl="0" algn="l">
              <a:lnSpc>
                <a:spcPct val="115000"/>
              </a:lnSpc>
              <a:spcBef>
                <a:spcPts val="2400"/>
              </a:spcBef>
              <a:spcAft>
                <a:spcPts val="0"/>
              </a:spcAft>
              <a:buClr>
                <a:srgbClr val="000000"/>
              </a:buClr>
              <a:buFont typeface="Arial"/>
              <a:buNone/>
            </a:pPr>
            <a:r>
              <a:t/>
            </a:r>
            <a:endParaRPr b="0" i="0" sz="1600" u="none" cap="none" strike="noStrike">
              <a:solidFill>
                <a:srgbClr val="666666"/>
              </a:solidFill>
              <a:latin typeface="Roboto"/>
              <a:ea typeface="Roboto"/>
              <a:cs typeface="Roboto"/>
              <a:sym typeface="Roboto"/>
            </a:endParaRPr>
          </a:p>
          <a:p>
            <a:pPr indent="0" lvl="0" marL="0" marR="0" rtl="0" algn="l">
              <a:lnSpc>
                <a:spcPct val="115000"/>
              </a:lnSpc>
              <a:spcBef>
                <a:spcPts val="0"/>
              </a:spcBef>
              <a:spcAft>
                <a:spcPts val="0"/>
              </a:spcAft>
              <a:buClr>
                <a:srgbClr val="000000"/>
              </a:buClr>
              <a:buFont typeface="Arial"/>
              <a:buNone/>
            </a:pPr>
            <a:r>
              <a:t/>
            </a:r>
            <a:endParaRPr b="0" i="0" sz="1600" u="none" cap="none" strike="noStrike">
              <a:solidFill>
                <a:srgbClr val="666666"/>
              </a:solidFill>
              <a:latin typeface="Roboto"/>
              <a:ea typeface="Roboto"/>
              <a:cs typeface="Roboto"/>
              <a:sym typeface="Roboto"/>
            </a:endParaRPr>
          </a:p>
        </p:txBody>
      </p:sp>
      <p:sp>
        <p:nvSpPr>
          <p:cNvPr id="605" name="Shape 605"/>
          <p:cNvSpPr txBox="1"/>
          <p:nvPr/>
        </p:nvSpPr>
        <p:spPr>
          <a:xfrm>
            <a:off x="720581" y="1575400"/>
            <a:ext cx="5171100" cy="500699"/>
          </a:xfrm>
          <a:prstGeom prst="rect">
            <a:avLst/>
          </a:prstGeom>
          <a:noFill/>
          <a:ln>
            <a:noFill/>
          </a:ln>
        </p:spPr>
        <p:txBody>
          <a:bodyPr anchorCtr="0" anchor="t" bIns="121825" lIns="121825" rIns="121825" tIns="121825">
            <a:noAutofit/>
          </a:bodyPr>
          <a:lstStyle/>
          <a:p>
            <a:pPr indent="0" lvl="0" marL="0" marR="0" rtl="0" algn="l">
              <a:lnSpc>
                <a:spcPct val="115000"/>
              </a:lnSpc>
              <a:spcBef>
                <a:spcPts val="0"/>
              </a:spcBef>
              <a:spcAft>
                <a:spcPts val="0"/>
              </a:spcAft>
              <a:buClr>
                <a:srgbClr val="666666"/>
              </a:buClr>
              <a:buSzPct val="25000"/>
              <a:buFont typeface="Roboto"/>
              <a:buNone/>
            </a:pPr>
            <a:r>
              <a:rPr b="1" i="0" lang="en-US" sz="1600" u="none" cap="none" strike="noStrike">
                <a:solidFill>
                  <a:srgbClr val="666666"/>
                </a:solidFill>
                <a:latin typeface="Roboto"/>
                <a:ea typeface="Roboto"/>
                <a:cs typeface="Roboto"/>
                <a:sym typeface="Roboto"/>
              </a:rPr>
              <a:t>Poor Examples</a:t>
            </a:r>
          </a:p>
          <a:p>
            <a:pPr indent="0" lvl="0" marL="609600" marR="0" rtl="0" algn="l">
              <a:lnSpc>
                <a:spcPct val="115000"/>
              </a:lnSpc>
              <a:spcBef>
                <a:spcPts val="0"/>
              </a:spcBef>
              <a:spcAft>
                <a:spcPts val="0"/>
              </a:spcAft>
              <a:buClr>
                <a:srgbClr val="000000"/>
              </a:buClr>
              <a:buFont typeface="Arial"/>
              <a:buNone/>
            </a:pPr>
            <a:r>
              <a:t/>
            </a:r>
            <a:endParaRPr b="0" i="0" sz="1600" u="none" cap="none" strike="noStrike">
              <a:solidFill>
                <a:srgbClr val="666666"/>
              </a:solidFill>
              <a:latin typeface="Roboto"/>
              <a:ea typeface="Roboto"/>
              <a:cs typeface="Roboto"/>
              <a:sym typeface="Roboto"/>
            </a:endParaRPr>
          </a:p>
        </p:txBody>
      </p:sp>
      <p:cxnSp>
        <p:nvCxnSpPr>
          <p:cNvPr id="606" name="Shape 606"/>
          <p:cNvCxnSpPr/>
          <p:nvPr/>
        </p:nvCxnSpPr>
        <p:spPr>
          <a:xfrm flipH="1">
            <a:off x="5678349" y="2180850"/>
            <a:ext cx="13800" cy="3072299"/>
          </a:xfrm>
          <a:prstGeom prst="straightConnector1">
            <a:avLst/>
          </a:prstGeom>
          <a:noFill/>
          <a:ln cap="flat" cmpd="sng" w="9525">
            <a:solidFill>
              <a:srgbClr val="BFBFBF"/>
            </a:solidFill>
            <a:prstDash val="solid"/>
            <a:round/>
            <a:headEnd len="med" w="med" type="none"/>
            <a:tailEnd len="med" w="med" type="none"/>
          </a:ln>
        </p:spPr>
      </p:cxnSp>
      <p:sp>
        <p:nvSpPr>
          <p:cNvPr id="607" name="Shape 607"/>
          <p:cNvSpPr txBox="1"/>
          <p:nvPr/>
        </p:nvSpPr>
        <p:spPr>
          <a:xfrm>
            <a:off x="6229271" y="1575400"/>
            <a:ext cx="5310600" cy="500699"/>
          </a:xfrm>
          <a:prstGeom prst="rect">
            <a:avLst/>
          </a:prstGeom>
          <a:noFill/>
          <a:ln>
            <a:noFill/>
          </a:ln>
        </p:spPr>
        <p:txBody>
          <a:bodyPr anchorCtr="0" anchor="t" bIns="121825" lIns="121825" rIns="121825" tIns="121825">
            <a:noAutofit/>
          </a:bodyPr>
          <a:lstStyle/>
          <a:p>
            <a:pPr indent="0" lvl="0" marL="0" marR="0" rtl="0" algn="l">
              <a:lnSpc>
                <a:spcPct val="115000"/>
              </a:lnSpc>
              <a:spcBef>
                <a:spcPts val="0"/>
              </a:spcBef>
              <a:spcAft>
                <a:spcPts val="0"/>
              </a:spcAft>
              <a:buClr>
                <a:srgbClr val="666666"/>
              </a:buClr>
              <a:buSzPct val="25000"/>
              <a:buFont typeface="Roboto"/>
              <a:buNone/>
            </a:pPr>
            <a:r>
              <a:rPr b="1" i="0" lang="en-US" sz="1600" u="none" cap="none" strike="noStrike">
                <a:solidFill>
                  <a:srgbClr val="666666"/>
                </a:solidFill>
                <a:latin typeface="Roboto"/>
                <a:ea typeface="Roboto"/>
                <a:cs typeface="Roboto"/>
                <a:sym typeface="Roboto"/>
              </a:rPr>
              <a:t>Better Examples</a:t>
            </a:r>
          </a:p>
        </p:txBody>
      </p:sp>
      <p:sp>
        <p:nvSpPr>
          <p:cNvPr id="608" name="Shape 608"/>
          <p:cNvSpPr txBox="1"/>
          <p:nvPr/>
        </p:nvSpPr>
        <p:spPr>
          <a:xfrm>
            <a:off x="720581" y="2144733"/>
            <a:ext cx="4344299" cy="500699"/>
          </a:xfrm>
          <a:prstGeom prst="rect">
            <a:avLst/>
          </a:prstGeom>
          <a:solidFill>
            <a:srgbClr val="D9D9D9"/>
          </a:solid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000000"/>
              </a:buClr>
              <a:buSzPct val="25000"/>
              <a:buFont typeface="Consolas"/>
              <a:buNone/>
            </a:pPr>
            <a:r>
              <a:rPr b="0" i="0" lang="en-US" sz="1900" u="none" cap="none" strike="noStrike">
                <a:solidFill>
                  <a:srgbClr val="000000"/>
                </a:solidFill>
                <a:latin typeface="Consolas"/>
                <a:ea typeface="Consolas"/>
                <a:cs typeface="Consolas"/>
                <a:sym typeface="Consolas"/>
              </a:rPr>
              <a:t>{ "400":"Bad Request" }</a:t>
            </a:r>
          </a:p>
        </p:txBody>
      </p:sp>
      <p:sp>
        <p:nvSpPr>
          <p:cNvPr id="609" name="Shape 609"/>
          <p:cNvSpPr txBox="1"/>
          <p:nvPr/>
        </p:nvSpPr>
        <p:spPr>
          <a:xfrm>
            <a:off x="720581" y="3891932"/>
            <a:ext cx="4344299" cy="1377599"/>
          </a:xfrm>
          <a:prstGeom prst="rect">
            <a:avLst/>
          </a:prstGeom>
          <a:solidFill>
            <a:srgbClr val="D9D9D9"/>
          </a:solid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000000"/>
              </a:buClr>
              <a:buSzPct val="25000"/>
              <a:buFont typeface="Consolas"/>
              <a:buNone/>
            </a:pPr>
            <a:r>
              <a:rPr b="0" i="0" lang="en-US" sz="1900" u="none" cap="none" strike="noStrike">
                <a:solidFill>
                  <a:srgbClr val="000000"/>
                </a:solidFill>
                <a:latin typeface="Consolas"/>
                <a:ea typeface="Consolas"/>
                <a:cs typeface="Consolas"/>
                <a:sym typeface="Consolas"/>
              </a:rPr>
              <a:t>{ "500":"Internal Error",</a:t>
            </a:r>
          </a:p>
          <a:p>
            <a:pPr indent="0" lvl="0" marL="0" marR="0" rtl="0" algn="l">
              <a:lnSpc>
                <a:spcPct val="100000"/>
              </a:lnSpc>
              <a:spcBef>
                <a:spcPts val="0"/>
              </a:spcBef>
              <a:spcAft>
                <a:spcPts val="0"/>
              </a:spcAft>
              <a:buClr>
                <a:srgbClr val="000000"/>
              </a:buClr>
              <a:buSzPct val="25000"/>
              <a:buFont typeface="Consolas"/>
              <a:buNone/>
            </a:pPr>
            <a:r>
              <a:rPr b="0" i="0" lang="en-US" sz="1900" u="none" cap="none" strike="noStrike">
                <a:solidFill>
                  <a:srgbClr val="000000"/>
                </a:solidFill>
                <a:latin typeface="Consolas"/>
                <a:ea typeface="Consolas"/>
                <a:cs typeface="Consolas"/>
                <a:sym typeface="Consolas"/>
              </a:rPr>
              <a:t>  "message":"Tibco failure in querying MySQL database on 10.3.4.33"}</a:t>
            </a:r>
          </a:p>
        </p:txBody>
      </p:sp>
      <p:sp>
        <p:nvSpPr>
          <p:cNvPr id="610" name="Shape 610"/>
          <p:cNvSpPr txBox="1"/>
          <p:nvPr/>
        </p:nvSpPr>
        <p:spPr>
          <a:xfrm>
            <a:off x="740627" y="2703600"/>
            <a:ext cx="4324200" cy="884099"/>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000000"/>
              </a:buClr>
              <a:buSzPct val="25000"/>
              <a:buFont typeface="Roboto"/>
              <a:buNone/>
            </a:pPr>
            <a:r>
              <a:rPr b="0" i="0" lang="en-US" sz="1900" u="none" cap="none" strike="noStrike">
                <a:solidFill>
                  <a:srgbClr val="000000"/>
                </a:solidFill>
                <a:latin typeface="Roboto"/>
                <a:ea typeface="Roboto"/>
                <a:cs typeface="Roboto"/>
                <a:sym typeface="Roboto"/>
              </a:rPr>
              <a:t>Provides no context for repair of the query</a:t>
            </a:r>
          </a:p>
        </p:txBody>
      </p:sp>
      <p:sp>
        <p:nvSpPr>
          <p:cNvPr id="611" name="Shape 611"/>
          <p:cNvSpPr txBox="1"/>
          <p:nvPr/>
        </p:nvSpPr>
        <p:spPr>
          <a:xfrm>
            <a:off x="730570" y="5359132"/>
            <a:ext cx="4324200" cy="884099"/>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000000"/>
              </a:buClr>
              <a:buSzPct val="25000"/>
              <a:buFont typeface="Roboto"/>
              <a:buNone/>
            </a:pPr>
            <a:r>
              <a:rPr b="0" i="0" lang="en-US" sz="1900" u="none" cap="none" strike="noStrike">
                <a:solidFill>
                  <a:srgbClr val="000000"/>
                </a:solidFill>
                <a:latin typeface="Roboto"/>
                <a:ea typeface="Roboto"/>
                <a:cs typeface="Roboto"/>
                <a:sym typeface="Roboto"/>
              </a:rPr>
              <a:t>Leaks information about internal network configuration</a:t>
            </a:r>
          </a:p>
        </p:txBody>
      </p:sp>
      <p:sp>
        <p:nvSpPr>
          <p:cNvPr id="612" name="Shape 612"/>
          <p:cNvSpPr txBox="1"/>
          <p:nvPr/>
        </p:nvSpPr>
        <p:spPr>
          <a:xfrm>
            <a:off x="6229275" y="2202800"/>
            <a:ext cx="4344299" cy="1377599"/>
          </a:xfrm>
          <a:prstGeom prst="rect">
            <a:avLst/>
          </a:prstGeom>
          <a:solidFill>
            <a:srgbClr val="D9D9D9"/>
          </a:solid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000000"/>
              </a:buClr>
              <a:buSzPct val="25000"/>
              <a:buFont typeface="Consolas"/>
              <a:buNone/>
            </a:pPr>
            <a:r>
              <a:rPr b="0" i="0" lang="en-US" sz="1900" u="none" cap="none" strike="noStrike">
                <a:solidFill>
                  <a:srgbClr val="000000"/>
                </a:solidFill>
                <a:latin typeface="Consolas"/>
                <a:ea typeface="Consolas"/>
                <a:cs typeface="Consolas"/>
                <a:sym typeface="Consolas"/>
              </a:rPr>
              <a:t>{ "400":"Bad Request",</a:t>
            </a:r>
          </a:p>
          <a:p>
            <a:pPr indent="0" lvl="0" marL="0" marR="0" rtl="0" algn="l">
              <a:lnSpc>
                <a:spcPct val="100000"/>
              </a:lnSpc>
              <a:spcBef>
                <a:spcPts val="0"/>
              </a:spcBef>
              <a:spcAft>
                <a:spcPts val="0"/>
              </a:spcAft>
              <a:buClr>
                <a:srgbClr val="000000"/>
              </a:buClr>
              <a:buSzPct val="25000"/>
              <a:buFont typeface="Consolas"/>
              <a:buNone/>
            </a:pPr>
            <a:r>
              <a:rPr b="0" i="0" lang="en-US" sz="1900" u="none" cap="none" strike="noStrike">
                <a:solidFill>
                  <a:srgbClr val="000000"/>
                </a:solidFill>
                <a:latin typeface="Consolas"/>
                <a:ea typeface="Consolas"/>
                <a:cs typeface="Consolas"/>
                <a:sym typeface="Consolas"/>
              </a:rPr>
              <a:t>  "message":"See http://docs/api/the-resource" }</a:t>
            </a:r>
          </a:p>
        </p:txBody>
      </p:sp>
      <p:sp>
        <p:nvSpPr>
          <p:cNvPr id="613" name="Shape 613"/>
          <p:cNvSpPr txBox="1"/>
          <p:nvPr/>
        </p:nvSpPr>
        <p:spPr>
          <a:xfrm>
            <a:off x="6229271" y="3891932"/>
            <a:ext cx="4344299" cy="1377599"/>
          </a:xfrm>
          <a:prstGeom prst="rect">
            <a:avLst/>
          </a:prstGeom>
          <a:solidFill>
            <a:srgbClr val="D9D9D9"/>
          </a:solid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000000"/>
              </a:buClr>
              <a:buSzPct val="25000"/>
              <a:buFont typeface="Consolas"/>
              <a:buNone/>
            </a:pPr>
            <a:r>
              <a:rPr b="0" i="0" lang="en-US" sz="1900" u="none" cap="none" strike="noStrike">
                <a:solidFill>
                  <a:srgbClr val="000000"/>
                </a:solidFill>
                <a:latin typeface="Consolas"/>
                <a:ea typeface="Consolas"/>
                <a:cs typeface="Consolas"/>
                <a:sym typeface="Consolas"/>
              </a:rPr>
              <a:t>{ "500":"Internal Error",</a:t>
            </a:r>
          </a:p>
          <a:p>
            <a:pPr indent="0" lvl="0" marL="0" marR="0" rtl="0" algn="l">
              <a:lnSpc>
                <a:spcPct val="100000"/>
              </a:lnSpc>
              <a:spcBef>
                <a:spcPts val="0"/>
              </a:spcBef>
              <a:spcAft>
                <a:spcPts val="0"/>
              </a:spcAft>
              <a:buClr>
                <a:srgbClr val="000000"/>
              </a:buClr>
              <a:buSzPct val="25000"/>
              <a:buFont typeface="Consolas"/>
              <a:buNone/>
            </a:pPr>
            <a:r>
              <a:rPr b="0" i="0" lang="en-US" sz="1900" u="none" cap="none" strike="noStrike">
                <a:solidFill>
                  <a:srgbClr val="000000"/>
                </a:solidFill>
                <a:latin typeface="Consolas"/>
                <a:ea typeface="Consolas"/>
                <a:cs typeface="Consolas"/>
                <a:sym typeface="Consolas"/>
              </a:rPr>
              <a:t>  "message":"Report error by mailing errors@mycorp.com",</a:t>
            </a:r>
          </a:p>
          <a:p>
            <a:pPr indent="0" lvl="0" marL="0" marR="0" rtl="0" algn="l">
              <a:lnSpc>
                <a:spcPct val="100000"/>
              </a:lnSpc>
              <a:spcBef>
                <a:spcPts val="0"/>
              </a:spcBef>
              <a:spcAft>
                <a:spcPts val="0"/>
              </a:spcAft>
              <a:buClr>
                <a:srgbClr val="000000"/>
              </a:buClr>
              <a:buSzPct val="25000"/>
              <a:buFont typeface="Consolas"/>
              <a:buNone/>
            </a:pPr>
            <a:r>
              <a:rPr b="0" i="0" lang="en-US" sz="1900" u="none" cap="none" strike="noStrike">
                <a:solidFill>
                  <a:srgbClr val="000000"/>
                </a:solidFill>
                <a:latin typeface="Consolas"/>
                <a:ea typeface="Consolas"/>
                <a:cs typeface="Consolas"/>
                <a:sym typeface="Consolas"/>
              </a:rPr>
              <a:t>  "correlationId":"C4444-23"}</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7" name="Shape 617"/>
        <p:cNvGrpSpPr/>
        <p:nvPr/>
      </p:nvGrpSpPr>
      <p:grpSpPr>
        <a:xfrm>
          <a:off x="0" y="0"/>
          <a:ext cx="0" cy="0"/>
          <a:chOff x="0" y="0"/>
          <a:chExt cx="0" cy="0"/>
        </a:xfrm>
      </p:grpSpPr>
      <p:pic>
        <p:nvPicPr>
          <p:cNvPr descr="Book, Open Book, Pages, Cover, ..." id="618" name="Shape 618"/>
          <p:cNvPicPr preferRelativeResize="0"/>
          <p:nvPr/>
        </p:nvPicPr>
        <p:blipFill rotWithShape="1">
          <a:blip r:embed="rId3">
            <a:alphaModFix/>
          </a:blip>
          <a:srcRect b="0" l="3847" r="3847" t="0"/>
          <a:stretch/>
        </p:blipFill>
        <p:spPr>
          <a:xfrm>
            <a:off x="5091823" y="0"/>
            <a:ext cx="7087474" cy="6858000"/>
          </a:xfrm>
          <a:prstGeom prst="rect">
            <a:avLst/>
          </a:prstGeom>
          <a:noFill/>
          <a:ln>
            <a:noFill/>
          </a:ln>
        </p:spPr>
      </p:pic>
      <p:grpSp>
        <p:nvGrpSpPr>
          <p:cNvPr id="619" name="Shape 619"/>
          <p:cNvGrpSpPr/>
          <p:nvPr/>
        </p:nvGrpSpPr>
        <p:grpSpPr>
          <a:xfrm>
            <a:off x="-3" y="0"/>
            <a:ext cx="12115694" cy="6857833"/>
            <a:chOff x="-2" y="0"/>
            <a:chExt cx="9096549" cy="5143503"/>
          </a:xfrm>
        </p:grpSpPr>
        <p:sp>
          <p:nvSpPr>
            <p:cNvPr id="620" name="Shape 620"/>
            <p:cNvSpPr/>
            <p:nvPr/>
          </p:nvSpPr>
          <p:spPr>
            <a:xfrm>
              <a:off x="0" y="0"/>
              <a:ext cx="5321150" cy="5143499"/>
            </a:xfrm>
            <a:custGeom>
              <a:pathLst>
                <a:path extrusionOk="0" h="120000" w="120000">
                  <a:moveTo>
                    <a:pt x="120000" y="0"/>
                  </a:moveTo>
                  <a:lnTo>
                    <a:pt x="0" y="0"/>
                  </a:lnTo>
                  <a:lnTo>
                    <a:pt x="0" y="120000"/>
                  </a:lnTo>
                  <a:lnTo>
                    <a:pt x="86312" y="120000"/>
                  </a:lnTo>
                  <a:close/>
                </a:path>
              </a:pathLst>
            </a:custGeom>
            <a:solidFill>
              <a:srgbClr val="EBEBEB"/>
            </a:solidFill>
            <a:ln>
              <a:noFill/>
            </a:ln>
          </p:spPr>
        </p:sp>
        <p:grpSp>
          <p:nvGrpSpPr>
            <p:cNvPr id="621" name="Shape 621"/>
            <p:cNvGrpSpPr/>
            <p:nvPr/>
          </p:nvGrpSpPr>
          <p:grpSpPr>
            <a:xfrm>
              <a:off x="-2" y="4529828"/>
              <a:ext cx="5098103" cy="613674"/>
              <a:chOff x="-2" y="4529828"/>
              <a:chExt cx="5098103" cy="613674"/>
            </a:xfrm>
          </p:grpSpPr>
          <p:sp>
            <p:nvSpPr>
              <p:cNvPr id="622" name="Shape 622"/>
              <p:cNvSpPr/>
              <p:nvPr/>
            </p:nvSpPr>
            <p:spPr>
              <a:xfrm>
                <a:off x="778200" y="4667089"/>
                <a:ext cx="4319900" cy="476400"/>
              </a:xfrm>
              <a:custGeom>
                <a:pathLst>
                  <a:path extrusionOk="0" h="120000" w="120000">
                    <a:moveTo>
                      <a:pt x="0" y="0"/>
                    </a:moveTo>
                    <a:lnTo>
                      <a:pt x="120000" y="120000"/>
                    </a:lnTo>
                    <a:lnTo>
                      <a:pt x="80299" y="120000"/>
                    </a:lnTo>
                    <a:close/>
                  </a:path>
                </a:pathLst>
              </a:custGeom>
              <a:solidFill>
                <a:srgbClr val="D1D1D1"/>
              </a:solidFill>
              <a:ln>
                <a:noFill/>
              </a:ln>
            </p:spPr>
          </p:sp>
          <p:sp>
            <p:nvSpPr>
              <p:cNvPr id="623" name="Shape 623"/>
              <p:cNvSpPr/>
              <p:nvPr/>
            </p:nvSpPr>
            <p:spPr>
              <a:xfrm>
                <a:off x="-2" y="4529828"/>
                <a:ext cx="3681999" cy="613674"/>
              </a:xfrm>
              <a:custGeom>
                <a:pathLst>
                  <a:path extrusionOk="0" h="120000" w="120000">
                    <a:moveTo>
                      <a:pt x="0" y="0"/>
                    </a:moveTo>
                    <a:lnTo>
                      <a:pt x="0" y="120000"/>
                    </a:lnTo>
                    <a:lnTo>
                      <a:pt x="120000" y="120000"/>
                    </a:lnTo>
                    <a:close/>
                  </a:path>
                </a:pathLst>
              </a:custGeom>
              <a:solidFill>
                <a:srgbClr val="4285F4"/>
              </a:solidFill>
              <a:ln>
                <a:noFill/>
              </a:ln>
            </p:spPr>
          </p:sp>
        </p:grpSp>
        <p:pic>
          <p:nvPicPr>
            <p:cNvPr id="624" name="Shape 624"/>
            <p:cNvPicPr preferRelativeResize="0"/>
            <p:nvPr/>
          </p:nvPicPr>
          <p:blipFill rotWithShape="1">
            <a:blip r:embed="rId4">
              <a:alphaModFix/>
            </a:blip>
            <a:srcRect b="0" l="0" r="0" t="0"/>
            <a:stretch/>
          </p:blipFill>
          <p:spPr>
            <a:xfrm>
              <a:off x="319073" y="4839867"/>
              <a:ext cx="966699" cy="172299"/>
            </a:xfrm>
            <a:prstGeom prst="rect">
              <a:avLst/>
            </a:prstGeom>
            <a:noFill/>
            <a:ln>
              <a:noFill/>
            </a:ln>
          </p:spPr>
        </p:pic>
        <p:sp>
          <p:nvSpPr>
            <p:cNvPr id="625" name="Shape 625"/>
            <p:cNvSpPr txBox="1"/>
            <p:nvPr/>
          </p:nvSpPr>
          <p:spPr>
            <a:xfrm>
              <a:off x="7733646" y="4876337"/>
              <a:ext cx="1362899" cy="125399"/>
            </a:xfrm>
            <a:prstGeom prst="rect">
              <a:avLst/>
            </a:prstGeom>
            <a:noFill/>
            <a:ln>
              <a:noFill/>
            </a:ln>
          </p:spPr>
          <p:txBody>
            <a:bodyPr anchorCtr="0" anchor="ctr" bIns="121825" lIns="121825" rIns="121825" tIns="121825">
              <a:noAutofit/>
            </a:bodyPr>
            <a:lstStyle/>
            <a:p>
              <a:pPr indent="0" lvl="0" marL="0" marR="0" rtl="0" algn="l">
                <a:lnSpc>
                  <a:spcPct val="100000"/>
                </a:lnSpc>
                <a:spcBef>
                  <a:spcPts val="0"/>
                </a:spcBef>
                <a:spcAft>
                  <a:spcPts val="0"/>
                </a:spcAft>
                <a:buClr>
                  <a:srgbClr val="FFFFFF"/>
                </a:buClr>
                <a:buSzPct val="25000"/>
                <a:buFont typeface="Roboto"/>
                <a:buNone/>
              </a:pPr>
              <a:r>
                <a:rPr b="0" i="0" lang="en-US" sz="900" u="none" cap="none" strike="noStrike">
                  <a:solidFill>
                    <a:srgbClr val="FFFFFF"/>
                  </a:solidFill>
                  <a:latin typeface="Roboto"/>
                  <a:ea typeface="Roboto"/>
                  <a:cs typeface="Roboto"/>
                  <a:sym typeface="Roboto"/>
                </a:rPr>
                <a:t>Proprietary + Confidential</a:t>
              </a:r>
            </a:p>
          </p:txBody>
        </p:sp>
      </p:grpSp>
      <p:sp>
        <p:nvSpPr>
          <p:cNvPr id="626" name="Shape 626"/>
          <p:cNvSpPr txBox="1"/>
          <p:nvPr/>
        </p:nvSpPr>
        <p:spPr>
          <a:xfrm>
            <a:off x="720581" y="860633"/>
            <a:ext cx="4624799" cy="3918900"/>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666666"/>
              </a:buClr>
              <a:buSzPct val="25000"/>
              <a:buFont typeface="Roboto"/>
              <a:buNone/>
            </a:pPr>
            <a:r>
              <a:rPr b="0" i="0" lang="en-US" sz="3700" u="none" cap="none" strike="noStrike">
                <a:solidFill>
                  <a:srgbClr val="666666"/>
                </a:solidFill>
                <a:latin typeface="Roboto"/>
                <a:ea typeface="Roboto"/>
                <a:cs typeface="Roboto"/>
                <a:sym typeface="Roboto"/>
              </a:rPr>
              <a:t>Pagination</a:t>
            </a:r>
          </a:p>
          <a:p>
            <a:pPr indent="0" lvl="0" marL="0" marR="0" rtl="0" algn="l">
              <a:lnSpc>
                <a:spcPct val="115000"/>
              </a:lnSpc>
              <a:spcBef>
                <a:spcPts val="2400"/>
              </a:spcBef>
              <a:spcAft>
                <a:spcPts val="0"/>
              </a:spcAft>
              <a:buClr>
                <a:srgbClr val="666666"/>
              </a:buClr>
              <a:buSzPct val="25000"/>
              <a:buFont typeface="Roboto"/>
              <a:buNone/>
            </a:pPr>
            <a:r>
              <a:rPr b="0" i="0" lang="en-US" sz="1600" u="none" cap="none" strike="noStrike">
                <a:solidFill>
                  <a:srgbClr val="666666"/>
                </a:solidFill>
                <a:latin typeface="Roboto"/>
                <a:ea typeface="Roboto"/>
                <a:cs typeface="Roboto"/>
                <a:sym typeface="Roboto"/>
              </a:rPr>
              <a:t>Avoiding linear memory overflow </a:t>
            </a:r>
            <a:br>
              <a:rPr b="0" i="0" lang="en-US" sz="1600" u="none" cap="none" strike="noStrike">
                <a:solidFill>
                  <a:srgbClr val="666666"/>
                </a:solidFill>
                <a:latin typeface="Roboto"/>
                <a:ea typeface="Roboto"/>
                <a:cs typeface="Roboto"/>
                <a:sym typeface="Roboto"/>
              </a:rPr>
            </a:br>
            <a:r>
              <a:rPr b="0" i="0" lang="en-US" sz="1600" u="none" cap="none" strike="noStrike">
                <a:solidFill>
                  <a:srgbClr val="666666"/>
                </a:solidFill>
                <a:latin typeface="Roboto"/>
                <a:ea typeface="Roboto"/>
                <a:cs typeface="Roboto"/>
                <a:sym typeface="Roboto"/>
              </a:rPr>
              <a:t>since the 5th Century.</a:t>
            </a:r>
          </a:p>
          <a:p>
            <a:pPr indent="0" lvl="0" marL="0" marR="0" rtl="0" algn="l">
              <a:lnSpc>
                <a:spcPct val="100000"/>
              </a:lnSpc>
              <a:spcBef>
                <a:spcPts val="2400"/>
              </a:spcBef>
              <a:spcAft>
                <a:spcPts val="0"/>
              </a:spcAft>
              <a:buClr>
                <a:srgbClr val="000000"/>
              </a:buClr>
              <a:buFont typeface="Arial"/>
              <a:buNone/>
            </a:pPr>
            <a:r>
              <a:t/>
            </a:r>
            <a:endParaRPr b="0" i="0" sz="1900" u="none" cap="none" strike="noStrike">
              <a:solidFill>
                <a:srgbClr val="666666"/>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0" name="Shape 630"/>
        <p:cNvGrpSpPr/>
        <p:nvPr/>
      </p:nvGrpSpPr>
      <p:grpSpPr>
        <a:xfrm>
          <a:off x="0" y="0"/>
          <a:ext cx="0" cy="0"/>
          <a:chOff x="0" y="0"/>
          <a:chExt cx="0" cy="0"/>
        </a:xfrm>
      </p:grpSpPr>
      <p:sp>
        <p:nvSpPr>
          <p:cNvPr id="631" name="Shape 631"/>
          <p:cNvSpPr txBox="1"/>
          <p:nvPr/>
        </p:nvSpPr>
        <p:spPr>
          <a:xfrm>
            <a:off x="720581" y="860633"/>
            <a:ext cx="10575900" cy="1087199"/>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666666"/>
              </a:buClr>
              <a:buSzPct val="25000"/>
              <a:buFont typeface="Roboto"/>
              <a:buNone/>
            </a:pPr>
            <a:r>
              <a:rPr b="0" i="0" lang="en-US" sz="3700" u="none" cap="none" strike="noStrike">
                <a:solidFill>
                  <a:srgbClr val="666666"/>
                </a:solidFill>
                <a:latin typeface="Roboto"/>
                <a:ea typeface="Roboto"/>
                <a:cs typeface="Roboto"/>
                <a:sym typeface="Roboto"/>
              </a:rPr>
              <a:t>When should pagination be used?</a:t>
            </a:r>
          </a:p>
          <a:p>
            <a:pPr indent="0" lvl="0" marL="0" marR="0" rtl="0" algn="l">
              <a:lnSpc>
                <a:spcPct val="115000"/>
              </a:lnSpc>
              <a:spcBef>
                <a:spcPts val="2400"/>
              </a:spcBef>
              <a:spcAft>
                <a:spcPts val="0"/>
              </a:spcAft>
              <a:buClr>
                <a:srgbClr val="000000"/>
              </a:buClr>
              <a:buFont typeface="Arial"/>
              <a:buNone/>
            </a:pPr>
            <a:r>
              <a:t/>
            </a:r>
            <a:endParaRPr b="0" i="0" sz="1600" u="none" cap="none" strike="noStrike">
              <a:solidFill>
                <a:srgbClr val="666666"/>
              </a:solidFill>
              <a:latin typeface="Roboto"/>
              <a:ea typeface="Roboto"/>
              <a:cs typeface="Roboto"/>
              <a:sym typeface="Roboto"/>
            </a:endParaRPr>
          </a:p>
          <a:p>
            <a:pPr indent="0" lvl="0" marL="0" marR="0" rtl="0" algn="l">
              <a:lnSpc>
                <a:spcPct val="115000"/>
              </a:lnSpc>
              <a:spcBef>
                <a:spcPts val="0"/>
              </a:spcBef>
              <a:spcAft>
                <a:spcPts val="0"/>
              </a:spcAft>
              <a:buClr>
                <a:srgbClr val="000000"/>
              </a:buClr>
              <a:buFont typeface="Arial"/>
              <a:buNone/>
            </a:pPr>
            <a:r>
              <a:t/>
            </a:r>
            <a:endParaRPr b="0" i="0" sz="1600" u="none" cap="none" strike="noStrike">
              <a:solidFill>
                <a:srgbClr val="666666"/>
              </a:solidFill>
              <a:latin typeface="Roboto"/>
              <a:ea typeface="Roboto"/>
              <a:cs typeface="Roboto"/>
              <a:sym typeface="Roboto"/>
            </a:endParaRPr>
          </a:p>
        </p:txBody>
      </p:sp>
      <p:sp>
        <p:nvSpPr>
          <p:cNvPr id="632" name="Shape 632"/>
          <p:cNvSpPr txBox="1"/>
          <p:nvPr/>
        </p:nvSpPr>
        <p:spPr>
          <a:xfrm>
            <a:off x="720581" y="1880200"/>
            <a:ext cx="5171100" cy="3597900"/>
          </a:xfrm>
          <a:prstGeom prst="rect">
            <a:avLst/>
          </a:prstGeom>
          <a:noFill/>
          <a:ln>
            <a:noFill/>
          </a:ln>
        </p:spPr>
        <p:txBody>
          <a:bodyPr anchorCtr="0" anchor="t" bIns="121825" lIns="121825" rIns="121825" tIns="121825">
            <a:noAutofit/>
          </a:bodyPr>
          <a:lstStyle/>
          <a:p>
            <a:pPr indent="0" lvl="0" marL="0" marR="0" rtl="0" algn="l">
              <a:lnSpc>
                <a:spcPct val="115000"/>
              </a:lnSpc>
              <a:spcBef>
                <a:spcPts val="0"/>
              </a:spcBef>
              <a:spcAft>
                <a:spcPts val="0"/>
              </a:spcAft>
              <a:buClr>
                <a:srgbClr val="666666"/>
              </a:buClr>
              <a:buSzPct val="25000"/>
              <a:buFont typeface="Roboto"/>
              <a:buNone/>
            </a:pPr>
            <a:r>
              <a:rPr b="1" i="0" lang="en-US" sz="1600" u="none" cap="none" strike="noStrike">
                <a:solidFill>
                  <a:srgbClr val="666666"/>
                </a:solidFill>
                <a:latin typeface="Roboto"/>
                <a:ea typeface="Roboto"/>
                <a:cs typeface="Roboto"/>
                <a:sym typeface="Roboto"/>
              </a:rPr>
              <a:t>When to use pagination:</a:t>
            </a:r>
          </a:p>
          <a:p>
            <a:pPr indent="0" lvl="0" marL="0" marR="0" rtl="0" algn="l">
              <a:lnSpc>
                <a:spcPct val="115000"/>
              </a:lnSpc>
              <a:spcBef>
                <a:spcPts val="0"/>
              </a:spcBef>
              <a:spcAft>
                <a:spcPts val="0"/>
              </a:spcAft>
              <a:buClr>
                <a:srgbClr val="000000"/>
              </a:buClr>
              <a:buFont typeface="Arial"/>
              <a:buNone/>
            </a:pPr>
            <a:r>
              <a:t/>
            </a:r>
            <a:endParaRPr b="0" i="0" sz="1600" u="none" cap="none" strike="noStrike">
              <a:solidFill>
                <a:srgbClr val="666666"/>
              </a:solidFill>
              <a:latin typeface="Roboto"/>
              <a:ea typeface="Roboto"/>
              <a:cs typeface="Roboto"/>
              <a:sym typeface="Roboto"/>
            </a:endParaRPr>
          </a:p>
          <a:p>
            <a:pPr indent="-406400" lvl="0" marL="609600" marR="0" rtl="0" algn="l">
              <a:lnSpc>
                <a:spcPct val="150000"/>
              </a:lnSpc>
              <a:spcBef>
                <a:spcPts val="0"/>
              </a:spcBef>
              <a:spcAft>
                <a:spcPts val="0"/>
              </a:spcAft>
              <a:buClr>
                <a:srgbClr val="666666"/>
              </a:buClr>
              <a:buSzPct val="100000"/>
              <a:buFont typeface="Roboto"/>
              <a:buChar char="●"/>
            </a:pPr>
            <a:r>
              <a:rPr b="0" i="0" lang="en-US" sz="1600" u="none" cap="none" strike="noStrike">
                <a:solidFill>
                  <a:srgbClr val="666666"/>
                </a:solidFill>
                <a:latin typeface="Roboto"/>
                <a:ea typeface="Roboto"/>
                <a:cs typeface="Roboto"/>
                <a:sym typeface="Roboto"/>
              </a:rPr>
              <a:t>A large number of results in a list.</a:t>
            </a:r>
          </a:p>
          <a:p>
            <a:pPr indent="-406400" lvl="0" marL="609600" marR="0" rtl="0" algn="l">
              <a:lnSpc>
                <a:spcPct val="150000"/>
              </a:lnSpc>
              <a:spcBef>
                <a:spcPts val="0"/>
              </a:spcBef>
              <a:spcAft>
                <a:spcPts val="0"/>
              </a:spcAft>
              <a:buClr>
                <a:srgbClr val="666666"/>
              </a:buClr>
              <a:buSzPct val="100000"/>
              <a:buFont typeface="Roboto"/>
              <a:buChar char="●"/>
            </a:pPr>
            <a:r>
              <a:rPr b="0" i="0" lang="en-US" sz="1600" u="none" cap="none" strike="noStrike">
                <a:solidFill>
                  <a:srgbClr val="666666"/>
                </a:solidFill>
                <a:latin typeface="Roboto"/>
                <a:ea typeface="Roboto"/>
                <a:cs typeface="Roboto"/>
                <a:sym typeface="Roboto"/>
              </a:rPr>
              <a:t>An unknown number of results in a list.</a:t>
            </a:r>
          </a:p>
          <a:p>
            <a:pPr indent="-406400" lvl="0" marL="609600" marR="0" rtl="0" algn="l">
              <a:lnSpc>
                <a:spcPct val="150000"/>
              </a:lnSpc>
              <a:spcBef>
                <a:spcPts val="0"/>
              </a:spcBef>
              <a:spcAft>
                <a:spcPts val="0"/>
              </a:spcAft>
              <a:buClr>
                <a:srgbClr val="666666"/>
              </a:buClr>
              <a:buSzPct val="100000"/>
              <a:buFont typeface="Roboto"/>
              <a:buChar char="●"/>
            </a:pPr>
            <a:r>
              <a:rPr b="0" i="0" lang="en-US" sz="1600" u="none" cap="none" strike="noStrike">
                <a:solidFill>
                  <a:srgbClr val="666666"/>
                </a:solidFill>
                <a:latin typeface="Roboto"/>
                <a:ea typeface="Roboto"/>
                <a:cs typeface="Roboto"/>
                <a:sym typeface="Roboto"/>
              </a:rPr>
              <a:t>Results are of the same resource type.</a:t>
            </a:r>
          </a:p>
          <a:p>
            <a:pPr indent="-406400" lvl="0" marL="609600" marR="0" rtl="0" algn="l">
              <a:lnSpc>
                <a:spcPct val="150000"/>
              </a:lnSpc>
              <a:spcBef>
                <a:spcPts val="0"/>
              </a:spcBef>
              <a:spcAft>
                <a:spcPts val="0"/>
              </a:spcAft>
              <a:buClr>
                <a:srgbClr val="666666"/>
              </a:buClr>
              <a:buSzPct val="100000"/>
              <a:buFont typeface="Roboto"/>
              <a:buChar char="●"/>
            </a:pPr>
            <a:r>
              <a:rPr b="0" i="0" lang="en-US" sz="1600" u="none" cap="none" strike="noStrike">
                <a:solidFill>
                  <a:srgbClr val="666666"/>
                </a:solidFill>
                <a:latin typeface="Roboto"/>
                <a:ea typeface="Roboto"/>
                <a:cs typeface="Roboto"/>
                <a:sym typeface="Roboto"/>
              </a:rPr>
              <a:t>Queries or listings.</a:t>
            </a:r>
          </a:p>
        </p:txBody>
      </p:sp>
      <p:cxnSp>
        <p:nvCxnSpPr>
          <p:cNvPr id="633" name="Shape 633"/>
          <p:cNvCxnSpPr/>
          <p:nvPr/>
        </p:nvCxnSpPr>
        <p:spPr>
          <a:xfrm>
            <a:off x="6003746" y="2449535"/>
            <a:ext cx="0" cy="1747198"/>
          </a:xfrm>
          <a:prstGeom prst="straightConnector1">
            <a:avLst/>
          </a:prstGeom>
          <a:noFill/>
          <a:ln cap="flat" cmpd="sng" w="9525">
            <a:solidFill>
              <a:srgbClr val="BFBFBF"/>
            </a:solidFill>
            <a:prstDash val="solid"/>
            <a:round/>
            <a:headEnd len="med" w="med" type="none"/>
            <a:tailEnd len="med" w="med" type="none"/>
          </a:ln>
        </p:spPr>
      </p:cxnSp>
      <p:sp>
        <p:nvSpPr>
          <p:cNvPr id="634" name="Shape 634"/>
          <p:cNvSpPr txBox="1"/>
          <p:nvPr/>
        </p:nvSpPr>
        <p:spPr>
          <a:xfrm>
            <a:off x="6229271" y="1880200"/>
            <a:ext cx="5310600" cy="3597900"/>
          </a:xfrm>
          <a:prstGeom prst="rect">
            <a:avLst/>
          </a:prstGeom>
          <a:noFill/>
          <a:ln>
            <a:noFill/>
          </a:ln>
        </p:spPr>
        <p:txBody>
          <a:bodyPr anchorCtr="0" anchor="t" bIns="121825" lIns="121825" rIns="121825" tIns="121825">
            <a:noAutofit/>
          </a:bodyPr>
          <a:lstStyle/>
          <a:p>
            <a:pPr indent="0" lvl="0" marL="0" marR="0" rtl="0" algn="l">
              <a:lnSpc>
                <a:spcPct val="115000"/>
              </a:lnSpc>
              <a:spcBef>
                <a:spcPts val="0"/>
              </a:spcBef>
              <a:spcAft>
                <a:spcPts val="0"/>
              </a:spcAft>
              <a:buClr>
                <a:srgbClr val="666666"/>
              </a:buClr>
              <a:buSzPct val="25000"/>
              <a:buFont typeface="Roboto"/>
              <a:buNone/>
            </a:pPr>
            <a:r>
              <a:rPr b="1" i="0" lang="en-US" sz="1600" u="none" cap="none" strike="noStrike">
                <a:solidFill>
                  <a:srgbClr val="666666"/>
                </a:solidFill>
                <a:latin typeface="Roboto"/>
                <a:ea typeface="Roboto"/>
                <a:cs typeface="Roboto"/>
                <a:sym typeface="Roboto"/>
              </a:rPr>
              <a:t>When not to use pagination:</a:t>
            </a:r>
          </a:p>
          <a:p>
            <a:pPr indent="0" lvl="0" marL="0" marR="0" rtl="0" algn="l">
              <a:lnSpc>
                <a:spcPct val="115000"/>
              </a:lnSpc>
              <a:spcBef>
                <a:spcPts val="0"/>
              </a:spcBef>
              <a:spcAft>
                <a:spcPts val="0"/>
              </a:spcAft>
              <a:buClr>
                <a:srgbClr val="000000"/>
              </a:buClr>
              <a:buFont typeface="Arial"/>
              <a:buNone/>
            </a:pPr>
            <a:r>
              <a:t/>
            </a:r>
            <a:endParaRPr b="0" i="0" sz="1600" u="none" cap="none" strike="noStrike">
              <a:solidFill>
                <a:srgbClr val="666666"/>
              </a:solidFill>
              <a:latin typeface="Roboto"/>
              <a:ea typeface="Roboto"/>
              <a:cs typeface="Roboto"/>
              <a:sym typeface="Roboto"/>
            </a:endParaRPr>
          </a:p>
          <a:p>
            <a:pPr indent="-406400" lvl="0" marL="609600" marR="0" rtl="0" algn="l">
              <a:lnSpc>
                <a:spcPct val="150000"/>
              </a:lnSpc>
              <a:spcBef>
                <a:spcPts val="0"/>
              </a:spcBef>
              <a:spcAft>
                <a:spcPts val="0"/>
              </a:spcAft>
              <a:buClr>
                <a:srgbClr val="666666"/>
              </a:buClr>
              <a:buSzPct val="100000"/>
              <a:buFont typeface="Roboto"/>
              <a:buChar char="●"/>
            </a:pPr>
            <a:r>
              <a:rPr b="0" i="0" lang="en-US" sz="1600" u="none" cap="none" strike="noStrike">
                <a:solidFill>
                  <a:srgbClr val="666666"/>
                </a:solidFill>
                <a:latin typeface="Roboto"/>
                <a:ea typeface="Roboto"/>
                <a:cs typeface="Roboto"/>
                <a:sym typeface="Roboto"/>
              </a:rPr>
              <a:t>When the payload is not a list of objects.</a:t>
            </a:r>
          </a:p>
          <a:p>
            <a:pPr indent="-406400" lvl="0" marL="609600" marR="0" rtl="0" algn="l">
              <a:lnSpc>
                <a:spcPct val="150000"/>
              </a:lnSpc>
              <a:spcBef>
                <a:spcPts val="0"/>
              </a:spcBef>
              <a:spcAft>
                <a:spcPts val="0"/>
              </a:spcAft>
              <a:buClr>
                <a:srgbClr val="666666"/>
              </a:buClr>
              <a:buSzPct val="100000"/>
              <a:buFont typeface="Roboto"/>
              <a:buChar char="●"/>
            </a:pPr>
            <a:r>
              <a:rPr b="0" i="0" lang="en-US" sz="1600" u="none" cap="none" strike="noStrike">
                <a:solidFill>
                  <a:srgbClr val="666666"/>
                </a:solidFill>
                <a:latin typeface="Roboto"/>
                <a:ea typeface="Roboto"/>
                <a:cs typeface="Roboto"/>
                <a:sym typeface="Roboto"/>
              </a:rPr>
              <a:t>Small, known number of results never to exceed a handful (e.g. 5-10)</a:t>
            </a:r>
          </a:p>
          <a:p>
            <a:pPr indent="0" lvl="0" marL="0" marR="0" rtl="0" algn="l">
              <a:lnSpc>
                <a:spcPct val="115000"/>
              </a:lnSpc>
              <a:spcBef>
                <a:spcPts val="0"/>
              </a:spcBef>
              <a:spcAft>
                <a:spcPts val="0"/>
              </a:spcAft>
              <a:buClr>
                <a:srgbClr val="000000"/>
              </a:buClr>
              <a:buFont typeface="Arial"/>
              <a:buNone/>
            </a:pPr>
            <a:r>
              <a:t/>
            </a:r>
            <a:endParaRPr b="0" i="0" sz="1600" u="none" cap="none" strike="noStrike">
              <a:solidFill>
                <a:srgbClr val="666666"/>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Shape 441"/>
          <p:cNvSpPr txBox="1"/>
          <p:nvPr>
            <p:ph idx="1" type="body"/>
          </p:nvPr>
        </p:nvSpPr>
        <p:spPr>
          <a:xfrm>
            <a:off x="477608" y="1250558"/>
            <a:ext cx="10387200" cy="4703400"/>
          </a:xfrm>
          <a:prstGeom prst="rect">
            <a:avLst/>
          </a:prstGeom>
          <a:noFill/>
          <a:ln>
            <a:noFill/>
          </a:ln>
        </p:spPr>
        <p:txBody>
          <a:bodyPr anchorCtr="0" anchor="t" bIns="45675" lIns="91375" rIns="91375" tIns="45675">
            <a:noAutofit/>
          </a:bodyPr>
          <a:lstStyle/>
          <a:p>
            <a:pPr indent="0" lvl="0" marL="0" marR="0" rtl="0" algn="l">
              <a:lnSpc>
                <a:spcPct val="90000"/>
              </a:lnSpc>
              <a:spcBef>
                <a:spcPts val="0"/>
              </a:spcBef>
              <a:spcAft>
                <a:spcPts val="0"/>
              </a:spcAft>
              <a:buClr>
                <a:schemeClr val="dk1"/>
              </a:buClr>
              <a:buSzPct val="25000"/>
              <a:buFont typeface="Arial"/>
              <a:buNone/>
            </a:pPr>
            <a:r>
              <a:rPr b="0" i="0" lang="en-US" sz="5400" u="none" cap="none" strike="noStrike">
                <a:solidFill>
                  <a:srgbClr val="434343"/>
                </a:solidFill>
                <a:latin typeface="Roboto"/>
                <a:ea typeface="Roboto"/>
                <a:cs typeface="Roboto"/>
                <a:sym typeface="Roboto"/>
              </a:rPr>
              <a:t>design </a:t>
            </a:r>
            <a:r>
              <a:rPr b="0" i="0" lang="en-US" sz="7200" u="none" cap="none" strike="noStrike">
                <a:solidFill>
                  <a:srgbClr val="434343"/>
                </a:solidFill>
                <a:latin typeface="Roboto"/>
                <a:ea typeface="Roboto"/>
                <a:cs typeface="Roboto"/>
                <a:sym typeface="Roboto"/>
              </a:rPr>
              <a:t>[</a:t>
            </a:r>
            <a:r>
              <a:rPr b="0" i="0" lang="en-US" sz="4000" u="none" cap="none" strike="noStrike">
                <a:solidFill>
                  <a:srgbClr val="434343"/>
                </a:solidFill>
                <a:latin typeface="Roboto"/>
                <a:ea typeface="Roboto"/>
                <a:cs typeface="Roboto"/>
                <a:sym typeface="Roboto"/>
              </a:rPr>
              <a:t>dəˈzīn</a:t>
            </a:r>
            <a:r>
              <a:rPr b="0" i="0" lang="en-US" sz="7200" u="none" cap="none" strike="noStrike">
                <a:solidFill>
                  <a:srgbClr val="434343"/>
                </a:solidFill>
                <a:latin typeface="Roboto"/>
                <a:ea typeface="Roboto"/>
                <a:cs typeface="Roboto"/>
                <a:sym typeface="Roboto"/>
              </a:rPr>
              <a:t>]</a:t>
            </a:r>
          </a:p>
          <a:p>
            <a:pPr indent="0" lvl="0" marL="0" marR="0" rtl="0" algn="l">
              <a:lnSpc>
                <a:spcPct val="90000"/>
              </a:lnSpc>
              <a:spcBef>
                <a:spcPts val="560"/>
              </a:spcBef>
              <a:spcAft>
                <a:spcPts val="0"/>
              </a:spcAft>
              <a:buClr>
                <a:schemeClr val="dk1"/>
              </a:buClr>
              <a:buSzPct val="25000"/>
              <a:buFont typeface="Arial"/>
              <a:buNone/>
            </a:pPr>
            <a:r>
              <a:t/>
            </a:r>
            <a:endParaRPr b="0" i="0" sz="2800" u="none" cap="none" strike="noStrike">
              <a:solidFill>
                <a:srgbClr val="434343"/>
              </a:solidFill>
              <a:latin typeface="Roboto"/>
              <a:ea typeface="Roboto"/>
              <a:cs typeface="Roboto"/>
              <a:sym typeface="Roboto"/>
            </a:endParaRPr>
          </a:p>
          <a:p>
            <a:pPr indent="0" lvl="0" marL="0" marR="0" rtl="0" algn="l">
              <a:lnSpc>
                <a:spcPct val="90000"/>
              </a:lnSpc>
              <a:spcBef>
                <a:spcPts val="560"/>
              </a:spcBef>
              <a:spcAft>
                <a:spcPts val="0"/>
              </a:spcAft>
              <a:buClr>
                <a:schemeClr val="dk1"/>
              </a:buClr>
              <a:buSzPct val="25000"/>
              <a:buFont typeface="Arial"/>
              <a:buNone/>
            </a:pPr>
            <a:r>
              <a:rPr b="0" i="0" lang="en-US" sz="2800" u="none" cap="none" strike="noStrike">
                <a:solidFill>
                  <a:srgbClr val="434343"/>
                </a:solidFill>
                <a:latin typeface="Roboto"/>
                <a:ea typeface="Roboto"/>
                <a:cs typeface="Roboto"/>
                <a:sym typeface="Roboto"/>
              </a:rPr>
              <a:t>The creation of a </a:t>
            </a:r>
            <a:r>
              <a:rPr b="1" i="0" lang="en-US" sz="2800" u="none" cap="none" strike="noStrike">
                <a:solidFill>
                  <a:srgbClr val="434343"/>
                </a:solidFill>
                <a:latin typeface="Roboto"/>
                <a:ea typeface="Roboto"/>
                <a:cs typeface="Roboto"/>
                <a:sym typeface="Roboto"/>
              </a:rPr>
              <a:t>plan or convention </a:t>
            </a:r>
            <a:r>
              <a:rPr b="0" i="0" lang="en-US" sz="2800" u="none" cap="none" strike="noStrike">
                <a:solidFill>
                  <a:srgbClr val="434343"/>
                </a:solidFill>
                <a:latin typeface="Roboto"/>
                <a:ea typeface="Roboto"/>
                <a:cs typeface="Roboto"/>
                <a:sym typeface="Roboto"/>
              </a:rPr>
              <a:t>for the construction of an object, system or </a:t>
            </a:r>
            <a:r>
              <a:rPr b="1" i="0" lang="en-US" sz="2800" u="none" cap="none" strike="noStrike">
                <a:solidFill>
                  <a:srgbClr val="434343"/>
                </a:solidFill>
                <a:latin typeface="Roboto"/>
                <a:ea typeface="Roboto"/>
                <a:cs typeface="Roboto"/>
                <a:sym typeface="Roboto"/>
              </a:rPr>
              <a:t>measurable human interaction</a:t>
            </a:r>
            <a:r>
              <a:rPr b="0" i="0" lang="en-US" sz="2800" u="none" cap="none" strike="noStrike">
                <a:solidFill>
                  <a:srgbClr val="434343"/>
                </a:solidFill>
                <a:latin typeface="Roboto"/>
                <a:ea typeface="Roboto"/>
                <a:cs typeface="Roboto"/>
                <a:sym typeface="Roboto"/>
              </a:rPr>
              <a:t>.</a:t>
            </a:r>
          </a:p>
          <a:p>
            <a:pPr indent="0" lvl="0" marL="0" marR="0" rtl="0" algn="l">
              <a:lnSpc>
                <a:spcPct val="90000"/>
              </a:lnSpc>
              <a:spcBef>
                <a:spcPts val="560"/>
              </a:spcBef>
              <a:spcAft>
                <a:spcPts val="0"/>
              </a:spcAft>
              <a:buClr>
                <a:schemeClr val="dk1"/>
              </a:buClr>
              <a:buSzPct val="25000"/>
              <a:buFont typeface="Arial"/>
              <a:buNone/>
            </a:pPr>
            <a:r>
              <a:t/>
            </a:r>
            <a:endParaRPr b="0" i="0" sz="2800" u="none" cap="none" strike="noStrike">
              <a:solidFill>
                <a:srgbClr val="434343"/>
              </a:solidFill>
              <a:latin typeface="Roboto"/>
              <a:ea typeface="Roboto"/>
              <a:cs typeface="Roboto"/>
              <a:sym typeface="Roboto"/>
            </a:endParaRPr>
          </a:p>
          <a:p>
            <a:pPr indent="0" lvl="0" marL="0" marR="0" rtl="0" algn="l">
              <a:lnSpc>
                <a:spcPct val="90000"/>
              </a:lnSpc>
              <a:spcBef>
                <a:spcPts val="560"/>
              </a:spcBef>
              <a:spcAft>
                <a:spcPts val="0"/>
              </a:spcAft>
              <a:buClr>
                <a:schemeClr val="dk1"/>
              </a:buClr>
              <a:buSzPct val="25000"/>
              <a:buFont typeface="Arial"/>
              <a:buNone/>
            </a:pPr>
            <a:r>
              <a:rPr b="0" i="0" lang="en-US" sz="2800" u="none" cap="none" strike="noStrike">
                <a:solidFill>
                  <a:srgbClr val="434343"/>
                </a:solidFill>
                <a:latin typeface="Roboto"/>
                <a:ea typeface="Roboto"/>
                <a:cs typeface="Roboto"/>
                <a:sym typeface="Roboto"/>
              </a:rPr>
              <a:t>Designing often necessitates considering the </a:t>
            </a:r>
            <a:r>
              <a:rPr b="1" i="0" lang="en-US" sz="2800" u="none" cap="none" strike="noStrike">
                <a:solidFill>
                  <a:srgbClr val="434343"/>
                </a:solidFill>
                <a:latin typeface="Roboto"/>
                <a:ea typeface="Roboto"/>
                <a:cs typeface="Roboto"/>
                <a:sym typeface="Roboto"/>
              </a:rPr>
              <a:t>aesthetic, functional, economic, </a:t>
            </a:r>
            <a:r>
              <a:rPr b="0" i="0" lang="en-US" sz="2800" u="none" cap="none" strike="noStrike">
                <a:solidFill>
                  <a:srgbClr val="434343"/>
                </a:solidFill>
                <a:latin typeface="Roboto"/>
                <a:ea typeface="Roboto"/>
                <a:cs typeface="Roboto"/>
                <a:sym typeface="Roboto"/>
              </a:rPr>
              <a:t>and</a:t>
            </a:r>
            <a:r>
              <a:rPr b="1" i="0" lang="en-US" sz="2800" u="none" cap="none" strike="noStrike">
                <a:solidFill>
                  <a:srgbClr val="434343"/>
                </a:solidFill>
                <a:latin typeface="Roboto"/>
                <a:ea typeface="Roboto"/>
                <a:cs typeface="Roboto"/>
                <a:sym typeface="Roboto"/>
              </a:rPr>
              <a:t> sociopolitical dimensions </a:t>
            </a:r>
            <a:r>
              <a:rPr b="0" i="0" lang="en-US" sz="2800" u="none" cap="none" strike="noStrike">
                <a:solidFill>
                  <a:srgbClr val="434343"/>
                </a:solidFill>
                <a:latin typeface="Roboto"/>
                <a:ea typeface="Roboto"/>
                <a:cs typeface="Roboto"/>
                <a:sym typeface="Roboto"/>
              </a:rPr>
              <a:t>of both the design object and design process. It may involve considerable </a:t>
            </a:r>
            <a:r>
              <a:rPr b="1" i="0" lang="en-US" sz="2800" u="none" cap="none" strike="noStrike">
                <a:solidFill>
                  <a:srgbClr val="434343"/>
                </a:solidFill>
                <a:latin typeface="Roboto"/>
                <a:ea typeface="Roboto"/>
                <a:cs typeface="Roboto"/>
                <a:sym typeface="Roboto"/>
              </a:rPr>
              <a:t>research, thought, modeling, interactive adjustment</a:t>
            </a:r>
            <a:r>
              <a:rPr b="0" i="0" lang="en-US" sz="2800" u="none" cap="none" strike="noStrike">
                <a:solidFill>
                  <a:srgbClr val="434343"/>
                </a:solidFill>
                <a:latin typeface="Roboto"/>
                <a:ea typeface="Roboto"/>
                <a:cs typeface="Roboto"/>
                <a:sym typeface="Roboto"/>
              </a:rPr>
              <a:t>, and </a:t>
            </a:r>
            <a:r>
              <a:rPr b="1" i="0" lang="en-US" sz="2800" u="none" cap="none" strike="noStrike">
                <a:solidFill>
                  <a:srgbClr val="434343"/>
                </a:solidFill>
                <a:latin typeface="Roboto"/>
                <a:ea typeface="Roboto"/>
                <a:cs typeface="Roboto"/>
                <a:sym typeface="Roboto"/>
              </a:rPr>
              <a:t>re-design</a:t>
            </a:r>
            <a:r>
              <a:rPr b="0" i="0" lang="en-US" sz="2800" u="none" cap="none" strike="noStrike">
                <a:solidFill>
                  <a:srgbClr val="434343"/>
                </a:solidFill>
                <a:latin typeface="Roboto"/>
                <a:ea typeface="Roboto"/>
                <a:cs typeface="Roboto"/>
                <a:sym typeface="Roboto"/>
              </a:rPr>
              <a:t>.</a:t>
            </a:r>
          </a:p>
        </p:txBody>
      </p:sp>
      <p:sp>
        <p:nvSpPr>
          <p:cNvPr id="442" name="Shape 442"/>
          <p:cNvSpPr txBox="1"/>
          <p:nvPr>
            <p:ph idx="12" type="sldNum"/>
          </p:nvPr>
        </p:nvSpPr>
        <p:spPr>
          <a:xfrm>
            <a:off x="11364285" y="6457146"/>
            <a:ext cx="611100" cy="365100"/>
          </a:xfrm>
          <a:prstGeom prst="rect">
            <a:avLst/>
          </a:prstGeom>
          <a:noFill/>
          <a:ln>
            <a:noFill/>
          </a:ln>
        </p:spPr>
        <p:txBody>
          <a:bodyPr anchorCtr="0" anchor="ctr" bIns="45675" lIns="91375" rIns="91375" tIns="4567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000"/>
                                        <p:tgtEl>
                                          <p:spTgt spid="4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8" name="Shape 638"/>
        <p:cNvGrpSpPr/>
        <p:nvPr/>
      </p:nvGrpSpPr>
      <p:grpSpPr>
        <a:xfrm>
          <a:off x="0" y="0"/>
          <a:ext cx="0" cy="0"/>
          <a:chOff x="0" y="0"/>
          <a:chExt cx="0" cy="0"/>
        </a:xfrm>
      </p:grpSpPr>
      <p:sp>
        <p:nvSpPr>
          <p:cNvPr id="639" name="Shape 639"/>
          <p:cNvSpPr txBox="1"/>
          <p:nvPr/>
        </p:nvSpPr>
        <p:spPr>
          <a:xfrm>
            <a:off x="720581" y="860633"/>
            <a:ext cx="10533300" cy="858000"/>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666666"/>
              </a:buClr>
              <a:buSzPct val="25000"/>
              <a:buFont typeface="Roboto"/>
              <a:buNone/>
            </a:pPr>
            <a:r>
              <a:rPr b="0" i="0" lang="en-US" sz="3700" u="none" cap="none" strike="noStrike">
                <a:solidFill>
                  <a:srgbClr val="666666"/>
                </a:solidFill>
                <a:latin typeface="Roboto"/>
                <a:ea typeface="Roboto"/>
                <a:cs typeface="Roboto"/>
                <a:sym typeface="Roboto"/>
              </a:rPr>
              <a:t>Best Practice for Pagination</a:t>
            </a:r>
            <a:r>
              <a:rPr b="0" i="0" lang="en-US" sz="1600" u="none" cap="none" strike="noStrike">
                <a:solidFill>
                  <a:srgbClr val="666666"/>
                </a:solidFill>
                <a:latin typeface="Roboto"/>
                <a:ea typeface="Roboto"/>
                <a:cs typeface="Roboto"/>
                <a:sym typeface="Roboto"/>
              </a:rPr>
              <a:t>.</a:t>
            </a:r>
          </a:p>
        </p:txBody>
      </p:sp>
      <p:sp>
        <p:nvSpPr>
          <p:cNvPr id="640" name="Shape 640"/>
          <p:cNvSpPr txBox="1"/>
          <p:nvPr/>
        </p:nvSpPr>
        <p:spPr>
          <a:xfrm>
            <a:off x="720581" y="1718633"/>
            <a:ext cx="10533300" cy="858000"/>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000000"/>
              </a:buClr>
              <a:buSzPct val="25000"/>
              <a:buFont typeface="Roboto"/>
              <a:buNone/>
            </a:pPr>
            <a:r>
              <a:rPr b="0" i="0" lang="en-US" sz="1900" u="none" cap="none" strike="noStrike">
                <a:solidFill>
                  <a:srgbClr val="000000"/>
                </a:solidFill>
                <a:latin typeface="Roboto"/>
                <a:ea typeface="Roboto"/>
                <a:cs typeface="Roboto"/>
                <a:sym typeface="Roboto"/>
              </a:rPr>
              <a:t>Paged resources should have a metadata section that describes, at a minimum, the current page, the number of resources requested, and the number of resources in the current page listing.  </a:t>
            </a:r>
          </a:p>
        </p:txBody>
      </p:sp>
      <p:sp>
        <p:nvSpPr>
          <p:cNvPr id="641" name="Shape 641"/>
          <p:cNvSpPr txBox="1"/>
          <p:nvPr/>
        </p:nvSpPr>
        <p:spPr>
          <a:xfrm>
            <a:off x="842454" y="2952300"/>
            <a:ext cx="8074800" cy="2148000"/>
          </a:xfrm>
          <a:prstGeom prst="rect">
            <a:avLst/>
          </a:prstGeom>
          <a:solidFill>
            <a:srgbClr val="EFEFEF"/>
          </a:solidFill>
          <a:ln>
            <a:noFill/>
          </a:ln>
        </p:spPr>
        <p:txBody>
          <a:bodyPr anchorCtr="0" anchor="t" bIns="121825" lIns="121825" rIns="121825" tIns="121825">
            <a:noAutofit/>
          </a:bodyPr>
          <a:lstStyle/>
          <a:p>
            <a:pPr indent="0" lvl="0" marL="0" marR="0" rtl="0" algn="l">
              <a:lnSpc>
                <a:spcPct val="100000"/>
              </a:lnSpc>
              <a:spcBef>
                <a:spcPts val="0"/>
              </a:spcBef>
              <a:spcAft>
                <a:spcPts val="0"/>
              </a:spcAft>
              <a:buClr>
                <a:schemeClr val="accent2"/>
              </a:buClr>
              <a:buSzPct val="25000"/>
              <a:buFont typeface="Consolas"/>
              <a:buNone/>
            </a:pPr>
            <a:r>
              <a:rPr b="0" i="0" lang="en-US" sz="1600" u="none" cap="none" strike="noStrike">
                <a:solidFill>
                  <a:schemeClr val="accent2"/>
                </a:solidFill>
                <a:latin typeface="Consolas"/>
                <a:ea typeface="Consolas"/>
                <a:cs typeface="Consolas"/>
                <a:sym typeface="Consolas"/>
              </a:rPr>
              <a:t>{</a:t>
            </a:r>
          </a:p>
          <a:p>
            <a:pPr indent="0" lvl="0" marL="0" marR="0" rtl="0" algn="l">
              <a:lnSpc>
                <a:spcPct val="100000"/>
              </a:lnSpc>
              <a:spcBef>
                <a:spcPts val="0"/>
              </a:spcBef>
              <a:spcAft>
                <a:spcPts val="0"/>
              </a:spcAft>
              <a:buClr>
                <a:schemeClr val="accent2"/>
              </a:buClr>
              <a:buSzPct val="25000"/>
              <a:buFont typeface="Consolas"/>
              <a:buNone/>
            </a:pPr>
            <a:r>
              <a:rPr b="0" i="0" lang="en-US" sz="1600" u="none" cap="none" strike="noStrike">
                <a:solidFill>
                  <a:schemeClr val="accent2"/>
                </a:solidFill>
                <a:latin typeface="Consolas"/>
                <a:ea typeface="Consolas"/>
                <a:cs typeface="Consolas"/>
                <a:sym typeface="Consolas"/>
              </a:rPr>
              <a:t> "pagination": {</a:t>
            </a:r>
          </a:p>
          <a:p>
            <a:pPr indent="0" lvl="0" marL="0" marR="0" rtl="0" algn="l">
              <a:lnSpc>
                <a:spcPct val="100000"/>
              </a:lnSpc>
              <a:spcBef>
                <a:spcPts val="0"/>
              </a:spcBef>
              <a:spcAft>
                <a:spcPts val="0"/>
              </a:spcAft>
              <a:buClr>
                <a:schemeClr val="accent2"/>
              </a:buClr>
              <a:buSzPct val="25000"/>
              <a:buFont typeface="Consolas"/>
              <a:buNone/>
            </a:pPr>
            <a:r>
              <a:rPr b="0" i="0" lang="en-US" sz="1600" u="none" cap="none" strike="noStrike">
                <a:solidFill>
                  <a:schemeClr val="accent2"/>
                </a:solidFill>
                <a:latin typeface="Consolas"/>
                <a:ea typeface="Consolas"/>
                <a:cs typeface="Consolas"/>
                <a:sym typeface="Consolas"/>
              </a:rPr>
              <a:t>  "page": 4,</a:t>
            </a:r>
          </a:p>
          <a:p>
            <a:pPr indent="0" lvl="0" marL="0" marR="0" rtl="0" algn="l">
              <a:lnSpc>
                <a:spcPct val="100000"/>
              </a:lnSpc>
              <a:spcBef>
                <a:spcPts val="0"/>
              </a:spcBef>
              <a:spcAft>
                <a:spcPts val="0"/>
              </a:spcAft>
              <a:buClr>
                <a:schemeClr val="accent2"/>
              </a:buClr>
              <a:buSzPct val="25000"/>
              <a:buFont typeface="Consolas"/>
              <a:buNone/>
            </a:pPr>
            <a:r>
              <a:rPr b="0" i="0" lang="en-US" sz="1600" u="none" cap="none" strike="noStrike">
                <a:solidFill>
                  <a:schemeClr val="accent2"/>
                </a:solidFill>
                <a:latin typeface="Consolas"/>
                <a:ea typeface="Consolas"/>
                <a:cs typeface="Consolas"/>
                <a:sym typeface="Consolas"/>
              </a:rPr>
              <a:t>  "page_size": 10,</a:t>
            </a:r>
          </a:p>
          <a:p>
            <a:pPr indent="0" lvl="0" marL="0" marR="0" rtl="0" algn="l">
              <a:lnSpc>
                <a:spcPct val="100000"/>
              </a:lnSpc>
              <a:spcBef>
                <a:spcPts val="0"/>
              </a:spcBef>
              <a:spcAft>
                <a:spcPts val="0"/>
              </a:spcAft>
              <a:buClr>
                <a:schemeClr val="accent2"/>
              </a:buClr>
              <a:buSzPct val="25000"/>
              <a:buFont typeface="Consolas"/>
              <a:buNone/>
            </a:pPr>
            <a:r>
              <a:rPr b="0" i="0" lang="en-US" sz="1600" u="none" cap="none" strike="noStrike">
                <a:solidFill>
                  <a:schemeClr val="accent2"/>
                </a:solidFill>
                <a:latin typeface="Consolas"/>
                <a:ea typeface="Consolas"/>
                <a:cs typeface="Consolas"/>
                <a:sym typeface="Consolas"/>
              </a:rPr>
              <a:t>  "items": 10</a:t>
            </a:r>
          </a:p>
          <a:p>
            <a:pPr indent="0" lvl="0" marL="0" marR="0" rtl="0" algn="l">
              <a:lnSpc>
                <a:spcPct val="100000"/>
              </a:lnSpc>
              <a:spcBef>
                <a:spcPts val="0"/>
              </a:spcBef>
              <a:spcAft>
                <a:spcPts val="0"/>
              </a:spcAft>
              <a:buClr>
                <a:schemeClr val="accent2"/>
              </a:buClr>
              <a:buSzPct val="25000"/>
              <a:buFont typeface="Consolas"/>
              <a:buNone/>
            </a:pPr>
            <a:r>
              <a:rPr b="0" i="0" lang="en-US" sz="1600" u="none" cap="none" strike="noStrike">
                <a:solidFill>
                  <a:schemeClr val="accent2"/>
                </a:solidFill>
                <a:latin typeface="Consolas"/>
                <a:ea typeface="Consolas"/>
                <a:cs typeface="Consolas"/>
                <a:sym typeface="Consolas"/>
              </a:rPr>
              <a:t> },</a:t>
            </a:r>
          </a:p>
          <a:p>
            <a:pPr indent="0" lvl="0" marL="0" marR="0" rtl="0" algn="l">
              <a:lnSpc>
                <a:spcPct val="100000"/>
              </a:lnSpc>
              <a:spcBef>
                <a:spcPts val="0"/>
              </a:spcBef>
              <a:spcAft>
                <a:spcPts val="0"/>
              </a:spcAft>
              <a:buClr>
                <a:schemeClr val="accent2"/>
              </a:buClr>
              <a:buSzPct val="25000"/>
              <a:buFont typeface="Consolas"/>
              <a:buNone/>
            </a:pPr>
            <a:r>
              <a:rPr b="0" i="0" lang="en-US" sz="1600" u="none" cap="none" strike="noStrike">
                <a:solidFill>
                  <a:schemeClr val="accent2"/>
                </a:solidFill>
                <a:latin typeface="Consolas"/>
                <a:ea typeface="Consolas"/>
                <a:cs typeface="Consolas"/>
                <a:sym typeface="Consolas"/>
              </a:rPr>
              <a:t> "items": []</a:t>
            </a:r>
          </a:p>
          <a:p>
            <a:pPr indent="0" lvl="0" marL="0" marR="0" rtl="0" algn="l">
              <a:lnSpc>
                <a:spcPct val="100000"/>
              </a:lnSpc>
              <a:spcBef>
                <a:spcPts val="0"/>
              </a:spcBef>
              <a:spcAft>
                <a:spcPts val="0"/>
              </a:spcAft>
              <a:buClr>
                <a:schemeClr val="accent2"/>
              </a:buClr>
              <a:buSzPct val="25000"/>
              <a:buFont typeface="Consolas"/>
              <a:buNone/>
            </a:pPr>
            <a:r>
              <a:rPr b="0" i="0" lang="en-US" sz="1600" u="none" cap="none" strike="noStrike">
                <a:solidFill>
                  <a:schemeClr val="accent2"/>
                </a:solidFill>
                <a:latin typeface="Consolas"/>
                <a:ea typeface="Consolas"/>
                <a:cs typeface="Consolas"/>
                <a:sym typeface="Consolas"/>
              </a:rPr>
              <a:t>}</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5" name="Shape 645"/>
        <p:cNvGrpSpPr/>
        <p:nvPr/>
      </p:nvGrpSpPr>
      <p:grpSpPr>
        <a:xfrm>
          <a:off x="0" y="0"/>
          <a:ext cx="0" cy="0"/>
          <a:chOff x="0" y="0"/>
          <a:chExt cx="0" cy="0"/>
        </a:xfrm>
      </p:grpSpPr>
      <p:sp>
        <p:nvSpPr>
          <p:cNvPr id="646" name="Shape 646"/>
          <p:cNvSpPr txBox="1"/>
          <p:nvPr/>
        </p:nvSpPr>
        <p:spPr>
          <a:xfrm>
            <a:off x="720581" y="860633"/>
            <a:ext cx="10533300" cy="858000"/>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666666"/>
              </a:buClr>
              <a:buSzPct val="25000"/>
              <a:buFont typeface="Roboto"/>
              <a:buNone/>
            </a:pPr>
            <a:r>
              <a:rPr b="0" i="0" lang="en-US" sz="3700" u="none" cap="none" strike="noStrike">
                <a:solidFill>
                  <a:srgbClr val="666666"/>
                </a:solidFill>
                <a:latin typeface="Roboto"/>
                <a:ea typeface="Roboto"/>
                <a:cs typeface="Roboto"/>
                <a:sym typeface="Roboto"/>
              </a:rPr>
              <a:t>A Helpful Idea</a:t>
            </a:r>
          </a:p>
        </p:txBody>
      </p:sp>
      <p:sp>
        <p:nvSpPr>
          <p:cNvPr id="647" name="Shape 647"/>
          <p:cNvSpPr txBox="1"/>
          <p:nvPr/>
        </p:nvSpPr>
        <p:spPr>
          <a:xfrm>
            <a:off x="720581" y="1718633"/>
            <a:ext cx="10533300" cy="858000"/>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000000"/>
              </a:buClr>
              <a:buSzPct val="25000"/>
              <a:buFont typeface="Roboto"/>
              <a:buNone/>
            </a:pPr>
            <a:r>
              <a:rPr b="0" i="0" lang="en-US" sz="1900" u="none" cap="none" strike="noStrike">
                <a:solidFill>
                  <a:srgbClr val="000000"/>
                </a:solidFill>
                <a:latin typeface="Roboto"/>
                <a:ea typeface="Roboto"/>
                <a:cs typeface="Roboto"/>
                <a:sym typeface="Roboto"/>
              </a:rPr>
              <a:t>Include a URL for the next/previous page, so the developer intuitively knows how to fetch them.</a:t>
            </a:r>
          </a:p>
        </p:txBody>
      </p:sp>
      <p:sp>
        <p:nvSpPr>
          <p:cNvPr id="648" name="Shape 648"/>
          <p:cNvSpPr txBox="1"/>
          <p:nvPr/>
        </p:nvSpPr>
        <p:spPr>
          <a:xfrm>
            <a:off x="842454" y="2545900"/>
            <a:ext cx="8074800" cy="2784299"/>
          </a:xfrm>
          <a:prstGeom prst="rect">
            <a:avLst/>
          </a:prstGeom>
          <a:solidFill>
            <a:srgbClr val="EFEFEF"/>
          </a:solidFill>
          <a:ln>
            <a:noFill/>
          </a:ln>
        </p:spPr>
        <p:txBody>
          <a:bodyPr anchorCtr="0" anchor="t" bIns="121825" lIns="121825" rIns="121825" tIns="121825">
            <a:noAutofit/>
          </a:bodyPr>
          <a:lstStyle/>
          <a:p>
            <a:pPr indent="0" lvl="0" marL="0" marR="0" rtl="0" algn="l">
              <a:lnSpc>
                <a:spcPct val="100000"/>
              </a:lnSpc>
              <a:spcBef>
                <a:spcPts val="0"/>
              </a:spcBef>
              <a:spcAft>
                <a:spcPts val="0"/>
              </a:spcAft>
              <a:buClr>
                <a:schemeClr val="accent2"/>
              </a:buClr>
              <a:buSzPct val="25000"/>
              <a:buFont typeface="Consolas"/>
              <a:buNone/>
            </a:pPr>
            <a:r>
              <a:rPr b="0" i="0" lang="en-US" sz="1600" u="none" cap="none" strike="noStrike">
                <a:solidFill>
                  <a:schemeClr val="accent2"/>
                </a:solidFill>
                <a:latin typeface="Consolas"/>
                <a:ea typeface="Consolas"/>
                <a:cs typeface="Consolas"/>
                <a:sym typeface="Consolas"/>
              </a:rPr>
              <a:t>{</a:t>
            </a:r>
          </a:p>
          <a:p>
            <a:pPr indent="0" lvl="0" marL="0" marR="0" rtl="0" algn="l">
              <a:lnSpc>
                <a:spcPct val="100000"/>
              </a:lnSpc>
              <a:spcBef>
                <a:spcPts val="0"/>
              </a:spcBef>
              <a:spcAft>
                <a:spcPts val="0"/>
              </a:spcAft>
              <a:buClr>
                <a:schemeClr val="accent2"/>
              </a:buClr>
              <a:buSzPct val="25000"/>
              <a:buFont typeface="Consolas"/>
              <a:buNone/>
            </a:pPr>
            <a:r>
              <a:rPr b="0" i="0" lang="en-US" sz="1600" u="none" cap="none" strike="noStrike">
                <a:solidFill>
                  <a:schemeClr val="accent2"/>
                </a:solidFill>
                <a:latin typeface="Consolas"/>
                <a:ea typeface="Consolas"/>
                <a:cs typeface="Consolas"/>
                <a:sym typeface="Consolas"/>
              </a:rPr>
              <a:t> "pagination": {</a:t>
            </a:r>
          </a:p>
          <a:p>
            <a:pPr indent="0" lvl="0" marL="0" marR="0" rtl="0" algn="l">
              <a:lnSpc>
                <a:spcPct val="100000"/>
              </a:lnSpc>
              <a:spcBef>
                <a:spcPts val="0"/>
              </a:spcBef>
              <a:spcAft>
                <a:spcPts val="0"/>
              </a:spcAft>
              <a:buClr>
                <a:schemeClr val="accent2"/>
              </a:buClr>
              <a:buSzPct val="25000"/>
              <a:buFont typeface="Consolas"/>
              <a:buNone/>
            </a:pPr>
            <a:r>
              <a:rPr b="0" i="0" lang="en-US" sz="1600" u="none" cap="none" strike="noStrike">
                <a:solidFill>
                  <a:schemeClr val="accent2"/>
                </a:solidFill>
                <a:latin typeface="Consolas"/>
                <a:ea typeface="Consolas"/>
                <a:cs typeface="Consolas"/>
                <a:sym typeface="Consolas"/>
              </a:rPr>
              <a:t>  "page": 4,</a:t>
            </a:r>
          </a:p>
          <a:p>
            <a:pPr indent="0" lvl="0" marL="0" marR="0" rtl="0" algn="l">
              <a:lnSpc>
                <a:spcPct val="100000"/>
              </a:lnSpc>
              <a:spcBef>
                <a:spcPts val="0"/>
              </a:spcBef>
              <a:spcAft>
                <a:spcPts val="0"/>
              </a:spcAft>
              <a:buClr>
                <a:schemeClr val="accent2"/>
              </a:buClr>
              <a:buSzPct val="25000"/>
              <a:buFont typeface="Consolas"/>
              <a:buNone/>
            </a:pPr>
            <a:r>
              <a:rPr b="0" i="0" lang="en-US" sz="1600" u="none" cap="none" strike="noStrike">
                <a:solidFill>
                  <a:schemeClr val="accent2"/>
                </a:solidFill>
                <a:latin typeface="Consolas"/>
                <a:ea typeface="Consolas"/>
                <a:cs typeface="Consolas"/>
                <a:sym typeface="Consolas"/>
              </a:rPr>
              <a:t>  "page_size": 10,</a:t>
            </a:r>
          </a:p>
          <a:p>
            <a:pPr indent="0" lvl="0" marL="0" marR="0" rtl="0" algn="l">
              <a:lnSpc>
                <a:spcPct val="100000"/>
              </a:lnSpc>
              <a:spcBef>
                <a:spcPts val="0"/>
              </a:spcBef>
              <a:spcAft>
                <a:spcPts val="0"/>
              </a:spcAft>
              <a:buClr>
                <a:schemeClr val="accent2"/>
              </a:buClr>
              <a:buSzPct val="25000"/>
              <a:buFont typeface="Consolas"/>
              <a:buNone/>
            </a:pPr>
            <a:r>
              <a:rPr b="0" i="0" lang="en-US" sz="1600" u="none" cap="none" strike="noStrike">
                <a:solidFill>
                  <a:schemeClr val="accent2"/>
                </a:solidFill>
                <a:latin typeface="Consolas"/>
                <a:ea typeface="Consolas"/>
                <a:cs typeface="Consolas"/>
                <a:sym typeface="Consolas"/>
              </a:rPr>
              <a:t>  "items": 10,</a:t>
            </a:r>
          </a:p>
          <a:p>
            <a:pPr indent="0" lvl="0" marL="0" marR="0" rtl="0" algn="l">
              <a:lnSpc>
                <a:spcPct val="100000"/>
              </a:lnSpc>
              <a:spcBef>
                <a:spcPts val="0"/>
              </a:spcBef>
              <a:spcAft>
                <a:spcPts val="0"/>
              </a:spcAft>
              <a:buClr>
                <a:schemeClr val="accent2"/>
              </a:buClr>
              <a:buSzPct val="25000"/>
              <a:buFont typeface="Consolas"/>
              <a:buNone/>
            </a:pPr>
            <a:r>
              <a:rPr b="0" i="0" lang="en-US" sz="1600" u="none" cap="none" strike="noStrike">
                <a:solidFill>
                  <a:schemeClr val="accent2"/>
                </a:solidFill>
                <a:latin typeface="Consolas"/>
                <a:ea typeface="Consolas"/>
                <a:cs typeface="Consolas"/>
                <a:sym typeface="Consolas"/>
              </a:rPr>
              <a:t>  "next": "https://.../resource?page=5&amp;page_size=10",</a:t>
            </a:r>
          </a:p>
          <a:p>
            <a:pPr indent="0" lvl="0" marL="0" marR="0" rtl="0" algn="l">
              <a:lnSpc>
                <a:spcPct val="100000"/>
              </a:lnSpc>
              <a:spcBef>
                <a:spcPts val="0"/>
              </a:spcBef>
              <a:spcAft>
                <a:spcPts val="0"/>
              </a:spcAft>
              <a:buClr>
                <a:schemeClr val="accent2"/>
              </a:buClr>
              <a:buSzPct val="25000"/>
              <a:buFont typeface="Consolas"/>
              <a:buNone/>
            </a:pPr>
            <a:r>
              <a:rPr b="0" i="0" lang="en-US" sz="1600" u="none" cap="none" strike="noStrike">
                <a:solidFill>
                  <a:schemeClr val="accent2"/>
                </a:solidFill>
                <a:latin typeface="Consolas"/>
                <a:ea typeface="Consolas"/>
                <a:cs typeface="Consolas"/>
                <a:sym typeface="Consolas"/>
              </a:rPr>
              <a:t>  "prev": "https://.../resource?page=3&amp;page_size=10"</a:t>
            </a:r>
          </a:p>
          <a:p>
            <a:pPr indent="0" lvl="0" marL="0" marR="0" rtl="0" algn="l">
              <a:lnSpc>
                <a:spcPct val="100000"/>
              </a:lnSpc>
              <a:spcBef>
                <a:spcPts val="0"/>
              </a:spcBef>
              <a:spcAft>
                <a:spcPts val="0"/>
              </a:spcAft>
              <a:buClr>
                <a:schemeClr val="accent2"/>
              </a:buClr>
              <a:buSzPct val="25000"/>
              <a:buFont typeface="Consolas"/>
              <a:buNone/>
            </a:pPr>
            <a:r>
              <a:rPr b="0" i="0" lang="en-US" sz="1600" u="none" cap="none" strike="noStrike">
                <a:solidFill>
                  <a:schemeClr val="accent2"/>
                </a:solidFill>
                <a:latin typeface="Consolas"/>
                <a:ea typeface="Consolas"/>
                <a:cs typeface="Consolas"/>
                <a:sym typeface="Consolas"/>
              </a:rPr>
              <a:t> },</a:t>
            </a:r>
          </a:p>
          <a:p>
            <a:pPr indent="0" lvl="0" marL="0" marR="0" rtl="0" algn="l">
              <a:lnSpc>
                <a:spcPct val="100000"/>
              </a:lnSpc>
              <a:spcBef>
                <a:spcPts val="0"/>
              </a:spcBef>
              <a:spcAft>
                <a:spcPts val="0"/>
              </a:spcAft>
              <a:buClr>
                <a:schemeClr val="accent2"/>
              </a:buClr>
              <a:buSzPct val="25000"/>
              <a:buFont typeface="Consolas"/>
              <a:buNone/>
            </a:pPr>
            <a:r>
              <a:rPr b="0" i="0" lang="en-US" sz="1600" u="none" cap="none" strike="noStrike">
                <a:solidFill>
                  <a:schemeClr val="accent2"/>
                </a:solidFill>
                <a:latin typeface="Consolas"/>
                <a:ea typeface="Consolas"/>
                <a:cs typeface="Consolas"/>
                <a:sym typeface="Consolas"/>
              </a:rPr>
              <a:t> "items": []</a:t>
            </a:r>
          </a:p>
          <a:p>
            <a:pPr indent="0" lvl="0" marL="0" marR="0" rtl="0" algn="l">
              <a:lnSpc>
                <a:spcPct val="100000"/>
              </a:lnSpc>
              <a:spcBef>
                <a:spcPts val="0"/>
              </a:spcBef>
              <a:spcAft>
                <a:spcPts val="0"/>
              </a:spcAft>
              <a:buClr>
                <a:schemeClr val="accent2"/>
              </a:buClr>
              <a:buSzPct val="25000"/>
              <a:buFont typeface="Consolas"/>
              <a:buNone/>
            </a:pPr>
            <a:r>
              <a:rPr b="0" i="0" lang="en-US" sz="1600" u="none" cap="none" strike="noStrike">
                <a:solidFill>
                  <a:schemeClr val="accent2"/>
                </a:solidFill>
                <a:latin typeface="Consolas"/>
                <a:ea typeface="Consolas"/>
                <a:cs typeface="Consolas"/>
                <a:sym typeface="Consolas"/>
              </a:rPr>
              <a:t>}</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2" name="Shape 652"/>
        <p:cNvGrpSpPr/>
        <p:nvPr/>
      </p:nvGrpSpPr>
      <p:grpSpPr>
        <a:xfrm>
          <a:off x="0" y="0"/>
          <a:ext cx="0" cy="0"/>
          <a:chOff x="0" y="0"/>
          <a:chExt cx="0" cy="0"/>
        </a:xfrm>
      </p:grpSpPr>
      <p:sp>
        <p:nvSpPr>
          <p:cNvPr id="653" name="Shape 653"/>
          <p:cNvSpPr txBox="1"/>
          <p:nvPr/>
        </p:nvSpPr>
        <p:spPr>
          <a:xfrm>
            <a:off x="720581" y="860633"/>
            <a:ext cx="10533300" cy="858000"/>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666666"/>
              </a:buClr>
              <a:buSzPct val="25000"/>
              <a:buFont typeface="Roboto"/>
              <a:buNone/>
            </a:pPr>
            <a:r>
              <a:rPr b="0" i="0" lang="en-US" sz="3700" u="none" cap="none" strike="noStrike">
                <a:solidFill>
                  <a:srgbClr val="666666"/>
                </a:solidFill>
                <a:latin typeface="Roboto"/>
                <a:ea typeface="Roboto"/>
                <a:cs typeface="Roboto"/>
                <a:sym typeface="Roboto"/>
              </a:rPr>
              <a:t>Best Practice for Pagination</a:t>
            </a:r>
            <a:r>
              <a:rPr b="0" i="0" lang="en-US" sz="1600" u="none" cap="none" strike="noStrike">
                <a:solidFill>
                  <a:srgbClr val="666666"/>
                </a:solidFill>
                <a:latin typeface="Roboto"/>
                <a:ea typeface="Roboto"/>
                <a:cs typeface="Roboto"/>
                <a:sym typeface="Roboto"/>
              </a:rPr>
              <a:t>.</a:t>
            </a:r>
          </a:p>
        </p:txBody>
      </p:sp>
      <p:sp>
        <p:nvSpPr>
          <p:cNvPr id="654" name="Shape 654"/>
          <p:cNvSpPr txBox="1"/>
          <p:nvPr/>
        </p:nvSpPr>
        <p:spPr>
          <a:xfrm>
            <a:off x="720581" y="1718633"/>
            <a:ext cx="10533300" cy="858000"/>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000000"/>
              </a:buClr>
              <a:buSzPct val="25000"/>
              <a:buFont typeface="Roboto"/>
              <a:buNone/>
            </a:pPr>
            <a:r>
              <a:rPr b="0" i="0" lang="en-US" sz="1900" u="none" cap="none" strike="noStrike">
                <a:solidFill>
                  <a:srgbClr val="000000"/>
                </a:solidFill>
                <a:latin typeface="Roboto"/>
                <a:ea typeface="Roboto"/>
                <a:cs typeface="Roboto"/>
                <a:sym typeface="Roboto"/>
              </a:rPr>
              <a:t>The item list need not be the full item.  Instead, consider what summary information is required for use &amp; display.  Include that, plus a link to the full item.</a:t>
            </a:r>
          </a:p>
        </p:txBody>
      </p:sp>
      <p:sp>
        <p:nvSpPr>
          <p:cNvPr id="655" name="Shape 655"/>
          <p:cNvSpPr txBox="1"/>
          <p:nvPr/>
        </p:nvSpPr>
        <p:spPr>
          <a:xfrm>
            <a:off x="842454" y="2545900"/>
            <a:ext cx="8074800" cy="3579900"/>
          </a:xfrm>
          <a:prstGeom prst="rect">
            <a:avLst/>
          </a:prstGeom>
          <a:solidFill>
            <a:srgbClr val="EFEFEF"/>
          </a:solidFill>
          <a:ln>
            <a:noFill/>
          </a:ln>
        </p:spPr>
        <p:txBody>
          <a:bodyPr anchorCtr="0" anchor="t" bIns="121825" lIns="121825" rIns="121825" tIns="121825">
            <a:noAutofit/>
          </a:bodyPr>
          <a:lstStyle/>
          <a:p>
            <a:pPr indent="0" lvl="0" marL="0" marR="0" rtl="0" algn="l">
              <a:lnSpc>
                <a:spcPct val="100000"/>
              </a:lnSpc>
              <a:spcBef>
                <a:spcPts val="0"/>
              </a:spcBef>
              <a:spcAft>
                <a:spcPts val="0"/>
              </a:spcAft>
              <a:buClr>
                <a:schemeClr val="accent2"/>
              </a:buClr>
              <a:buSzPct val="25000"/>
              <a:buFont typeface="Arial"/>
              <a:buNone/>
            </a:pPr>
            <a:r>
              <a:rPr b="0" i="0" lang="en-US" sz="1600" u="none" cap="none" strike="noStrike">
                <a:solidFill>
                  <a:schemeClr val="accent2"/>
                </a:solidFill>
                <a:latin typeface="Consolas"/>
                <a:ea typeface="Consolas"/>
                <a:cs typeface="Consolas"/>
                <a:sym typeface="Consolas"/>
              </a:rPr>
              <a:t>{</a:t>
            </a:r>
          </a:p>
          <a:p>
            <a:pPr indent="0" lvl="0" marL="0" marR="0" rtl="0" algn="l">
              <a:lnSpc>
                <a:spcPct val="100000"/>
              </a:lnSpc>
              <a:spcBef>
                <a:spcPts val="0"/>
              </a:spcBef>
              <a:spcAft>
                <a:spcPts val="0"/>
              </a:spcAft>
              <a:buClr>
                <a:schemeClr val="accent2"/>
              </a:buClr>
              <a:buSzPct val="25000"/>
              <a:buFont typeface="Arial"/>
              <a:buNone/>
            </a:pPr>
            <a:r>
              <a:rPr b="0" i="0" lang="en-US" sz="1600" u="none" cap="none" strike="noStrike">
                <a:solidFill>
                  <a:schemeClr val="accent2"/>
                </a:solidFill>
                <a:latin typeface="Consolas"/>
                <a:ea typeface="Consolas"/>
                <a:cs typeface="Consolas"/>
                <a:sym typeface="Consolas"/>
              </a:rPr>
              <a:t> "pagination": {</a:t>
            </a:r>
          </a:p>
          <a:p>
            <a:pPr indent="0" lvl="0" marL="0" marR="0" rtl="0" algn="l">
              <a:lnSpc>
                <a:spcPct val="100000"/>
              </a:lnSpc>
              <a:spcBef>
                <a:spcPts val="0"/>
              </a:spcBef>
              <a:spcAft>
                <a:spcPts val="0"/>
              </a:spcAft>
              <a:buClr>
                <a:schemeClr val="accent2"/>
              </a:buClr>
              <a:buSzPct val="25000"/>
              <a:buFont typeface="Arial"/>
              <a:buNone/>
            </a:pPr>
            <a:r>
              <a:rPr b="0" i="0" lang="en-US" sz="1600" u="none" cap="none" strike="noStrike">
                <a:solidFill>
                  <a:schemeClr val="accent2"/>
                </a:solidFill>
                <a:latin typeface="Consolas"/>
                <a:ea typeface="Consolas"/>
                <a:cs typeface="Consolas"/>
                <a:sym typeface="Consolas"/>
              </a:rPr>
              <a:t>  "page": 4,</a:t>
            </a:r>
          </a:p>
          <a:p>
            <a:pPr indent="0" lvl="0" marL="0" marR="0" rtl="0" algn="l">
              <a:lnSpc>
                <a:spcPct val="100000"/>
              </a:lnSpc>
              <a:spcBef>
                <a:spcPts val="0"/>
              </a:spcBef>
              <a:spcAft>
                <a:spcPts val="0"/>
              </a:spcAft>
              <a:buClr>
                <a:schemeClr val="accent2"/>
              </a:buClr>
              <a:buSzPct val="25000"/>
              <a:buFont typeface="Arial"/>
              <a:buNone/>
            </a:pPr>
            <a:r>
              <a:rPr b="0" i="0" lang="en-US" sz="1600" u="none" cap="none" strike="noStrike">
                <a:solidFill>
                  <a:schemeClr val="accent2"/>
                </a:solidFill>
                <a:latin typeface="Consolas"/>
                <a:ea typeface="Consolas"/>
                <a:cs typeface="Consolas"/>
                <a:sym typeface="Consolas"/>
              </a:rPr>
              <a:t>  "page_size": 10,</a:t>
            </a:r>
          </a:p>
          <a:p>
            <a:pPr indent="0" lvl="0" marL="0" marR="0" rtl="0" algn="l">
              <a:lnSpc>
                <a:spcPct val="100000"/>
              </a:lnSpc>
              <a:spcBef>
                <a:spcPts val="0"/>
              </a:spcBef>
              <a:spcAft>
                <a:spcPts val="0"/>
              </a:spcAft>
              <a:buClr>
                <a:schemeClr val="accent2"/>
              </a:buClr>
              <a:buSzPct val="25000"/>
              <a:buFont typeface="Arial"/>
              <a:buNone/>
            </a:pPr>
            <a:r>
              <a:rPr b="0" i="0" lang="en-US" sz="1600" u="none" cap="none" strike="noStrike">
                <a:solidFill>
                  <a:schemeClr val="accent2"/>
                </a:solidFill>
                <a:latin typeface="Consolas"/>
                <a:ea typeface="Consolas"/>
                <a:cs typeface="Consolas"/>
                <a:sym typeface="Consolas"/>
              </a:rPr>
              <a:t>  "items": 10,</a:t>
            </a:r>
          </a:p>
          <a:p>
            <a:pPr indent="0" lvl="0" marL="0" marR="0" rtl="0" algn="l">
              <a:lnSpc>
                <a:spcPct val="100000"/>
              </a:lnSpc>
              <a:spcBef>
                <a:spcPts val="0"/>
              </a:spcBef>
              <a:spcAft>
                <a:spcPts val="0"/>
              </a:spcAft>
              <a:buClr>
                <a:schemeClr val="accent2"/>
              </a:buClr>
              <a:buSzPct val="25000"/>
              <a:buFont typeface="Arial"/>
              <a:buNone/>
            </a:pPr>
            <a:r>
              <a:rPr b="0" i="0" lang="en-US" sz="1600" u="none" cap="none" strike="noStrike">
                <a:solidFill>
                  <a:schemeClr val="accent2"/>
                </a:solidFill>
                <a:latin typeface="Consolas"/>
                <a:ea typeface="Consolas"/>
                <a:cs typeface="Consolas"/>
                <a:sym typeface="Consolas"/>
              </a:rPr>
              <a:t>  "next": "https://.../resource?page=5&amp;page_size=10",</a:t>
            </a:r>
          </a:p>
          <a:p>
            <a:pPr indent="0" lvl="0" marL="0" marR="0" rtl="0" algn="l">
              <a:lnSpc>
                <a:spcPct val="100000"/>
              </a:lnSpc>
              <a:spcBef>
                <a:spcPts val="0"/>
              </a:spcBef>
              <a:spcAft>
                <a:spcPts val="0"/>
              </a:spcAft>
              <a:buClr>
                <a:schemeClr val="accent2"/>
              </a:buClr>
              <a:buSzPct val="25000"/>
              <a:buFont typeface="Arial"/>
              <a:buNone/>
            </a:pPr>
            <a:r>
              <a:rPr b="0" i="0" lang="en-US" sz="1600" u="none" cap="none" strike="noStrike">
                <a:solidFill>
                  <a:schemeClr val="accent2"/>
                </a:solidFill>
                <a:latin typeface="Consolas"/>
                <a:ea typeface="Consolas"/>
                <a:cs typeface="Consolas"/>
                <a:sym typeface="Consolas"/>
              </a:rPr>
              <a:t>  "prev": "https://.../resource?page=3&amp;page_size=10"</a:t>
            </a:r>
          </a:p>
          <a:p>
            <a:pPr indent="0" lvl="0" marL="0" marR="0" rtl="0" algn="l">
              <a:lnSpc>
                <a:spcPct val="100000"/>
              </a:lnSpc>
              <a:spcBef>
                <a:spcPts val="0"/>
              </a:spcBef>
              <a:spcAft>
                <a:spcPts val="0"/>
              </a:spcAft>
              <a:buClr>
                <a:schemeClr val="accent2"/>
              </a:buClr>
              <a:buSzPct val="25000"/>
              <a:buFont typeface="Arial"/>
              <a:buNone/>
            </a:pPr>
            <a:r>
              <a:rPr b="0" i="0" lang="en-US" sz="1600" u="none" cap="none" strike="noStrike">
                <a:solidFill>
                  <a:schemeClr val="accent2"/>
                </a:solidFill>
                <a:latin typeface="Consolas"/>
                <a:ea typeface="Consolas"/>
                <a:cs typeface="Consolas"/>
                <a:sym typeface="Consolas"/>
              </a:rPr>
              <a:t> },</a:t>
            </a:r>
          </a:p>
          <a:p>
            <a:pPr indent="0" lvl="0" marL="0" marR="0" rtl="0" algn="l">
              <a:lnSpc>
                <a:spcPct val="100000"/>
              </a:lnSpc>
              <a:spcBef>
                <a:spcPts val="0"/>
              </a:spcBef>
              <a:spcAft>
                <a:spcPts val="0"/>
              </a:spcAft>
              <a:buClr>
                <a:schemeClr val="accent2"/>
              </a:buClr>
              <a:buSzPct val="25000"/>
              <a:buFont typeface="Consolas"/>
              <a:buNone/>
            </a:pPr>
            <a:r>
              <a:rPr b="0" i="0" lang="en-US" sz="1600" u="none" cap="none" strike="noStrike">
                <a:solidFill>
                  <a:schemeClr val="accent2"/>
                </a:solidFill>
                <a:latin typeface="Consolas"/>
                <a:ea typeface="Consolas"/>
                <a:cs typeface="Consolas"/>
                <a:sym typeface="Consolas"/>
              </a:rPr>
              <a:t> "items": [</a:t>
            </a:r>
          </a:p>
          <a:p>
            <a:pPr indent="0" lvl="0" marL="0" marR="0" rtl="0" algn="l">
              <a:lnSpc>
                <a:spcPct val="100000"/>
              </a:lnSpc>
              <a:spcBef>
                <a:spcPts val="0"/>
              </a:spcBef>
              <a:spcAft>
                <a:spcPts val="0"/>
              </a:spcAft>
              <a:buClr>
                <a:schemeClr val="accent2"/>
              </a:buClr>
              <a:buSzPct val="25000"/>
              <a:buFont typeface="Consolas"/>
              <a:buNone/>
            </a:pPr>
            <a:r>
              <a:rPr b="0" i="0" lang="en-US" sz="1600" u="none" cap="none" strike="noStrike">
                <a:solidFill>
                  <a:schemeClr val="accent2"/>
                </a:solidFill>
                <a:latin typeface="Consolas"/>
                <a:ea typeface="Consolas"/>
                <a:cs typeface="Consolas"/>
                <a:sym typeface="Consolas"/>
              </a:rPr>
              <a:t>  { "id":"fjones123", "first_name":"Fred", "last_name":"Jones",</a:t>
            </a:r>
          </a:p>
          <a:p>
            <a:pPr indent="0" lvl="0" marL="0" marR="0" rtl="0" algn="l">
              <a:lnSpc>
                <a:spcPct val="100000"/>
              </a:lnSpc>
              <a:spcBef>
                <a:spcPts val="0"/>
              </a:spcBef>
              <a:spcAft>
                <a:spcPts val="0"/>
              </a:spcAft>
              <a:buClr>
                <a:schemeClr val="accent2"/>
              </a:buClr>
              <a:buSzPct val="25000"/>
              <a:buFont typeface="Consolas"/>
              <a:buNone/>
            </a:pPr>
            <a:r>
              <a:rPr b="0" i="0" lang="en-US" sz="1600" u="none" cap="none" strike="noStrike">
                <a:solidFill>
                  <a:schemeClr val="accent2"/>
                </a:solidFill>
                <a:latin typeface="Consolas"/>
                <a:ea typeface="Consolas"/>
                <a:cs typeface="Consolas"/>
                <a:sym typeface="Consolas"/>
              </a:rPr>
              <a:t>    "href":"https://.../people/fjones123" },</a:t>
            </a:r>
          </a:p>
          <a:p>
            <a:pPr indent="0" lvl="0" marL="0" marR="0" rtl="0" algn="l">
              <a:lnSpc>
                <a:spcPct val="100000"/>
              </a:lnSpc>
              <a:spcBef>
                <a:spcPts val="0"/>
              </a:spcBef>
              <a:spcAft>
                <a:spcPts val="0"/>
              </a:spcAft>
              <a:buClr>
                <a:schemeClr val="accent2"/>
              </a:buClr>
              <a:buSzPct val="25000"/>
              <a:buFont typeface="Consolas"/>
              <a:buNone/>
            </a:pPr>
            <a:r>
              <a:rPr b="0" i="0" lang="en-US" sz="1600" u="none" cap="none" strike="noStrike">
                <a:solidFill>
                  <a:schemeClr val="accent2"/>
                </a:solidFill>
                <a:latin typeface="Consolas"/>
                <a:ea typeface="Consolas"/>
                <a:cs typeface="Consolas"/>
                <a:sym typeface="Consolas"/>
              </a:rPr>
              <a:t>  {...},{...},...</a:t>
            </a:r>
          </a:p>
          <a:p>
            <a:pPr indent="0" lvl="0" marL="0" marR="0" rtl="0" algn="l">
              <a:lnSpc>
                <a:spcPct val="100000"/>
              </a:lnSpc>
              <a:spcBef>
                <a:spcPts val="0"/>
              </a:spcBef>
              <a:spcAft>
                <a:spcPts val="0"/>
              </a:spcAft>
              <a:buClr>
                <a:schemeClr val="accent2"/>
              </a:buClr>
              <a:buSzPct val="25000"/>
              <a:buFont typeface="Arial"/>
              <a:buNone/>
            </a:pPr>
            <a:r>
              <a:rPr b="0" i="0" lang="en-US" sz="1600" u="none" cap="none" strike="noStrike">
                <a:solidFill>
                  <a:schemeClr val="accent2"/>
                </a:solidFill>
                <a:latin typeface="Consolas"/>
                <a:ea typeface="Consolas"/>
                <a:cs typeface="Consolas"/>
                <a:sym typeface="Consolas"/>
              </a:rPr>
              <a:t> ]</a:t>
            </a:r>
          </a:p>
          <a:p>
            <a:pPr indent="0" lvl="0" marL="0" marR="0" rtl="0" algn="l">
              <a:lnSpc>
                <a:spcPct val="100000"/>
              </a:lnSpc>
              <a:spcBef>
                <a:spcPts val="0"/>
              </a:spcBef>
              <a:spcAft>
                <a:spcPts val="0"/>
              </a:spcAft>
              <a:buClr>
                <a:schemeClr val="accent2"/>
              </a:buClr>
              <a:buSzPct val="25000"/>
              <a:buFont typeface="Arial"/>
              <a:buNone/>
            </a:pPr>
            <a:r>
              <a:rPr b="0" i="0" lang="en-US" sz="1600" u="none" cap="none" strike="noStrike">
                <a:solidFill>
                  <a:schemeClr val="accent2"/>
                </a:solidFill>
                <a:latin typeface="Consolas"/>
                <a:ea typeface="Consolas"/>
                <a:cs typeface="Consolas"/>
                <a:sym typeface="Consolas"/>
              </a:rPr>
              <a:t>}</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9" name="Shape 659"/>
        <p:cNvGrpSpPr/>
        <p:nvPr/>
      </p:nvGrpSpPr>
      <p:grpSpPr>
        <a:xfrm>
          <a:off x="0" y="0"/>
          <a:ext cx="0" cy="0"/>
          <a:chOff x="0" y="0"/>
          <a:chExt cx="0" cy="0"/>
        </a:xfrm>
      </p:grpSpPr>
      <p:sp>
        <p:nvSpPr>
          <p:cNvPr id="660" name="Shape 660"/>
          <p:cNvSpPr txBox="1"/>
          <p:nvPr/>
        </p:nvSpPr>
        <p:spPr>
          <a:xfrm>
            <a:off x="720575" y="2689425"/>
            <a:ext cx="6979499" cy="1380000"/>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FFFFFF"/>
              </a:buClr>
              <a:buSzPct val="25000"/>
              <a:buFont typeface="Roboto"/>
              <a:buNone/>
            </a:pPr>
            <a:r>
              <a:rPr b="0" i="0" lang="en-US" sz="3700" u="none" cap="none" strike="noStrike">
                <a:solidFill>
                  <a:srgbClr val="FFFFFF"/>
                </a:solidFill>
                <a:latin typeface="Roboto"/>
                <a:ea typeface="Roboto"/>
                <a:cs typeface="Roboto"/>
                <a:sym typeface="Roboto"/>
              </a:rPr>
              <a:t>Design Best Practices</a:t>
            </a:r>
          </a:p>
          <a:p>
            <a:pPr indent="0" lvl="0" marL="0" marR="0" rtl="0" algn="l">
              <a:lnSpc>
                <a:spcPct val="100000"/>
              </a:lnSpc>
              <a:spcBef>
                <a:spcPts val="2400"/>
              </a:spcBef>
              <a:spcAft>
                <a:spcPts val="0"/>
              </a:spcAft>
              <a:buClr>
                <a:srgbClr val="000000"/>
              </a:buClr>
              <a:buFont typeface="Arial"/>
              <a:buNone/>
            </a:pPr>
            <a:r>
              <a:t/>
            </a:r>
            <a:endParaRPr b="0" i="0" sz="1600" u="none" cap="none" strike="noStrike">
              <a:solidFill>
                <a:srgbClr val="FFFFFF"/>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4" name="Shape 664"/>
        <p:cNvGrpSpPr/>
        <p:nvPr/>
      </p:nvGrpSpPr>
      <p:grpSpPr>
        <a:xfrm>
          <a:off x="0" y="0"/>
          <a:ext cx="0" cy="0"/>
          <a:chOff x="0" y="0"/>
          <a:chExt cx="0" cy="0"/>
        </a:xfrm>
      </p:grpSpPr>
      <p:pic>
        <p:nvPicPr>
          <p:cNvPr descr="... Compass Study | by ..." id="665" name="Shape 665"/>
          <p:cNvPicPr preferRelativeResize="0"/>
          <p:nvPr/>
        </p:nvPicPr>
        <p:blipFill rotWithShape="1">
          <a:blip r:embed="rId3">
            <a:alphaModFix/>
          </a:blip>
          <a:srcRect b="0" l="16859" r="16865" t="0"/>
          <a:stretch/>
        </p:blipFill>
        <p:spPr>
          <a:xfrm>
            <a:off x="5091823" y="0"/>
            <a:ext cx="7087474" cy="6857999"/>
          </a:xfrm>
          <a:prstGeom prst="rect">
            <a:avLst/>
          </a:prstGeom>
          <a:noFill/>
          <a:ln>
            <a:noFill/>
          </a:ln>
        </p:spPr>
      </p:pic>
      <p:grpSp>
        <p:nvGrpSpPr>
          <p:cNvPr id="666" name="Shape 666"/>
          <p:cNvGrpSpPr/>
          <p:nvPr/>
        </p:nvGrpSpPr>
        <p:grpSpPr>
          <a:xfrm>
            <a:off x="-3" y="0"/>
            <a:ext cx="12115694" cy="6857833"/>
            <a:chOff x="-2" y="0"/>
            <a:chExt cx="9096549" cy="5143503"/>
          </a:xfrm>
        </p:grpSpPr>
        <p:sp>
          <p:nvSpPr>
            <p:cNvPr id="667" name="Shape 667"/>
            <p:cNvSpPr/>
            <p:nvPr/>
          </p:nvSpPr>
          <p:spPr>
            <a:xfrm>
              <a:off x="0" y="0"/>
              <a:ext cx="5321150" cy="5143499"/>
            </a:xfrm>
            <a:custGeom>
              <a:pathLst>
                <a:path extrusionOk="0" h="120000" w="120000">
                  <a:moveTo>
                    <a:pt x="120000" y="0"/>
                  </a:moveTo>
                  <a:lnTo>
                    <a:pt x="0" y="0"/>
                  </a:lnTo>
                  <a:lnTo>
                    <a:pt x="0" y="120000"/>
                  </a:lnTo>
                  <a:lnTo>
                    <a:pt x="86312" y="120000"/>
                  </a:lnTo>
                  <a:close/>
                </a:path>
              </a:pathLst>
            </a:custGeom>
            <a:solidFill>
              <a:srgbClr val="EBEBEB"/>
            </a:solidFill>
            <a:ln>
              <a:noFill/>
            </a:ln>
          </p:spPr>
        </p:sp>
        <p:grpSp>
          <p:nvGrpSpPr>
            <p:cNvPr id="668" name="Shape 668"/>
            <p:cNvGrpSpPr/>
            <p:nvPr/>
          </p:nvGrpSpPr>
          <p:grpSpPr>
            <a:xfrm>
              <a:off x="-2" y="4529828"/>
              <a:ext cx="5098103" cy="613674"/>
              <a:chOff x="-2" y="4529828"/>
              <a:chExt cx="5098103" cy="613674"/>
            </a:xfrm>
          </p:grpSpPr>
          <p:sp>
            <p:nvSpPr>
              <p:cNvPr id="669" name="Shape 669"/>
              <p:cNvSpPr/>
              <p:nvPr/>
            </p:nvSpPr>
            <p:spPr>
              <a:xfrm>
                <a:off x="778200" y="4667089"/>
                <a:ext cx="4319900" cy="476400"/>
              </a:xfrm>
              <a:custGeom>
                <a:pathLst>
                  <a:path extrusionOk="0" h="120000" w="120000">
                    <a:moveTo>
                      <a:pt x="0" y="0"/>
                    </a:moveTo>
                    <a:lnTo>
                      <a:pt x="120000" y="120000"/>
                    </a:lnTo>
                    <a:lnTo>
                      <a:pt x="80299" y="120000"/>
                    </a:lnTo>
                    <a:close/>
                  </a:path>
                </a:pathLst>
              </a:custGeom>
              <a:solidFill>
                <a:srgbClr val="D1D1D1"/>
              </a:solidFill>
              <a:ln>
                <a:noFill/>
              </a:ln>
            </p:spPr>
          </p:sp>
          <p:sp>
            <p:nvSpPr>
              <p:cNvPr id="670" name="Shape 670"/>
              <p:cNvSpPr/>
              <p:nvPr/>
            </p:nvSpPr>
            <p:spPr>
              <a:xfrm>
                <a:off x="-2" y="4529828"/>
                <a:ext cx="3681999" cy="613674"/>
              </a:xfrm>
              <a:custGeom>
                <a:pathLst>
                  <a:path extrusionOk="0" h="120000" w="120000">
                    <a:moveTo>
                      <a:pt x="0" y="0"/>
                    </a:moveTo>
                    <a:lnTo>
                      <a:pt x="0" y="120000"/>
                    </a:lnTo>
                    <a:lnTo>
                      <a:pt x="120000" y="120000"/>
                    </a:lnTo>
                    <a:close/>
                  </a:path>
                </a:pathLst>
              </a:custGeom>
              <a:solidFill>
                <a:srgbClr val="4285F4"/>
              </a:solidFill>
              <a:ln>
                <a:noFill/>
              </a:ln>
            </p:spPr>
          </p:sp>
        </p:grpSp>
        <p:pic>
          <p:nvPicPr>
            <p:cNvPr id="671" name="Shape 671"/>
            <p:cNvPicPr preferRelativeResize="0"/>
            <p:nvPr/>
          </p:nvPicPr>
          <p:blipFill rotWithShape="1">
            <a:blip r:embed="rId4">
              <a:alphaModFix/>
            </a:blip>
            <a:srcRect b="0" l="0" r="0" t="0"/>
            <a:stretch/>
          </p:blipFill>
          <p:spPr>
            <a:xfrm>
              <a:off x="319073" y="4839867"/>
              <a:ext cx="966699" cy="172299"/>
            </a:xfrm>
            <a:prstGeom prst="rect">
              <a:avLst/>
            </a:prstGeom>
            <a:noFill/>
            <a:ln>
              <a:noFill/>
            </a:ln>
          </p:spPr>
        </p:pic>
        <p:sp>
          <p:nvSpPr>
            <p:cNvPr id="672" name="Shape 672"/>
            <p:cNvSpPr txBox="1"/>
            <p:nvPr/>
          </p:nvSpPr>
          <p:spPr>
            <a:xfrm>
              <a:off x="7733646" y="4876337"/>
              <a:ext cx="1362899" cy="125399"/>
            </a:xfrm>
            <a:prstGeom prst="rect">
              <a:avLst/>
            </a:prstGeom>
            <a:noFill/>
            <a:ln>
              <a:noFill/>
            </a:ln>
          </p:spPr>
          <p:txBody>
            <a:bodyPr anchorCtr="0" anchor="ctr" bIns="121825" lIns="121825" rIns="121825" tIns="121825">
              <a:noAutofit/>
            </a:bodyPr>
            <a:lstStyle/>
            <a:p>
              <a:pPr indent="0" lvl="0" marL="0" marR="0" rtl="0" algn="l">
                <a:lnSpc>
                  <a:spcPct val="100000"/>
                </a:lnSpc>
                <a:spcBef>
                  <a:spcPts val="0"/>
                </a:spcBef>
                <a:spcAft>
                  <a:spcPts val="0"/>
                </a:spcAft>
                <a:buClr>
                  <a:srgbClr val="FFFFFF"/>
                </a:buClr>
                <a:buSzPct val="25000"/>
                <a:buFont typeface="Roboto"/>
                <a:buNone/>
              </a:pPr>
              <a:r>
                <a:rPr b="0" i="0" lang="en-US" sz="900" u="none" cap="none" strike="noStrike">
                  <a:solidFill>
                    <a:srgbClr val="FFFFFF"/>
                  </a:solidFill>
                  <a:latin typeface="Roboto"/>
                  <a:ea typeface="Roboto"/>
                  <a:cs typeface="Roboto"/>
                  <a:sym typeface="Roboto"/>
                </a:rPr>
                <a:t>Proprietary + Confidential</a:t>
              </a:r>
            </a:p>
          </p:txBody>
        </p:sp>
      </p:grpSp>
      <p:sp>
        <p:nvSpPr>
          <p:cNvPr id="673" name="Shape 673"/>
          <p:cNvSpPr txBox="1"/>
          <p:nvPr/>
        </p:nvSpPr>
        <p:spPr>
          <a:xfrm>
            <a:off x="720581" y="860633"/>
            <a:ext cx="4624799" cy="3918900"/>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666666"/>
              </a:buClr>
              <a:buSzPct val="25000"/>
              <a:buFont typeface="Roboto"/>
              <a:buNone/>
            </a:pPr>
            <a:r>
              <a:rPr b="0" i="0" lang="en-US" sz="3700" u="none" cap="none" strike="noStrike">
                <a:solidFill>
                  <a:srgbClr val="666666"/>
                </a:solidFill>
                <a:latin typeface="Roboto"/>
                <a:ea typeface="Roboto"/>
                <a:cs typeface="Roboto"/>
                <a:sym typeface="Roboto"/>
              </a:rPr>
              <a:t>Mission: The Most Important Design Influence</a:t>
            </a:r>
          </a:p>
          <a:p>
            <a:pPr indent="0" lvl="0" marL="0" marR="0" rtl="0" algn="l">
              <a:lnSpc>
                <a:spcPct val="115000"/>
              </a:lnSpc>
              <a:spcBef>
                <a:spcPts val="2400"/>
              </a:spcBef>
              <a:spcAft>
                <a:spcPts val="0"/>
              </a:spcAft>
              <a:buClr>
                <a:srgbClr val="666666"/>
              </a:buClr>
              <a:buSzPct val="25000"/>
              <a:buFont typeface="Roboto"/>
              <a:buNone/>
            </a:pPr>
            <a:r>
              <a:rPr b="0" i="0" lang="en-US" sz="1600" u="none" cap="none" strike="noStrike">
                <a:solidFill>
                  <a:srgbClr val="666666"/>
                </a:solidFill>
                <a:latin typeface="Roboto"/>
                <a:ea typeface="Roboto"/>
                <a:cs typeface="Roboto"/>
                <a:sym typeface="Roboto"/>
              </a:rPr>
              <a:t>Always keep in mind why APIs are being implemented.</a:t>
            </a:r>
          </a:p>
          <a:p>
            <a:pPr indent="0" lvl="0" marL="0" marR="0" rtl="0" algn="l">
              <a:lnSpc>
                <a:spcPct val="100000"/>
              </a:lnSpc>
              <a:spcBef>
                <a:spcPts val="2400"/>
              </a:spcBef>
              <a:spcAft>
                <a:spcPts val="0"/>
              </a:spcAft>
              <a:buClr>
                <a:srgbClr val="000000"/>
              </a:buClr>
              <a:buFont typeface="Arial"/>
              <a:buNone/>
            </a:pPr>
            <a:r>
              <a:t/>
            </a:r>
            <a:endParaRPr b="0" i="0" sz="1900" u="none" cap="none" strike="noStrike">
              <a:solidFill>
                <a:srgbClr val="666666"/>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7" name="Shape 677"/>
        <p:cNvGrpSpPr/>
        <p:nvPr/>
      </p:nvGrpSpPr>
      <p:grpSpPr>
        <a:xfrm>
          <a:off x="0" y="0"/>
          <a:ext cx="0" cy="0"/>
          <a:chOff x="0" y="0"/>
          <a:chExt cx="0" cy="0"/>
        </a:xfrm>
      </p:grpSpPr>
      <p:sp>
        <p:nvSpPr>
          <p:cNvPr id="678" name="Shape 678"/>
          <p:cNvSpPr txBox="1"/>
          <p:nvPr>
            <p:ph idx="4294967295" type="title"/>
          </p:nvPr>
        </p:nvSpPr>
        <p:spPr>
          <a:xfrm>
            <a:off x="222566" y="645733"/>
            <a:ext cx="10684799" cy="1286700"/>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666666"/>
              </a:buClr>
              <a:buSzPct val="25000"/>
              <a:buFont typeface="Roboto"/>
              <a:buNone/>
            </a:pPr>
            <a:r>
              <a:rPr b="0" i="0" lang="en-US" sz="2400" u="none" cap="none" strike="noStrike">
                <a:solidFill>
                  <a:srgbClr val="666666"/>
                </a:solidFill>
                <a:latin typeface="Roboto"/>
                <a:ea typeface="Roboto"/>
                <a:cs typeface="Roboto"/>
                <a:sym typeface="Roboto"/>
              </a:rPr>
              <a:t>Sample Mission:</a:t>
            </a:r>
          </a:p>
          <a:p>
            <a:pPr indent="0" lvl="0" marL="0" marR="0" rtl="0" algn="l">
              <a:lnSpc>
                <a:spcPct val="100000"/>
              </a:lnSpc>
              <a:spcBef>
                <a:spcPts val="0"/>
              </a:spcBef>
              <a:spcAft>
                <a:spcPts val="0"/>
              </a:spcAft>
              <a:buClr>
                <a:srgbClr val="666666"/>
              </a:buClr>
              <a:buSzPct val="25000"/>
              <a:buFont typeface="Roboto"/>
              <a:buNone/>
            </a:pPr>
            <a:r>
              <a:rPr b="0" i="0" lang="en-US" sz="3600" u="none" cap="none" strike="noStrike">
                <a:solidFill>
                  <a:srgbClr val="666666"/>
                </a:solidFill>
                <a:latin typeface="Roboto"/>
                <a:ea typeface="Roboto"/>
                <a:cs typeface="Roboto"/>
                <a:sym typeface="Roboto"/>
              </a:rPr>
              <a:t>Reduce time to market for new apps</a:t>
            </a:r>
          </a:p>
        </p:txBody>
      </p:sp>
      <p:sp>
        <p:nvSpPr>
          <p:cNvPr id="679" name="Shape 679"/>
          <p:cNvSpPr txBox="1"/>
          <p:nvPr>
            <p:ph idx="4294967295" type="body"/>
          </p:nvPr>
        </p:nvSpPr>
        <p:spPr>
          <a:xfrm>
            <a:off x="234720" y="2122166"/>
            <a:ext cx="6985799" cy="3475499"/>
          </a:xfrm>
          <a:prstGeom prst="rect">
            <a:avLst/>
          </a:prstGeom>
          <a:noFill/>
          <a:ln>
            <a:noFill/>
          </a:ln>
        </p:spPr>
        <p:txBody>
          <a:bodyPr anchorCtr="0" anchor="t" bIns="121825" lIns="121825" rIns="121825" tIns="121825">
            <a:noAutofit/>
          </a:bodyPr>
          <a:lstStyle/>
          <a:p>
            <a:pPr indent="-304800" lvl="0" marL="609600" marR="0" rtl="0" algn="l">
              <a:lnSpc>
                <a:spcPct val="100000"/>
              </a:lnSpc>
              <a:spcBef>
                <a:spcPts val="0"/>
              </a:spcBef>
              <a:spcAft>
                <a:spcPts val="0"/>
              </a:spcAft>
              <a:buClr>
                <a:schemeClr val="accent1"/>
              </a:buClr>
              <a:buSzPct val="25000"/>
              <a:buFont typeface="Roboto"/>
              <a:buNone/>
            </a:pPr>
            <a:r>
              <a:rPr b="0" i="0" lang="en-US" sz="2400" u="none" cap="none" strike="noStrike">
                <a:solidFill>
                  <a:schemeClr val="accent1"/>
                </a:solidFill>
                <a:latin typeface="Roboto"/>
                <a:ea typeface="Roboto"/>
                <a:cs typeface="Roboto"/>
                <a:sym typeface="Roboto"/>
              </a:rPr>
              <a:t>More than just wrapping existing services</a:t>
            </a:r>
          </a:p>
          <a:p>
            <a:pPr indent="-304800" lvl="0" marL="609600" marR="0" rtl="0" algn="l">
              <a:lnSpc>
                <a:spcPct val="100000"/>
              </a:lnSpc>
              <a:spcBef>
                <a:spcPts val="1900"/>
              </a:spcBef>
              <a:spcAft>
                <a:spcPts val="0"/>
              </a:spcAft>
              <a:buClr>
                <a:schemeClr val="accent1"/>
              </a:buClr>
              <a:buSzPct val="25000"/>
              <a:buFont typeface="Roboto"/>
              <a:buNone/>
            </a:pPr>
            <a:r>
              <a:rPr b="0" i="0" lang="en-US" sz="2400" u="none" cap="none" strike="noStrike">
                <a:solidFill>
                  <a:schemeClr val="accent1"/>
                </a:solidFill>
                <a:latin typeface="Roboto"/>
                <a:ea typeface="Roboto"/>
                <a:cs typeface="Roboto"/>
                <a:sym typeface="Roboto"/>
              </a:rPr>
              <a:t>Development teams need:</a:t>
            </a:r>
          </a:p>
          <a:p>
            <a:pPr indent="-304800" lvl="1" marL="1219200" marR="0" rtl="0" algn="l">
              <a:lnSpc>
                <a:spcPct val="100000"/>
              </a:lnSpc>
              <a:spcBef>
                <a:spcPts val="0"/>
              </a:spcBef>
              <a:spcAft>
                <a:spcPts val="0"/>
              </a:spcAft>
              <a:buClr>
                <a:srgbClr val="666666"/>
              </a:buClr>
              <a:buSzPct val="25000"/>
              <a:buFont typeface="Roboto"/>
              <a:buNone/>
            </a:pPr>
            <a:r>
              <a:rPr b="0" i="0" lang="en-US" sz="1900" u="none" cap="none" strike="noStrike">
                <a:solidFill>
                  <a:srgbClr val="666666"/>
                </a:solidFill>
                <a:latin typeface="Roboto"/>
                <a:ea typeface="Roboto"/>
                <a:cs typeface="Roboto"/>
                <a:sym typeface="Roboto"/>
              </a:rPr>
              <a:t>Consistency in Interface Language</a:t>
            </a:r>
          </a:p>
          <a:p>
            <a:pPr indent="-304800" lvl="1" marL="1219200" marR="0" rtl="0" algn="l">
              <a:lnSpc>
                <a:spcPct val="100000"/>
              </a:lnSpc>
              <a:spcBef>
                <a:spcPts val="0"/>
              </a:spcBef>
              <a:spcAft>
                <a:spcPts val="0"/>
              </a:spcAft>
              <a:buClr>
                <a:srgbClr val="666666"/>
              </a:buClr>
              <a:buSzPct val="25000"/>
              <a:buFont typeface="Roboto"/>
              <a:buNone/>
            </a:pPr>
            <a:r>
              <a:rPr b="0" i="0" lang="en-US" sz="1900" u="none" cap="none" strike="noStrike">
                <a:solidFill>
                  <a:srgbClr val="666666"/>
                </a:solidFill>
                <a:latin typeface="Roboto"/>
                <a:ea typeface="Roboto"/>
                <a:cs typeface="Roboto"/>
                <a:sym typeface="Roboto"/>
              </a:rPr>
              <a:t>Sandboxes to test theories</a:t>
            </a:r>
          </a:p>
          <a:p>
            <a:pPr indent="-304800" lvl="1" marL="1219200" marR="0" rtl="0" algn="l">
              <a:lnSpc>
                <a:spcPct val="100000"/>
              </a:lnSpc>
              <a:spcBef>
                <a:spcPts val="0"/>
              </a:spcBef>
              <a:spcAft>
                <a:spcPts val="0"/>
              </a:spcAft>
              <a:buClr>
                <a:srgbClr val="666666"/>
              </a:buClr>
              <a:buSzPct val="25000"/>
              <a:buFont typeface="Roboto"/>
              <a:buNone/>
            </a:pPr>
            <a:r>
              <a:rPr b="0" i="0" lang="en-US" sz="1900" u="none" cap="none" strike="noStrike">
                <a:solidFill>
                  <a:srgbClr val="666666"/>
                </a:solidFill>
                <a:latin typeface="Roboto"/>
                <a:ea typeface="Roboto"/>
                <a:cs typeface="Roboto"/>
                <a:sym typeface="Roboto"/>
              </a:rPr>
              <a:t>Good Documents to determine how to use APIs</a:t>
            </a:r>
          </a:p>
          <a:p>
            <a:pPr indent="-304800" lvl="1" marL="1219200" marR="0" rtl="0" algn="l">
              <a:lnSpc>
                <a:spcPct val="100000"/>
              </a:lnSpc>
              <a:spcBef>
                <a:spcPts val="0"/>
              </a:spcBef>
              <a:spcAft>
                <a:spcPts val="0"/>
              </a:spcAft>
              <a:buClr>
                <a:srgbClr val="666666"/>
              </a:buClr>
              <a:buSzPct val="25000"/>
              <a:buFont typeface="Roboto"/>
              <a:buNone/>
            </a:pPr>
            <a:r>
              <a:rPr b="0" i="0" lang="en-US" sz="1900" u="none" cap="none" strike="noStrike">
                <a:solidFill>
                  <a:srgbClr val="666666"/>
                </a:solidFill>
                <a:latin typeface="Roboto"/>
                <a:ea typeface="Roboto"/>
                <a:cs typeface="Roboto"/>
                <a:sym typeface="Roboto"/>
              </a:rPr>
              <a:t>Uninterrupted Workflow to work out gnarly issues</a:t>
            </a:r>
          </a:p>
          <a:p>
            <a:pPr indent="-304800" lvl="1" marL="1219200" marR="0" rtl="0" algn="l">
              <a:lnSpc>
                <a:spcPct val="100000"/>
              </a:lnSpc>
              <a:spcBef>
                <a:spcPts val="0"/>
              </a:spcBef>
              <a:spcAft>
                <a:spcPts val="0"/>
              </a:spcAft>
              <a:buClr>
                <a:srgbClr val="666666"/>
              </a:buClr>
              <a:buSzPct val="25000"/>
              <a:buFont typeface="Roboto"/>
              <a:buNone/>
            </a:pPr>
            <a:r>
              <a:rPr b="0" i="0" lang="en-US" sz="1900" u="none" cap="none" strike="noStrike">
                <a:solidFill>
                  <a:srgbClr val="666666"/>
                </a:solidFill>
                <a:latin typeface="Roboto"/>
                <a:ea typeface="Roboto"/>
                <a:cs typeface="Roboto"/>
                <a:sym typeface="Roboto"/>
              </a:rPr>
              <a:t>Stable Environments to prove utility</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3" name="Shape 683"/>
        <p:cNvGrpSpPr/>
        <p:nvPr/>
      </p:nvGrpSpPr>
      <p:grpSpPr>
        <a:xfrm>
          <a:off x="0" y="0"/>
          <a:ext cx="0" cy="0"/>
          <a:chOff x="0" y="0"/>
          <a:chExt cx="0" cy="0"/>
        </a:xfrm>
      </p:grpSpPr>
      <p:sp>
        <p:nvSpPr>
          <p:cNvPr id="684" name="Shape 684"/>
          <p:cNvSpPr txBox="1"/>
          <p:nvPr>
            <p:ph idx="4294967295" type="title"/>
          </p:nvPr>
        </p:nvSpPr>
        <p:spPr>
          <a:xfrm>
            <a:off x="374966" y="508000"/>
            <a:ext cx="11211899" cy="1704000"/>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666666"/>
              </a:buClr>
              <a:buSzPct val="25000"/>
              <a:buFont typeface="Roboto"/>
              <a:buNone/>
            </a:pPr>
            <a:r>
              <a:rPr b="0" i="0" lang="en-US" sz="2400" u="none" cap="none" strike="noStrike">
                <a:solidFill>
                  <a:srgbClr val="666666"/>
                </a:solidFill>
                <a:latin typeface="Roboto"/>
                <a:ea typeface="Roboto"/>
                <a:cs typeface="Roboto"/>
                <a:sym typeface="Roboto"/>
              </a:rPr>
              <a:t>Sample Mission:</a:t>
            </a:r>
          </a:p>
          <a:p>
            <a:pPr indent="0" lvl="0" marL="0" marR="0" rtl="0" algn="l">
              <a:lnSpc>
                <a:spcPct val="100000"/>
              </a:lnSpc>
              <a:spcBef>
                <a:spcPts val="0"/>
              </a:spcBef>
              <a:spcAft>
                <a:spcPts val="0"/>
              </a:spcAft>
              <a:buClr>
                <a:srgbClr val="666666"/>
              </a:buClr>
              <a:buSzPct val="25000"/>
              <a:buFont typeface="Roboto"/>
              <a:buNone/>
            </a:pPr>
            <a:r>
              <a:rPr b="0" i="0" lang="en-US" sz="3600" u="none" cap="none" strike="noStrike">
                <a:solidFill>
                  <a:srgbClr val="666666"/>
                </a:solidFill>
                <a:latin typeface="Roboto"/>
                <a:ea typeface="Roboto"/>
                <a:cs typeface="Roboto"/>
                <a:sym typeface="Roboto"/>
              </a:rPr>
              <a:t>Leverage external developers using public APIs</a:t>
            </a:r>
          </a:p>
        </p:txBody>
      </p:sp>
      <p:sp>
        <p:nvSpPr>
          <p:cNvPr id="685" name="Shape 685"/>
          <p:cNvSpPr txBox="1"/>
          <p:nvPr>
            <p:ph idx="4294967295" type="body"/>
          </p:nvPr>
        </p:nvSpPr>
        <p:spPr>
          <a:xfrm>
            <a:off x="539520" y="2352666"/>
            <a:ext cx="6985799" cy="3245099"/>
          </a:xfrm>
          <a:prstGeom prst="rect">
            <a:avLst/>
          </a:prstGeom>
          <a:noFill/>
          <a:ln>
            <a:noFill/>
          </a:ln>
        </p:spPr>
        <p:txBody>
          <a:bodyPr anchorCtr="0" anchor="t" bIns="121825" lIns="121825" rIns="121825" tIns="121825">
            <a:noAutofit/>
          </a:bodyPr>
          <a:lstStyle/>
          <a:p>
            <a:pPr indent="0" lvl="0" marL="0" marR="0" rtl="0" algn="l">
              <a:lnSpc>
                <a:spcPct val="115000"/>
              </a:lnSpc>
              <a:spcBef>
                <a:spcPts val="0"/>
              </a:spcBef>
              <a:spcAft>
                <a:spcPts val="0"/>
              </a:spcAft>
              <a:buClr>
                <a:schemeClr val="accent1"/>
              </a:buClr>
              <a:buSzPct val="25000"/>
              <a:buFont typeface="Roboto"/>
              <a:buNone/>
            </a:pPr>
            <a:r>
              <a:rPr b="0" i="0" lang="en-US" sz="2400" u="none" cap="none" strike="noStrike">
                <a:solidFill>
                  <a:schemeClr val="accent1"/>
                </a:solidFill>
                <a:latin typeface="Roboto"/>
                <a:ea typeface="Roboto"/>
                <a:cs typeface="Roboto"/>
                <a:sym typeface="Roboto"/>
              </a:rPr>
              <a:t>Developers need:</a:t>
            </a:r>
          </a:p>
          <a:p>
            <a:pPr indent="-431800" lvl="0" marL="609600" marR="0" rtl="0" algn="l">
              <a:lnSpc>
                <a:spcPct val="100000"/>
              </a:lnSpc>
              <a:spcBef>
                <a:spcPts val="0"/>
              </a:spcBef>
              <a:spcAft>
                <a:spcPts val="0"/>
              </a:spcAft>
              <a:buClr>
                <a:schemeClr val="accent1"/>
              </a:buClr>
              <a:buSzPct val="25000"/>
              <a:buFont typeface="Roboto"/>
              <a:buNone/>
            </a:pPr>
            <a:r>
              <a:rPr b="0" i="0" lang="en-US" sz="1900" u="none" cap="none" strike="noStrike">
                <a:solidFill>
                  <a:schemeClr val="accent1"/>
                </a:solidFill>
                <a:latin typeface="Roboto"/>
                <a:ea typeface="Roboto"/>
                <a:cs typeface="Roboto"/>
                <a:sym typeface="Roboto"/>
              </a:rPr>
              <a:t>Consistency</a:t>
            </a:r>
          </a:p>
          <a:p>
            <a:pPr indent="-431800" lvl="0" marL="609600" marR="0" rtl="0" algn="l">
              <a:lnSpc>
                <a:spcPct val="100000"/>
              </a:lnSpc>
              <a:spcBef>
                <a:spcPts val="0"/>
              </a:spcBef>
              <a:spcAft>
                <a:spcPts val="0"/>
              </a:spcAft>
              <a:buClr>
                <a:schemeClr val="accent1"/>
              </a:buClr>
              <a:buSzPct val="25000"/>
              <a:buFont typeface="Roboto"/>
              <a:buNone/>
            </a:pPr>
            <a:r>
              <a:rPr b="0" i="0" lang="en-US" sz="1900" u="none" cap="none" strike="noStrike">
                <a:solidFill>
                  <a:schemeClr val="accent1"/>
                </a:solidFill>
                <a:latin typeface="Roboto"/>
                <a:ea typeface="Roboto"/>
                <a:cs typeface="Roboto"/>
                <a:sym typeface="Roboto"/>
              </a:rPr>
              <a:t>Automated onboarding</a:t>
            </a:r>
          </a:p>
          <a:p>
            <a:pPr indent="-431800" lvl="0" marL="609600" marR="0" rtl="0" algn="l">
              <a:lnSpc>
                <a:spcPct val="100000"/>
              </a:lnSpc>
              <a:spcBef>
                <a:spcPts val="0"/>
              </a:spcBef>
              <a:spcAft>
                <a:spcPts val="0"/>
              </a:spcAft>
              <a:buClr>
                <a:schemeClr val="accent1"/>
              </a:buClr>
              <a:buSzPct val="25000"/>
              <a:buFont typeface="Roboto"/>
              <a:buNone/>
            </a:pPr>
            <a:r>
              <a:rPr b="0" i="0" lang="en-US" sz="1900" u="none" cap="none" strike="noStrike">
                <a:solidFill>
                  <a:schemeClr val="accent1"/>
                </a:solidFill>
                <a:latin typeface="Roboto"/>
                <a:ea typeface="Roboto"/>
                <a:cs typeface="Roboto"/>
                <a:sym typeface="Roboto"/>
              </a:rPr>
              <a:t>Great documentation and examples</a:t>
            </a:r>
          </a:p>
          <a:p>
            <a:pPr indent="-431800" lvl="0" marL="609600" marR="0" rtl="0" algn="l">
              <a:lnSpc>
                <a:spcPct val="100000"/>
              </a:lnSpc>
              <a:spcBef>
                <a:spcPts val="0"/>
              </a:spcBef>
              <a:spcAft>
                <a:spcPts val="0"/>
              </a:spcAft>
              <a:buClr>
                <a:schemeClr val="accent1"/>
              </a:buClr>
              <a:buSzPct val="25000"/>
              <a:buFont typeface="Roboto"/>
              <a:buNone/>
            </a:pPr>
            <a:r>
              <a:rPr b="0" i="0" lang="en-US" sz="1900" u="none" cap="none" strike="noStrike">
                <a:solidFill>
                  <a:schemeClr val="accent1"/>
                </a:solidFill>
                <a:latin typeface="Roboto"/>
                <a:ea typeface="Roboto"/>
                <a:cs typeface="Roboto"/>
                <a:sym typeface="Roboto"/>
              </a:rPr>
              <a:t>Testing environments</a:t>
            </a:r>
          </a:p>
          <a:p>
            <a:pPr indent="-431800" lvl="0" marL="609600" marR="0" rtl="0" algn="l">
              <a:lnSpc>
                <a:spcPct val="100000"/>
              </a:lnSpc>
              <a:spcBef>
                <a:spcPts val="0"/>
              </a:spcBef>
              <a:spcAft>
                <a:spcPts val="0"/>
              </a:spcAft>
              <a:buClr>
                <a:schemeClr val="accent1"/>
              </a:buClr>
              <a:buSzPct val="25000"/>
              <a:buFont typeface="Roboto"/>
              <a:buNone/>
            </a:pPr>
            <a:r>
              <a:rPr b="0" i="0" lang="en-US" sz="1900" u="none" cap="none" strike="noStrike">
                <a:solidFill>
                  <a:schemeClr val="accent1"/>
                </a:solidFill>
                <a:latin typeface="Roboto"/>
                <a:ea typeface="Roboto"/>
                <a:cs typeface="Roboto"/>
                <a:sym typeface="Roboto"/>
              </a:rPr>
              <a:t>Production promotion workflow</a:t>
            </a:r>
          </a:p>
          <a:p>
            <a:pPr indent="-431800" lvl="0" marL="609600" marR="0" rtl="0" algn="l">
              <a:lnSpc>
                <a:spcPct val="100000"/>
              </a:lnSpc>
              <a:spcBef>
                <a:spcPts val="0"/>
              </a:spcBef>
              <a:spcAft>
                <a:spcPts val="0"/>
              </a:spcAft>
              <a:buClr>
                <a:schemeClr val="accent1"/>
              </a:buClr>
              <a:buSzPct val="25000"/>
              <a:buFont typeface="Roboto"/>
              <a:buNone/>
            </a:pPr>
            <a:r>
              <a:rPr b="0" i="0" lang="en-US" sz="1900" u="none" cap="none" strike="noStrike">
                <a:solidFill>
                  <a:schemeClr val="accent1"/>
                </a:solidFill>
                <a:latin typeface="Roboto"/>
                <a:ea typeface="Roboto"/>
                <a:cs typeface="Roboto"/>
                <a:sym typeface="Roboto"/>
              </a:rPr>
              <a:t>Support community</a:t>
            </a:r>
          </a:p>
          <a:p>
            <a:pPr indent="-431800" lvl="0" marL="609600" marR="0" rtl="0" algn="l">
              <a:lnSpc>
                <a:spcPct val="100000"/>
              </a:lnSpc>
              <a:spcBef>
                <a:spcPts val="0"/>
              </a:spcBef>
              <a:spcAft>
                <a:spcPts val="0"/>
              </a:spcAft>
              <a:buClr>
                <a:schemeClr val="accent1"/>
              </a:buClr>
              <a:buSzPct val="25000"/>
              <a:buFont typeface="Roboto"/>
              <a:buNone/>
            </a:pPr>
            <a:r>
              <a:rPr b="0" i="0" lang="en-US" sz="1900" u="none" cap="none" strike="noStrike">
                <a:solidFill>
                  <a:schemeClr val="accent1"/>
                </a:solidFill>
                <a:latin typeface="Roboto"/>
                <a:ea typeface="Roboto"/>
                <a:cs typeface="Roboto"/>
                <a:sym typeface="Roboto"/>
              </a:rPr>
              <a:t>A payoff</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9" name="Shape 689"/>
        <p:cNvGrpSpPr/>
        <p:nvPr/>
      </p:nvGrpSpPr>
      <p:grpSpPr>
        <a:xfrm>
          <a:off x="0" y="0"/>
          <a:ext cx="0" cy="0"/>
          <a:chOff x="0" y="0"/>
          <a:chExt cx="0" cy="0"/>
        </a:xfrm>
      </p:grpSpPr>
      <p:sp>
        <p:nvSpPr>
          <p:cNvPr id="690" name="Shape 690"/>
          <p:cNvSpPr txBox="1"/>
          <p:nvPr>
            <p:ph idx="4294967295" type="title"/>
          </p:nvPr>
        </p:nvSpPr>
        <p:spPr>
          <a:xfrm>
            <a:off x="222566" y="696500"/>
            <a:ext cx="5184899" cy="1007700"/>
          </a:xfrm>
          <a:prstGeom prst="rect">
            <a:avLst/>
          </a:prstGeom>
          <a:noFill/>
          <a:ln>
            <a:noFill/>
          </a:ln>
        </p:spPr>
        <p:txBody>
          <a:bodyPr anchorCtr="0" anchor="b" bIns="121825" lIns="121825" rIns="121825" tIns="121825">
            <a:noAutofit/>
          </a:bodyPr>
          <a:lstStyle/>
          <a:p>
            <a:pPr indent="0" lvl="0" marL="0" marR="0" rtl="0" algn="l">
              <a:lnSpc>
                <a:spcPct val="100000"/>
              </a:lnSpc>
              <a:spcBef>
                <a:spcPts val="0"/>
              </a:spcBef>
              <a:spcAft>
                <a:spcPts val="0"/>
              </a:spcAft>
              <a:buClr>
                <a:srgbClr val="666666"/>
              </a:buClr>
              <a:buSzPct val="25000"/>
              <a:buFont typeface="Roboto"/>
              <a:buNone/>
            </a:pPr>
            <a:r>
              <a:rPr b="0" i="0" lang="en-US" sz="4800" u="none" cap="none" strike="noStrike">
                <a:solidFill>
                  <a:srgbClr val="666666"/>
                </a:solidFill>
                <a:latin typeface="Roboto"/>
                <a:ea typeface="Roboto"/>
                <a:cs typeface="Roboto"/>
                <a:sym typeface="Roboto"/>
              </a:rPr>
              <a:t>Tips for Success</a:t>
            </a:r>
          </a:p>
        </p:txBody>
      </p:sp>
      <p:sp>
        <p:nvSpPr>
          <p:cNvPr id="691" name="Shape 691"/>
          <p:cNvSpPr txBox="1"/>
          <p:nvPr>
            <p:ph idx="4294967295" type="body"/>
          </p:nvPr>
        </p:nvSpPr>
        <p:spPr>
          <a:xfrm>
            <a:off x="6228105" y="1241000"/>
            <a:ext cx="4415398" cy="1141200"/>
          </a:xfrm>
          <a:prstGeom prst="rect">
            <a:avLst/>
          </a:prstGeom>
          <a:noFill/>
          <a:ln>
            <a:noFill/>
          </a:ln>
        </p:spPr>
        <p:txBody>
          <a:bodyPr anchorCtr="0" anchor="t" bIns="121825" lIns="121825" rIns="121825" tIns="121825">
            <a:noAutofit/>
          </a:bodyPr>
          <a:lstStyle/>
          <a:p>
            <a:pPr indent="0" lvl="0" marL="0" marR="0" rtl="0" algn="l">
              <a:lnSpc>
                <a:spcPct val="115000"/>
              </a:lnSpc>
              <a:spcBef>
                <a:spcPts val="0"/>
              </a:spcBef>
              <a:spcAft>
                <a:spcPts val="0"/>
              </a:spcAft>
              <a:buClr>
                <a:schemeClr val="accent1"/>
              </a:buClr>
              <a:buSzPct val="25000"/>
              <a:buFont typeface="Roboto"/>
              <a:buNone/>
            </a:pPr>
            <a:r>
              <a:rPr b="0" i="0" lang="en-US" sz="1900" u="none" cap="none" strike="noStrike">
                <a:solidFill>
                  <a:schemeClr val="accent1"/>
                </a:solidFill>
                <a:latin typeface="Roboto"/>
                <a:ea typeface="Roboto"/>
                <a:cs typeface="Roboto"/>
                <a:sym typeface="Roboto"/>
              </a:rPr>
              <a:t>Spend 70% of your design effort on APIs that have consumers who can tell you if what you're designing is useful (or not).</a:t>
            </a:r>
          </a:p>
        </p:txBody>
      </p:sp>
      <p:sp>
        <p:nvSpPr>
          <p:cNvPr id="692" name="Shape 692"/>
          <p:cNvSpPr txBox="1"/>
          <p:nvPr>
            <p:ph idx="4294967295" type="body"/>
          </p:nvPr>
        </p:nvSpPr>
        <p:spPr>
          <a:xfrm>
            <a:off x="6240126" y="2746833"/>
            <a:ext cx="4415398" cy="1141200"/>
          </a:xfrm>
          <a:prstGeom prst="rect">
            <a:avLst/>
          </a:prstGeom>
          <a:noFill/>
          <a:ln>
            <a:noFill/>
          </a:ln>
        </p:spPr>
        <p:txBody>
          <a:bodyPr anchorCtr="0" anchor="t" bIns="121825" lIns="121825" rIns="121825" tIns="121825">
            <a:noAutofit/>
          </a:bodyPr>
          <a:lstStyle/>
          <a:p>
            <a:pPr indent="0" lvl="0" marL="0" marR="0" rtl="0" algn="l">
              <a:lnSpc>
                <a:spcPct val="115000"/>
              </a:lnSpc>
              <a:spcBef>
                <a:spcPts val="0"/>
              </a:spcBef>
              <a:spcAft>
                <a:spcPts val="0"/>
              </a:spcAft>
              <a:buClr>
                <a:schemeClr val="accent1"/>
              </a:buClr>
              <a:buSzPct val="25000"/>
              <a:buFont typeface="Roboto"/>
              <a:buNone/>
            </a:pPr>
            <a:r>
              <a:rPr b="0" i="0" lang="en-US" sz="1900" u="none" cap="none" strike="noStrike">
                <a:solidFill>
                  <a:schemeClr val="accent1"/>
                </a:solidFill>
                <a:latin typeface="Roboto"/>
                <a:ea typeface="Roboto"/>
                <a:cs typeface="Roboto"/>
                <a:sym typeface="Roboto"/>
              </a:rPr>
              <a:t>Spend more time thinking about resources that are used, not actions that are taken. Nouns are good; verbs are bad.</a:t>
            </a:r>
          </a:p>
        </p:txBody>
      </p:sp>
      <p:sp>
        <p:nvSpPr>
          <p:cNvPr id="693" name="Shape 693"/>
          <p:cNvSpPr txBox="1"/>
          <p:nvPr>
            <p:ph idx="4294967295" type="body"/>
          </p:nvPr>
        </p:nvSpPr>
        <p:spPr>
          <a:xfrm>
            <a:off x="6252112" y="4193632"/>
            <a:ext cx="4415398" cy="1141200"/>
          </a:xfrm>
          <a:prstGeom prst="rect">
            <a:avLst/>
          </a:prstGeom>
          <a:noFill/>
          <a:ln>
            <a:noFill/>
          </a:ln>
        </p:spPr>
        <p:txBody>
          <a:bodyPr anchorCtr="0" anchor="t" bIns="121825" lIns="121825" rIns="121825" tIns="121825">
            <a:noAutofit/>
          </a:bodyPr>
          <a:lstStyle/>
          <a:p>
            <a:pPr indent="0" lvl="0" marL="0" marR="0" rtl="0" algn="l">
              <a:lnSpc>
                <a:spcPct val="115000"/>
              </a:lnSpc>
              <a:spcBef>
                <a:spcPts val="0"/>
              </a:spcBef>
              <a:spcAft>
                <a:spcPts val="0"/>
              </a:spcAft>
              <a:buClr>
                <a:schemeClr val="accent1"/>
              </a:buClr>
              <a:buSzPct val="25000"/>
              <a:buFont typeface="Roboto"/>
              <a:buNone/>
            </a:pPr>
            <a:r>
              <a:rPr b="0" i="0" lang="en-US" sz="1900" u="none" cap="none" strike="noStrike">
                <a:solidFill>
                  <a:schemeClr val="accent1"/>
                </a:solidFill>
                <a:latin typeface="Roboto"/>
                <a:ea typeface="Roboto"/>
                <a:cs typeface="Roboto"/>
                <a:sym typeface="Roboto"/>
              </a:rPr>
              <a:t>Before designing a new API, first evaluate the current portfolio and see if a modification can be made to an existing API to satisfy the need.</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7" name="Shape 697"/>
        <p:cNvGrpSpPr/>
        <p:nvPr/>
      </p:nvGrpSpPr>
      <p:grpSpPr>
        <a:xfrm>
          <a:off x="0" y="0"/>
          <a:ext cx="0" cy="0"/>
          <a:chOff x="0" y="0"/>
          <a:chExt cx="0" cy="0"/>
        </a:xfrm>
      </p:grpSpPr>
      <p:sp>
        <p:nvSpPr>
          <p:cNvPr id="698" name="Shape 698"/>
          <p:cNvSpPr txBox="1"/>
          <p:nvPr>
            <p:ph idx="4294967295" type="title"/>
          </p:nvPr>
        </p:nvSpPr>
        <p:spPr>
          <a:xfrm>
            <a:off x="222566" y="696500"/>
            <a:ext cx="5184899" cy="1007700"/>
          </a:xfrm>
          <a:prstGeom prst="rect">
            <a:avLst/>
          </a:prstGeom>
          <a:noFill/>
          <a:ln>
            <a:noFill/>
          </a:ln>
        </p:spPr>
        <p:txBody>
          <a:bodyPr anchorCtr="0" anchor="b" bIns="121825" lIns="121825" rIns="121825" tIns="121825">
            <a:noAutofit/>
          </a:bodyPr>
          <a:lstStyle/>
          <a:p>
            <a:pPr indent="0" lvl="0" marL="0" marR="0" rtl="0" algn="l">
              <a:lnSpc>
                <a:spcPct val="100000"/>
              </a:lnSpc>
              <a:spcBef>
                <a:spcPts val="0"/>
              </a:spcBef>
              <a:spcAft>
                <a:spcPts val="0"/>
              </a:spcAft>
              <a:buClr>
                <a:srgbClr val="666666"/>
              </a:buClr>
              <a:buSzPct val="25000"/>
              <a:buFont typeface="Roboto"/>
              <a:buNone/>
            </a:pPr>
            <a:r>
              <a:rPr b="0" i="0" lang="en-US" sz="4800" u="none" cap="none" strike="noStrike">
                <a:solidFill>
                  <a:srgbClr val="666666"/>
                </a:solidFill>
                <a:latin typeface="Roboto"/>
                <a:ea typeface="Roboto"/>
                <a:cs typeface="Roboto"/>
                <a:sym typeface="Roboto"/>
              </a:rPr>
              <a:t>More Tips</a:t>
            </a:r>
          </a:p>
        </p:txBody>
      </p:sp>
      <p:sp>
        <p:nvSpPr>
          <p:cNvPr id="699" name="Shape 699"/>
          <p:cNvSpPr txBox="1"/>
          <p:nvPr>
            <p:ph idx="4294967295" type="body"/>
          </p:nvPr>
        </p:nvSpPr>
        <p:spPr>
          <a:xfrm>
            <a:off x="6231535" y="1452666"/>
            <a:ext cx="4415399" cy="1141200"/>
          </a:xfrm>
          <a:prstGeom prst="rect">
            <a:avLst/>
          </a:prstGeom>
          <a:noFill/>
          <a:ln>
            <a:noFill/>
          </a:ln>
        </p:spPr>
        <p:txBody>
          <a:bodyPr anchorCtr="0" anchor="t" bIns="121825" lIns="121825" rIns="121825" tIns="121825">
            <a:noAutofit/>
          </a:bodyPr>
          <a:lstStyle/>
          <a:p>
            <a:pPr indent="0" lvl="0" marL="0" marR="0" rtl="0" algn="l">
              <a:lnSpc>
                <a:spcPct val="115000"/>
              </a:lnSpc>
              <a:spcBef>
                <a:spcPts val="0"/>
              </a:spcBef>
              <a:spcAft>
                <a:spcPts val="0"/>
              </a:spcAft>
              <a:buClr>
                <a:schemeClr val="accent1"/>
              </a:buClr>
              <a:buSzPct val="25000"/>
              <a:buFont typeface="Roboto"/>
              <a:buNone/>
            </a:pPr>
            <a:r>
              <a:rPr b="0" i="0" lang="en-US" sz="1900" u="none" cap="none" strike="noStrike">
                <a:solidFill>
                  <a:schemeClr val="accent1"/>
                </a:solidFill>
                <a:latin typeface="Roboto"/>
                <a:ea typeface="Roboto"/>
                <a:cs typeface="Roboto"/>
                <a:sym typeface="Roboto"/>
              </a:rPr>
              <a:t>Non-functional requirements such as security schemes, SLA, or latency timing, while important, should not be allowed to impact the design.</a:t>
            </a:r>
          </a:p>
        </p:txBody>
      </p:sp>
      <p:sp>
        <p:nvSpPr>
          <p:cNvPr id="700" name="Shape 700"/>
          <p:cNvSpPr txBox="1"/>
          <p:nvPr>
            <p:ph idx="4294967295" type="body"/>
          </p:nvPr>
        </p:nvSpPr>
        <p:spPr>
          <a:xfrm>
            <a:off x="6231535" y="3016000"/>
            <a:ext cx="4415399" cy="1141200"/>
          </a:xfrm>
          <a:prstGeom prst="rect">
            <a:avLst/>
          </a:prstGeom>
          <a:noFill/>
          <a:ln>
            <a:noFill/>
          </a:ln>
        </p:spPr>
        <p:txBody>
          <a:bodyPr anchorCtr="0" anchor="t" bIns="121825" lIns="121825" rIns="121825" tIns="121825">
            <a:noAutofit/>
          </a:bodyPr>
          <a:lstStyle/>
          <a:p>
            <a:pPr indent="0" lvl="0" marL="0" marR="0" rtl="0" algn="l">
              <a:lnSpc>
                <a:spcPct val="115000"/>
              </a:lnSpc>
              <a:spcBef>
                <a:spcPts val="0"/>
              </a:spcBef>
              <a:spcAft>
                <a:spcPts val="0"/>
              </a:spcAft>
              <a:buClr>
                <a:schemeClr val="accent1"/>
              </a:buClr>
              <a:buSzPct val="25000"/>
              <a:buFont typeface="Roboto"/>
              <a:buNone/>
            </a:pPr>
            <a:r>
              <a:rPr b="0" i="0" lang="en-US" sz="1900" u="none" cap="none" strike="noStrike">
                <a:solidFill>
                  <a:schemeClr val="accent1"/>
                </a:solidFill>
                <a:latin typeface="Roboto"/>
                <a:ea typeface="Roboto"/>
                <a:cs typeface="Roboto"/>
                <a:sym typeface="Roboto"/>
              </a:rPr>
              <a:t>Avoid the urge to implement custom anything. To the greatest extent possible, use conventions and techniques already in place.</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4" name="Shape 704"/>
        <p:cNvGrpSpPr/>
        <p:nvPr/>
      </p:nvGrpSpPr>
      <p:grpSpPr>
        <a:xfrm>
          <a:off x="0" y="0"/>
          <a:ext cx="0" cy="0"/>
          <a:chOff x="0" y="0"/>
          <a:chExt cx="0" cy="0"/>
        </a:xfrm>
      </p:grpSpPr>
      <p:pic>
        <p:nvPicPr>
          <p:cNvPr descr="door-handle-push.png" id="705" name="Shape 705"/>
          <p:cNvPicPr preferRelativeResize="0"/>
          <p:nvPr/>
        </p:nvPicPr>
        <p:blipFill rotWithShape="1">
          <a:blip r:embed="rId3">
            <a:alphaModFix/>
          </a:blip>
          <a:srcRect b="32355" l="0" r="0" t="3153"/>
          <a:stretch/>
        </p:blipFill>
        <p:spPr>
          <a:xfrm>
            <a:off x="5110537" y="0"/>
            <a:ext cx="7005560" cy="6857999"/>
          </a:xfrm>
          <a:prstGeom prst="rect">
            <a:avLst/>
          </a:prstGeom>
          <a:noFill/>
          <a:ln>
            <a:noFill/>
          </a:ln>
        </p:spPr>
      </p:pic>
      <p:grpSp>
        <p:nvGrpSpPr>
          <p:cNvPr id="706" name="Shape 706"/>
          <p:cNvGrpSpPr/>
          <p:nvPr/>
        </p:nvGrpSpPr>
        <p:grpSpPr>
          <a:xfrm>
            <a:off x="-3" y="0"/>
            <a:ext cx="12115694" cy="6857833"/>
            <a:chOff x="-2" y="0"/>
            <a:chExt cx="9096549" cy="5143503"/>
          </a:xfrm>
        </p:grpSpPr>
        <p:sp>
          <p:nvSpPr>
            <p:cNvPr id="707" name="Shape 707"/>
            <p:cNvSpPr/>
            <p:nvPr/>
          </p:nvSpPr>
          <p:spPr>
            <a:xfrm>
              <a:off x="0" y="0"/>
              <a:ext cx="5321150" cy="5143499"/>
            </a:xfrm>
            <a:custGeom>
              <a:pathLst>
                <a:path extrusionOk="0" h="120000" w="120000">
                  <a:moveTo>
                    <a:pt x="120000" y="0"/>
                  </a:moveTo>
                  <a:lnTo>
                    <a:pt x="0" y="0"/>
                  </a:lnTo>
                  <a:lnTo>
                    <a:pt x="0" y="120000"/>
                  </a:lnTo>
                  <a:lnTo>
                    <a:pt x="86312" y="120000"/>
                  </a:lnTo>
                  <a:close/>
                </a:path>
              </a:pathLst>
            </a:custGeom>
            <a:solidFill>
              <a:srgbClr val="EBEBEB"/>
            </a:solidFill>
            <a:ln>
              <a:noFill/>
            </a:ln>
          </p:spPr>
        </p:sp>
        <p:grpSp>
          <p:nvGrpSpPr>
            <p:cNvPr id="708" name="Shape 708"/>
            <p:cNvGrpSpPr/>
            <p:nvPr/>
          </p:nvGrpSpPr>
          <p:grpSpPr>
            <a:xfrm>
              <a:off x="-2" y="4529828"/>
              <a:ext cx="5098103" cy="613674"/>
              <a:chOff x="-2" y="4529828"/>
              <a:chExt cx="5098103" cy="613674"/>
            </a:xfrm>
          </p:grpSpPr>
          <p:sp>
            <p:nvSpPr>
              <p:cNvPr id="709" name="Shape 709"/>
              <p:cNvSpPr/>
              <p:nvPr/>
            </p:nvSpPr>
            <p:spPr>
              <a:xfrm>
                <a:off x="778200" y="4667089"/>
                <a:ext cx="4319900" cy="476400"/>
              </a:xfrm>
              <a:custGeom>
                <a:pathLst>
                  <a:path extrusionOk="0" h="120000" w="120000">
                    <a:moveTo>
                      <a:pt x="0" y="0"/>
                    </a:moveTo>
                    <a:lnTo>
                      <a:pt x="120000" y="120000"/>
                    </a:lnTo>
                    <a:lnTo>
                      <a:pt x="80299" y="120000"/>
                    </a:lnTo>
                    <a:close/>
                  </a:path>
                </a:pathLst>
              </a:custGeom>
              <a:solidFill>
                <a:srgbClr val="D1D1D1"/>
              </a:solidFill>
              <a:ln>
                <a:noFill/>
              </a:ln>
            </p:spPr>
          </p:sp>
          <p:sp>
            <p:nvSpPr>
              <p:cNvPr id="710" name="Shape 710"/>
              <p:cNvSpPr/>
              <p:nvPr/>
            </p:nvSpPr>
            <p:spPr>
              <a:xfrm>
                <a:off x="-2" y="4529828"/>
                <a:ext cx="3681999" cy="613674"/>
              </a:xfrm>
              <a:custGeom>
                <a:pathLst>
                  <a:path extrusionOk="0" h="120000" w="120000">
                    <a:moveTo>
                      <a:pt x="0" y="0"/>
                    </a:moveTo>
                    <a:lnTo>
                      <a:pt x="0" y="120000"/>
                    </a:lnTo>
                    <a:lnTo>
                      <a:pt x="120000" y="120000"/>
                    </a:lnTo>
                    <a:close/>
                  </a:path>
                </a:pathLst>
              </a:custGeom>
              <a:solidFill>
                <a:srgbClr val="4285F4"/>
              </a:solidFill>
              <a:ln>
                <a:noFill/>
              </a:ln>
            </p:spPr>
          </p:sp>
        </p:grpSp>
        <p:pic>
          <p:nvPicPr>
            <p:cNvPr id="711" name="Shape 711"/>
            <p:cNvPicPr preferRelativeResize="0"/>
            <p:nvPr/>
          </p:nvPicPr>
          <p:blipFill rotWithShape="1">
            <a:blip r:embed="rId4">
              <a:alphaModFix/>
            </a:blip>
            <a:srcRect b="0" l="0" r="0" t="0"/>
            <a:stretch/>
          </p:blipFill>
          <p:spPr>
            <a:xfrm>
              <a:off x="319073" y="4839867"/>
              <a:ext cx="966699" cy="172299"/>
            </a:xfrm>
            <a:prstGeom prst="rect">
              <a:avLst/>
            </a:prstGeom>
            <a:noFill/>
            <a:ln>
              <a:noFill/>
            </a:ln>
          </p:spPr>
        </p:pic>
        <p:sp>
          <p:nvSpPr>
            <p:cNvPr id="712" name="Shape 712"/>
            <p:cNvSpPr txBox="1"/>
            <p:nvPr/>
          </p:nvSpPr>
          <p:spPr>
            <a:xfrm>
              <a:off x="7733646" y="4876337"/>
              <a:ext cx="1362899" cy="125399"/>
            </a:xfrm>
            <a:prstGeom prst="rect">
              <a:avLst/>
            </a:prstGeom>
            <a:noFill/>
            <a:ln>
              <a:noFill/>
            </a:ln>
          </p:spPr>
          <p:txBody>
            <a:bodyPr anchorCtr="0" anchor="ctr" bIns="121825" lIns="121825" rIns="121825" tIns="121825">
              <a:noAutofit/>
            </a:bodyPr>
            <a:lstStyle/>
            <a:p>
              <a:pPr indent="0" lvl="0" marL="0" marR="0" rtl="0" algn="l">
                <a:lnSpc>
                  <a:spcPct val="100000"/>
                </a:lnSpc>
                <a:spcBef>
                  <a:spcPts val="0"/>
                </a:spcBef>
                <a:spcAft>
                  <a:spcPts val="0"/>
                </a:spcAft>
                <a:buClr>
                  <a:srgbClr val="FFFFFF"/>
                </a:buClr>
                <a:buSzPct val="25000"/>
                <a:buFont typeface="Roboto"/>
                <a:buNone/>
              </a:pPr>
              <a:r>
                <a:rPr b="0" i="0" lang="en-US" sz="900" u="none" cap="none" strike="noStrike">
                  <a:solidFill>
                    <a:srgbClr val="FFFFFF"/>
                  </a:solidFill>
                  <a:latin typeface="Roboto"/>
                  <a:ea typeface="Roboto"/>
                  <a:cs typeface="Roboto"/>
                  <a:sym typeface="Roboto"/>
                </a:rPr>
                <a:t>Proprietary + Confidential</a:t>
              </a:r>
            </a:p>
          </p:txBody>
        </p:sp>
      </p:grpSp>
      <p:sp>
        <p:nvSpPr>
          <p:cNvPr id="713" name="Shape 713"/>
          <p:cNvSpPr txBox="1"/>
          <p:nvPr/>
        </p:nvSpPr>
        <p:spPr>
          <a:xfrm>
            <a:off x="720581" y="860633"/>
            <a:ext cx="4624799" cy="3918900"/>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666666"/>
              </a:buClr>
              <a:buSzPct val="25000"/>
              <a:buFont typeface="Roboto"/>
              <a:buNone/>
            </a:pPr>
            <a:r>
              <a:rPr b="0" i="0" lang="en-US" sz="3700" u="none" cap="none" strike="noStrike">
                <a:solidFill>
                  <a:srgbClr val="666666"/>
                </a:solidFill>
                <a:latin typeface="Roboto"/>
                <a:ea typeface="Roboto"/>
                <a:cs typeface="Roboto"/>
                <a:sym typeface="Roboto"/>
              </a:rPr>
              <a:t>An API is like a joke. If you have to explain it, it's not that good.</a:t>
            </a:r>
          </a:p>
          <a:p>
            <a:pPr indent="0" lvl="0" marL="0" marR="0" rtl="0" algn="l">
              <a:lnSpc>
                <a:spcPct val="115000"/>
              </a:lnSpc>
              <a:spcBef>
                <a:spcPts val="2400"/>
              </a:spcBef>
              <a:spcAft>
                <a:spcPts val="0"/>
              </a:spcAft>
              <a:buClr>
                <a:srgbClr val="666666"/>
              </a:buClr>
              <a:buSzPct val="25000"/>
              <a:buFont typeface="Roboto"/>
              <a:buNone/>
            </a:pPr>
            <a:r>
              <a:rPr b="0" i="0" lang="en-US" sz="1600" u="none" cap="none" strike="noStrike">
                <a:solidFill>
                  <a:srgbClr val="666666"/>
                </a:solidFill>
                <a:latin typeface="Roboto"/>
                <a:ea typeface="Roboto"/>
                <a:cs typeface="Roboto"/>
                <a:sym typeface="Roboto"/>
              </a:rPr>
              <a:t>Paraphrased Martin LeBlanc</a:t>
            </a:r>
          </a:p>
          <a:p>
            <a:pPr indent="0" lvl="0" marL="0" marR="0" rtl="0" algn="l">
              <a:lnSpc>
                <a:spcPct val="100000"/>
              </a:lnSpc>
              <a:spcBef>
                <a:spcPts val="2400"/>
              </a:spcBef>
              <a:spcAft>
                <a:spcPts val="0"/>
              </a:spcAft>
              <a:buClr>
                <a:srgbClr val="000000"/>
              </a:buClr>
              <a:buFont typeface="Arial"/>
              <a:buNone/>
            </a:pPr>
            <a:r>
              <a:t/>
            </a:r>
            <a:endParaRPr b="0" i="0" sz="1900" u="none" cap="none" strike="noStrike">
              <a:solidFill>
                <a:srgbClr val="666666"/>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Shape 447"/>
          <p:cNvSpPr txBox="1"/>
          <p:nvPr>
            <p:ph idx="1" type="body"/>
          </p:nvPr>
        </p:nvSpPr>
        <p:spPr>
          <a:xfrm>
            <a:off x="477608" y="1250558"/>
            <a:ext cx="10387200" cy="4703400"/>
          </a:xfrm>
          <a:prstGeom prst="rect">
            <a:avLst/>
          </a:prstGeom>
          <a:noFill/>
          <a:ln>
            <a:noFill/>
          </a:ln>
        </p:spPr>
        <p:txBody>
          <a:bodyPr anchorCtr="0" anchor="t" bIns="45675" lIns="91375" rIns="91375" tIns="45675">
            <a:noAutofit/>
          </a:bodyPr>
          <a:lstStyle/>
          <a:p>
            <a:pPr indent="0" lvl="0" marL="0" marR="0" rtl="0" algn="l">
              <a:lnSpc>
                <a:spcPct val="115000"/>
              </a:lnSpc>
              <a:spcBef>
                <a:spcPts val="0"/>
              </a:spcBef>
              <a:spcAft>
                <a:spcPts val="0"/>
              </a:spcAft>
              <a:buClr>
                <a:schemeClr val="dk1"/>
              </a:buClr>
              <a:buSzPct val="25000"/>
              <a:buFont typeface="Arial"/>
              <a:buNone/>
            </a:pPr>
            <a:r>
              <a:rPr b="0" i="0" lang="en-US" sz="5400" u="none" cap="none" strike="noStrike">
                <a:solidFill>
                  <a:srgbClr val="434343"/>
                </a:solidFill>
                <a:latin typeface="Roboto"/>
                <a:ea typeface="Roboto"/>
                <a:cs typeface="Roboto"/>
                <a:sym typeface="Roboto"/>
              </a:rPr>
              <a:t>architecture</a:t>
            </a:r>
            <a:r>
              <a:rPr b="0" i="0" lang="en-US" sz="2800" u="none" cap="none" strike="noStrike">
                <a:solidFill>
                  <a:srgbClr val="434343"/>
                </a:solidFill>
                <a:latin typeface="Roboto"/>
                <a:ea typeface="Roboto"/>
                <a:cs typeface="Roboto"/>
                <a:sym typeface="Roboto"/>
              </a:rPr>
              <a:t> </a:t>
            </a:r>
            <a:r>
              <a:rPr b="0" i="0" lang="en-US" sz="7200" u="none" cap="none" strike="noStrike">
                <a:solidFill>
                  <a:srgbClr val="434343"/>
                </a:solidFill>
                <a:latin typeface="Roboto"/>
                <a:ea typeface="Roboto"/>
                <a:cs typeface="Roboto"/>
                <a:sym typeface="Roboto"/>
              </a:rPr>
              <a:t>[</a:t>
            </a:r>
            <a:r>
              <a:rPr b="0" i="0" lang="en-US" sz="2800" u="none" cap="none" strike="noStrike">
                <a:solidFill>
                  <a:srgbClr val="434343"/>
                </a:solidFill>
                <a:latin typeface="Roboto"/>
                <a:ea typeface="Roboto"/>
                <a:cs typeface="Roboto"/>
                <a:sym typeface="Roboto"/>
              </a:rPr>
              <a:t>ˈärkəˌtek(t)SHər</a:t>
            </a:r>
            <a:r>
              <a:rPr b="0" i="0" lang="en-US" sz="7200" u="none" cap="none" strike="noStrike">
                <a:solidFill>
                  <a:srgbClr val="434343"/>
                </a:solidFill>
                <a:latin typeface="Roboto"/>
                <a:ea typeface="Roboto"/>
                <a:cs typeface="Roboto"/>
                <a:sym typeface="Roboto"/>
              </a:rPr>
              <a:t>]</a:t>
            </a:r>
          </a:p>
          <a:p>
            <a:pPr indent="0" lvl="0" marL="0" marR="0" rtl="0" algn="l">
              <a:lnSpc>
                <a:spcPct val="115000"/>
              </a:lnSpc>
              <a:spcBef>
                <a:spcPts val="560"/>
              </a:spcBef>
              <a:spcAft>
                <a:spcPts val="0"/>
              </a:spcAft>
              <a:buClr>
                <a:schemeClr val="dk1"/>
              </a:buClr>
              <a:buSzPct val="25000"/>
              <a:buFont typeface="Arial"/>
              <a:buNone/>
            </a:pPr>
            <a:r>
              <a:t/>
            </a:r>
            <a:endParaRPr b="0" i="0" sz="2800" u="none" cap="none" strike="noStrike">
              <a:solidFill>
                <a:srgbClr val="434343"/>
              </a:solidFill>
              <a:latin typeface="Roboto"/>
              <a:ea typeface="Roboto"/>
              <a:cs typeface="Roboto"/>
              <a:sym typeface="Roboto"/>
            </a:endParaRPr>
          </a:p>
          <a:p>
            <a:pPr indent="0" lvl="0" marL="0" marR="0" rtl="0" algn="l">
              <a:lnSpc>
                <a:spcPct val="115000"/>
              </a:lnSpc>
              <a:spcBef>
                <a:spcPts val="560"/>
              </a:spcBef>
              <a:spcAft>
                <a:spcPts val="0"/>
              </a:spcAft>
              <a:buClr>
                <a:schemeClr val="dk1"/>
              </a:buClr>
              <a:buSzPct val="25000"/>
              <a:buFont typeface="Arial"/>
              <a:buNone/>
            </a:pPr>
            <a:r>
              <a:rPr b="0" i="0" lang="en-US" sz="2800" u="none" cap="none" strike="noStrike">
                <a:solidFill>
                  <a:srgbClr val="434343"/>
                </a:solidFill>
                <a:latin typeface="Roboto"/>
                <a:ea typeface="Roboto"/>
                <a:cs typeface="Roboto"/>
                <a:sym typeface="Roboto"/>
              </a:rPr>
              <a:t>The complex structure of something.</a:t>
            </a:r>
          </a:p>
        </p:txBody>
      </p:sp>
      <p:sp>
        <p:nvSpPr>
          <p:cNvPr id="448" name="Shape 448"/>
          <p:cNvSpPr txBox="1"/>
          <p:nvPr>
            <p:ph idx="12" type="sldNum"/>
          </p:nvPr>
        </p:nvSpPr>
        <p:spPr>
          <a:xfrm>
            <a:off x="11364285" y="6457146"/>
            <a:ext cx="611100" cy="365100"/>
          </a:xfrm>
          <a:prstGeom prst="rect">
            <a:avLst/>
          </a:prstGeom>
          <a:noFill/>
          <a:ln>
            <a:noFill/>
          </a:ln>
        </p:spPr>
        <p:txBody>
          <a:bodyPr anchorCtr="0" anchor="ctr" bIns="45675" lIns="91375" rIns="91375" tIns="4567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7" name="Shape 717"/>
        <p:cNvGrpSpPr/>
        <p:nvPr/>
      </p:nvGrpSpPr>
      <p:grpSpPr>
        <a:xfrm>
          <a:off x="0" y="0"/>
          <a:ext cx="0" cy="0"/>
          <a:chOff x="0" y="0"/>
          <a:chExt cx="0" cy="0"/>
        </a:xfrm>
      </p:grpSpPr>
      <p:sp>
        <p:nvSpPr>
          <p:cNvPr id="718" name="Shape 718"/>
          <p:cNvSpPr txBox="1"/>
          <p:nvPr>
            <p:ph idx="4294967295" type="title"/>
          </p:nvPr>
        </p:nvSpPr>
        <p:spPr>
          <a:xfrm>
            <a:off x="239948" y="343665"/>
            <a:ext cx="10410000" cy="1141200"/>
          </a:xfrm>
          <a:prstGeom prst="rect">
            <a:avLst/>
          </a:prstGeom>
          <a:noFill/>
          <a:ln>
            <a:noFill/>
          </a:ln>
        </p:spPr>
        <p:txBody>
          <a:bodyPr anchorCtr="0" anchor="b" bIns="121825" lIns="121825" rIns="121825" tIns="121825">
            <a:noAutofit/>
          </a:bodyPr>
          <a:lstStyle/>
          <a:p>
            <a:pPr indent="0" lvl="0" marL="0" marR="0" rtl="0" algn="l">
              <a:lnSpc>
                <a:spcPct val="100000"/>
              </a:lnSpc>
              <a:spcBef>
                <a:spcPts val="0"/>
              </a:spcBef>
              <a:spcAft>
                <a:spcPts val="0"/>
              </a:spcAft>
              <a:buClr>
                <a:srgbClr val="666666"/>
              </a:buClr>
              <a:buSzPct val="25000"/>
              <a:buFont typeface="Roboto"/>
              <a:buNone/>
            </a:pPr>
            <a:r>
              <a:rPr b="0" i="0" lang="en-US" sz="4000" u="none" cap="none" strike="noStrike">
                <a:solidFill>
                  <a:srgbClr val="666666"/>
                </a:solidFill>
                <a:latin typeface="Roboto"/>
                <a:ea typeface="Roboto"/>
                <a:cs typeface="Roboto"/>
                <a:sym typeface="Roboto"/>
              </a:rPr>
              <a:t>Best Practice 1: </a:t>
            </a:r>
          </a:p>
          <a:p>
            <a:pPr indent="0" lvl="0" marL="0" marR="0" rtl="0" algn="l">
              <a:lnSpc>
                <a:spcPct val="100000"/>
              </a:lnSpc>
              <a:spcBef>
                <a:spcPts val="0"/>
              </a:spcBef>
              <a:spcAft>
                <a:spcPts val="0"/>
              </a:spcAft>
              <a:buClr>
                <a:srgbClr val="666666"/>
              </a:buClr>
              <a:buSzPct val="25000"/>
              <a:buFont typeface="Roboto"/>
              <a:buNone/>
            </a:pPr>
            <a:r>
              <a:rPr b="0" i="0" lang="en-US" sz="4000" u="none" cap="none" strike="noStrike">
                <a:solidFill>
                  <a:srgbClr val="666666"/>
                </a:solidFill>
                <a:latin typeface="Roboto"/>
                <a:ea typeface="Roboto"/>
                <a:cs typeface="Roboto"/>
                <a:sym typeface="Roboto"/>
              </a:rPr>
              <a:t>Noun-Oriented Resources</a:t>
            </a:r>
          </a:p>
        </p:txBody>
      </p:sp>
      <p:sp>
        <p:nvSpPr>
          <p:cNvPr id="719" name="Shape 719"/>
          <p:cNvSpPr txBox="1"/>
          <p:nvPr>
            <p:ph idx="4294967295" type="body"/>
          </p:nvPr>
        </p:nvSpPr>
        <p:spPr>
          <a:xfrm>
            <a:off x="5625300" y="1749000"/>
            <a:ext cx="6434098" cy="4175699"/>
          </a:xfrm>
          <a:prstGeom prst="rect">
            <a:avLst/>
          </a:prstGeom>
          <a:noFill/>
          <a:ln>
            <a:noFill/>
          </a:ln>
        </p:spPr>
        <p:txBody>
          <a:bodyPr anchorCtr="0" anchor="t" bIns="121825" lIns="121825" rIns="121825" tIns="121825">
            <a:noAutofit/>
          </a:bodyPr>
          <a:lstStyle/>
          <a:p>
            <a:pPr indent="-304800" lvl="0" marL="609600" marR="0" rtl="0" algn="l">
              <a:lnSpc>
                <a:spcPct val="115000"/>
              </a:lnSpc>
              <a:spcBef>
                <a:spcPts val="0"/>
              </a:spcBef>
              <a:spcAft>
                <a:spcPts val="0"/>
              </a:spcAft>
              <a:buClr>
                <a:schemeClr val="accent1"/>
              </a:buClr>
              <a:buSzPct val="100000"/>
              <a:buFont typeface="Roboto"/>
              <a:buChar char="●"/>
            </a:pPr>
            <a:r>
              <a:rPr b="0" i="0" lang="en-US" sz="2400" u="none" cap="none" strike="noStrike">
                <a:solidFill>
                  <a:schemeClr val="accent1"/>
                </a:solidFill>
                <a:latin typeface="Roboto"/>
                <a:ea typeface="Roboto"/>
                <a:cs typeface="Roboto"/>
                <a:sym typeface="Roboto"/>
              </a:rPr>
              <a:t>Keep primary resources to 2 levels</a:t>
            </a:r>
          </a:p>
          <a:p>
            <a:pPr indent="-304800" lvl="0" marL="609600" marR="0" rtl="0" algn="l">
              <a:lnSpc>
                <a:spcPct val="115000"/>
              </a:lnSpc>
              <a:spcBef>
                <a:spcPts val="1900"/>
              </a:spcBef>
              <a:spcAft>
                <a:spcPts val="0"/>
              </a:spcAft>
              <a:buClr>
                <a:schemeClr val="accent1"/>
              </a:buClr>
              <a:buSzPct val="100000"/>
              <a:buFont typeface="Roboto"/>
              <a:buChar char="●"/>
            </a:pPr>
            <a:r>
              <a:rPr b="0" i="0" lang="en-US" sz="2400" u="none" cap="none" strike="noStrike">
                <a:solidFill>
                  <a:schemeClr val="accent1"/>
                </a:solidFill>
                <a:latin typeface="Roboto"/>
                <a:ea typeface="Roboto"/>
                <a:cs typeface="Roboto"/>
                <a:sym typeface="Roboto"/>
              </a:rPr>
              <a:t>Force VERBs out of the URI</a:t>
            </a:r>
          </a:p>
          <a:p>
            <a:pPr indent="-304800" lvl="0" marL="609600" marR="0" rtl="0" algn="l">
              <a:lnSpc>
                <a:spcPct val="115000"/>
              </a:lnSpc>
              <a:spcBef>
                <a:spcPts val="1900"/>
              </a:spcBef>
              <a:spcAft>
                <a:spcPts val="0"/>
              </a:spcAft>
              <a:buClr>
                <a:schemeClr val="accent1"/>
              </a:buClr>
              <a:buSzPct val="100000"/>
              <a:buFont typeface="Roboto"/>
              <a:buChar char="●"/>
            </a:pPr>
            <a:r>
              <a:rPr b="0" i="0" lang="en-US" sz="2400" u="none" cap="none" strike="noStrike">
                <a:solidFill>
                  <a:schemeClr val="accent1"/>
                </a:solidFill>
                <a:latin typeface="Roboto"/>
                <a:ea typeface="Roboto"/>
                <a:cs typeface="Roboto"/>
                <a:sym typeface="Roboto"/>
              </a:rPr>
              <a:t>Use HTTP verbs (GET/POST/PUT/DELETE) on collections and elements</a:t>
            </a:r>
          </a:p>
          <a:p>
            <a:pPr indent="-304800" lvl="0" marL="609600" marR="0" rtl="0" algn="l">
              <a:lnSpc>
                <a:spcPct val="115000"/>
              </a:lnSpc>
              <a:spcBef>
                <a:spcPts val="1900"/>
              </a:spcBef>
              <a:spcAft>
                <a:spcPts val="0"/>
              </a:spcAft>
              <a:buClr>
                <a:schemeClr val="accent1"/>
              </a:buClr>
              <a:buSzPct val="100000"/>
              <a:buFont typeface="Roboto"/>
              <a:buChar char="●"/>
            </a:pPr>
            <a:r>
              <a:rPr b="0" i="0" lang="en-US" sz="2400" u="none" cap="none" strike="noStrike">
                <a:solidFill>
                  <a:schemeClr val="accent1"/>
                </a:solidFill>
                <a:latin typeface="Roboto"/>
                <a:ea typeface="Roboto"/>
                <a:cs typeface="Roboto"/>
                <a:sym typeface="Roboto"/>
              </a:rPr>
              <a:t>Use plural nouns for collections</a:t>
            </a:r>
          </a:p>
          <a:p>
            <a:pPr indent="-304800" lvl="0" marL="609600" marR="0" rtl="0" algn="l">
              <a:lnSpc>
                <a:spcPct val="115000"/>
              </a:lnSpc>
              <a:spcBef>
                <a:spcPts val="1900"/>
              </a:spcBef>
              <a:spcAft>
                <a:spcPts val="0"/>
              </a:spcAft>
              <a:buClr>
                <a:schemeClr val="accent1"/>
              </a:buClr>
              <a:buSzPct val="100000"/>
              <a:buFont typeface="Roboto"/>
              <a:buChar char="●"/>
            </a:pPr>
            <a:r>
              <a:rPr b="0" i="0" lang="en-US" sz="2400" u="none" cap="none" strike="noStrike">
                <a:solidFill>
                  <a:schemeClr val="accent1"/>
                </a:solidFill>
                <a:latin typeface="Roboto"/>
                <a:ea typeface="Roboto"/>
                <a:cs typeface="Roboto"/>
                <a:sym typeface="Roboto"/>
              </a:rPr>
              <a:t>Prefer concrete names over abstractions</a:t>
            </a:r>
          </a:p>
        </p:txBody>
      </p:sp>
      <p:sp>
        <p:nvSpPr>
          <p:cNvPr id="720" name="Shape 720"/>
          <p:cNvSpPr txBox="1"/>
          <p:nvPr>
            <p:ph idx="4294967295" type="body"/>
          </p:nvPr>
        </p:nvSpPr>
        <p:spPr>
          <a:xfrm>
            <a:off x="245910" y="2741400"/>
            <a:ext cx="4651500" cy="1141200"/>
          </a:xfrm>
          <a:prstGeom prst="rect">
            <a:avLst/>
          </a:prstGeom>
          <a:solidFill>
            <a:schemeClr val="lt2"/>
          </a:solidFill>
          <a:ln>
            <a:noFill/>
          </a:ln>
        </p:spPr>
        <p:txBody>
          <a:bodyPr anchorCtr="0" anchor="t" bIns="121825" lIns="121825" rIns="121825" tIns="121825">
            <a:noAutofit/>
          </a:bodyPr>
          <a:lstStyle/>
          <a:p>
            <a:pPr indent="0" lvl="0" marL="0" marR="0" rtl="0" algn="l">
              <a:lnSpc>
                <a:spcPct val="115000"/>
              </a:lnSpc>
              <a:spcBef>
                <a:spcPts val="0"/>
              </a:spcBef>
              <a:spcAft>
                <a:spcPts val="0"/>
              </a:spcAft>
              <a:buClr>
                <a:schemeClr val="accent1"/>
              </a:buClr>
              <a:buSzPct val="25000"/>
              <a:buFont typeface="Roboto"/>
              <a:buNone/>
            </a:pPr>
            <a:r>
              <a:rPr b="0" i="0" lang="en-US" sz="1900" u="none" cap="none" strike="noStrike">
                <a:solidFill>
                  <a:schemeClr val="accent1"/>
                </a:solidFill>
                <a:latin typeface="Consolas"/>
                <a:ea typeface="Consolas"/>
                <a:cs typeface="Consolas"/>
                <a:sym typeface="Consolas"/>
              </a:rPr>
              <a:t>https://myserver/v1/dogs</a:t>
            </a:r>
          </a:p>
          <a:p>
            <a:pPr indent="0" lvl="0" marL="0" marR="0" rtl="0" algn="l">
              <a:lnSpc>
                <a:spcPct val="115000"/>
              </a:lnSpc>
              <a:spcBef>
                <a:spcPts val="1900"/>
              </a:spcBef>
              <a:spcAft>
                <a:spcPts val="0"/>
              </a:spcAft>
              <a:buClr>
                <a:schemeClr val="accent1"/>
              </a:buClr>
              <a:buSzPct val="25000"/>
              <a:buFont typeface="Roboto"/>
              <a:buNone/>
            </a:pPr>
            <a:r>
              <a:rPr b="0" i="0" lang="en-US" sz="1900" u="none" cap="none" strike="noStrike">
                <a:solidFill>
                  <a:schemeClr val="accent1"/>
                </a:solidFill>
                <a:latin typeface="Consolas"/>
                <a:ea typeface="Consolas"/>
                <a:cs typeface="Consolas"/>
                <a:sym typeface="Consolas"/>
              </a:rPr>
              <a:t>https://myserver/v1/dogs/{dog-id}</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4" name="Shape 724"/>
        <p:cNvGrpSpPr/>
        <p:nvPr/>
      </p:nvGrpSpPr>
      <p:grpSpPr>
        <a:xfrm>
          <a:off x="0" y="0"/>
          <a:ext cx="0" cy="0"/>
          <a:chOff x="0" y="0"/>
          <a:chExt cx="0" cy="0"/>
        </a:xfrm>
      </p:grpSpPr>
      <p:sp>
        <p:nvSpPr>
          <p:cNvPr id="725" name="Shape 725"/>
          <p:cNvSpPr txBox="1"/>
          <p:nvPr>
            <p:ph idx="4294967295" type="title"/>
          </p:nvPr>
        </p:nvSpPr>
        <p:spPr>
          <a:xfrm>
            <a:off x="222566" y="371465"/>
            <a:ext cx="8809500" cy="1332899"/>
          </a:xfrm>
          <a:prstGeom prst="rect">
            <a:avLst/>
          </a:prstGeom>
          <a:noFill/>
          <a:ln>
            <a:noFill/>
          </a:ln>
        </p:spPr>
        <p:txBody>
          <a:bodyPr anchorCtr="0" anchor="b" bIns="121825" lIns="121825" rIns="121825" tIns="121825">
            <a:noAutofit/>
          </a:bodyPr>
          <a:lstStyle/>
          <a:p>
            <a:pPr indent="0" lvl="0" marL="0" marR="0" rtl="0" algn="l">
              <a:lnSpc>
                <a:spcPct val="100000"/>
              </a:lnSpc>
              <a:spcBef>
                <a:spcPts val="0"/>
              </a:spcBef>
              <a:spcAft>
                <a:spcPts val="0"/>
              </a:spcAft>
              <a:buClr>
                <a:srgbClr val="666666"/>
              </a:buClr>
              <a:buSzPct val="25000"/>
              <a:buFont typeface="Roboto"/>
              <a:buNone/>
            </a:pPr>
            <a:r>
              <a:rPr b="0" i="0" lang="en-US" sz="4000" u="none" cap="none" strike="noStrike">
                <a:solidFill>
                  <a:srgbClr val="666666"/>
                </a:solidFill>
                <a:latin typeface="Roboto"/>
                <a:ea typeface="Roboto"/>
                <a:cs typeface="Roboto"/>
                <a:sym typeface="Roboto"/>
              </a:rPr>
              <a:t>Best Practice 2:</a:t>
            </a:r>
          </a:p>
          <a:p>
            <a:pPr indent="0" lvl="0" marL="0" marR="0" rtl="0" algn="l">
              <a:lnSpc>
                <a:spcPct val="100000"/>
              </a:lnSpc>
              <a:spcBef>
                <a:spcPts val="0"/>
              </a:spcBef>
              <a:spcAft>
                <a:spcPts val="0"/>
              </a:spcAft>
              <a:buClr>
                <a:srgbClr val="666666"/>
              </a:buClr>
              <a:buSzPct val="25000"/>
              <a:buFont typeface="Roboto"/>
              <a:buNone/>
            </a:pPr>
            <a:r>
              <a:rPr b="0" i="0" lang="en-US" sz="4000" u="none" cap="none" strike="noStrike">
                <a:solidFill>
                  <a:srgbClr val="666666"/>
                </a:solidFill>
                <a:latin typeface="Roboto"/>
                <a:ea typeface="Roboto"/>
                <a:cs typeface="Roboto"/>
                <a:sym typeface="Roboto"/>
              </a:rPr>
              <a:t>Force Verbs Out of URIs</a:t>
            </a:r>
          </a:p>
        </p:txBody>
      </p:sp>
      <p:sp>
        <p:nvSpPr>
          <p:cNvPr id="726" name="Shape 726"/>
          <p:cNvSpPr txBox="1"/>
          <p:nvPr>
            <p:ph idx="4294967295" type="body"/>
          </p:nvPr>
        </p:nvSpPr>
        <p:spPr>
          <a:xfrm>
            <a:off x="234720" y="1741166"/>
            <a:ext cx="11354699" cy="516299"/>
          </a:xfrm>
          <a:prstGeom prst="rect">
            <a:avLst/>
          </a:prstGeom>
          <a:noFill/>
          <a:ln>
            <a:noFill/>
          </a:ln>
        </p:spPr>
        <p:txBody>
          <a:bodyPr anchorCtr="0" anchor="t" bIns="121825" lIns="121825" rIns="121825" tIns="121825">
            <a:noAutofit/>
          </a:bodyPr>
          <a:lstStyle/>
          <a:p>
            <a:pPr indent="0" lvl="0" marL="0" marR="0" rtl="0" algn="l">
              <a:lnSpc>
                <a:spcPct val="115000"/>
              </a:lnSpc>
              <a:spcBef>
                <a:spcPts val="0"/>
              </a:spcBef>
              <a:spcAft>
                <a:spcPts val="0"/>
              </a:spcAft>
              <a:buClr>
                <a:schemeClr val="accent1"/>
              </a:buClr>
              <a:buSzPct val="25000"/>
              <a:buFont typeface="Roboto"/>
              <a:buNone/>
            </a:pPr>
            <a:r>
              <a:rPr b="0" i="0" lang="en-US" sz="2400" u="none" cap="none" strike="noStrike">
                <a:solidFill>
                  <a:schemeClr val="accent1"/>
                </a:solidFill>
                <a:latin typeface="Roboto"/>
                <a:ea typeface="Roboto"/>
                <a:cs typeface="Roboto"/>
                <a:sym typeface="Roboto"/>
              </a:rPr>
              <a:t>Verbs in the URI cause a long list of URIs with no consistent pattern.</a:t>
            </a:r>
          </a:p>
        </p:txBody>
      </p:sp>
      <p:sp>
        <p:nvSpPr>
          <p:cNvPr id="727" name="Shape 727"/>
          <p:cNvSpPr txBox="1"/>
          <p:nvPr/>
        </p:nvSpPr>
        <p:spPr>
          <a:xfrm>
            <a:off x="356827" y="2657466"/>
            <a:ext cx="5295300" cy="3314700"/>
          </a:xfrm>
          <a:prstGeom prst="rect">
            <a:avLst/>
          </a:prstGeom>
          <a:solidFill>
            <a:srgbClr val="D1D1D1"/>
          </a:solid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666666"/>
              </a:buClr>
              <a:buSzPct val="25000"/>
              <a:buFont typeface="Consolas"/>
              <a:buNone/>
            </a:pPr>
            <a:r>
              <a:rPr b="0" i="0" lang="en-US" sz="1900" u="none" cap="none" strike="noStrike">
                <a:solidFill>
                  <a:srgbClr val="666666"/>
                </a:solidFill>
                <a:latin typeface="Consolas"/>
                <a:ea typeface="Consolas"/>
                <a:cs typeface="Consolas"/>
                <a:sym typeface="Consolas"/>
              </a:rPr>
              <a:t>/getAllDogs</a:t>
            </a:r>
          </a:p>
          <a:p>
            <a:pPr indent="0" lvl="0" marL="0" marR="0" rtl="0" algn="l">
              <a:lnSpc>
                <a:spcPct val="100000"/>
              </a:lnSpc>
              <a:spcBef>
                <a:spcPts val="0"/>
              </a:spcBef>
              <a:spcAft>
                <a:spcPts val="0"/>
              </a:spcAft>
              <a:buClr>
                <a:srgbClr val="666666"/>
              </a:buClr>
              <a:buSzPct val="25000"/>
              <a:buFont typeface="Consolas"/>
              <a:buNone/>
            </a:pPr>
            <a:r>
              <a:rPr b="0" i="0" lang="en-US" sz="1900" u="none" cap="none" strike="noStrike">
                <a:solidFill>
                  <a:srgbClr val="666666"/>
                </a:solidFill>
                <a:latin typeface="Consolas"/>
                <a:ea typeface="Consolas"/>
                <a:cs typeface="Consolas"/>
                <a:sym typeface="Consolas"/>
              </a:rPr>
              <a:t>/verifyDogLocation</a:t>
            </a:r>
          </a:p>
          <a:p>
            <a:pPr indent="0" lvl="0" marL="0" marR="0" rtl="0" algn="l">
              <a:lnSpc>
                <a:spcPct val="100000"/>
              </a:lnSpc>
              <a:spcBef>
                <a:spcPts val="0"/>
              </a:spcBef>
              <a:spcAft>
                <a:spcPts val="0"/>
              </a:spcAft>
              <a:buClr>
                <a:srgbClr val="666666"/>
              </a:buClr>
              <a:buSzPct val="25000"/>
              <a:buFont typeface="Consolas"/>
              <a:buNone/>
            </a:pPr>
            <a:r>
              <a:rPr b="0" i="0" lang="en-US" sz="1900" u="none" cap="none" strike="noStrike">
                <a:solidFill>
                  <a:srgbClr val="666666"/>
                </a:solidFill>
                <a:latin typeface="Consolas"/>
                <a:ea typeface="Consolas"/>
                <a:cs typeface="Consolas"/>
                <a:sym typeface="Consolas"/>
              </a:rPr>
              <a:t>/isFeedNeeded</a:t>
            </a:r>
          </a:p>
          <a:p>
            <a:pPr indent="0" lvl="0" marL="0" marR="0" rtl="0" algn="l">
              <a:lnSpc>
                <a:spcPct val="100000"/>
              </a:lnSpc>
              <a:spcBef>
                <a:spcPts val="0"/>
              </a:spcBef>
              <a:spcAft>
                <a:spcPts val="0"/>
              </a:spcAft>
              <a:buClr>
                <a:srgbClr val="666666"/>
              </a:buClr>
              <a:buSzPct val="25000"/>
              <a:buFont typeface="Consolas"/>
              <a:buNone/>
            </a:pPr>
            <a:r>
              <a:rPr b="0" i="0" lang="en-US" sz="1900" u="none" cap="none" strike="noStrike">
                <a:solidFill>
                  <a:srgbClr val="666666"/>
                </a:solidFill>
                <a:latin typeface="Consolas"/>
                <a:ea typeface="Consolas"/>
                <a:cs typeface="Consolas"/>
                <a:sym typeface="Consolas"/>
              </a:rPr>
              <a:t>/giveDirectOrder</a:t>
            </a:r>
          </a:p>
          <a:p>
            <a:pPr indent="0" lvl="0" marL="0" marR="0" rtl="0" algn="l">
              <a:lnSpc>
                <a:spcPct val="100000"/>
              </a:lnSpc>
              <a:spcBef>
                <a:spcPts val="0"/>
              </a:spcBef>
              <a:spcAft>
                <a:spcPts val="0"/>
              </a:spcAft>
              <a:buClr>
                <a:srgbClr val="666666"/>
              </a:buClr>
              <a:buSzPct val="25000"/>
              <a:buFont typeface="Consolas"/>
              <a:buNone/>
            </a:pPr>
            <a:r>
              <a:rPr b="0" i="0" lang="en-US" sz="1900" u="none" cap="none" strike="noStrike">
                <a:solidFill>
                  <a:srgbClr val="666666"/>
                </a:solidFill>
                <a:latin typeface="Consolas"/>
                <a:ea typeface="Consolas"/>
                <a:cs typeface="Consolas"/>
                <a:sym typeface="Consolas"/>
              </a:rPr>
              <a:t>/getDog</a:t>
            </a:r>
          </a:p>
          <a:p>
            <a:pPr indent="0" lvl="0" marL="0" marR="0" rtl="0" algn="l">
              <a:lnSpc>
                <a:spcPct val="100000"/>
              </a:lnSpc>
              <a:spcBef>
                <a:spcPts val="0"/>
              </a:spcBef>
              <a:spcAft>
                <a:spcPts val="0"/>
              </a:spcAft>
              <a:buClr>
                <a:srgbClr val="666666"/>
              </a:buClr>
              <a:buSzPct val="25000"/>
              <a:buFont typeface="Consolas"/>
              <a:buNone/>
            </a:pPr>
            <a:r>
              <a:rPr b="0" i="0" lang="en-US" sz="1900" u="none" cap="none" strike="noStrike">
                <a:solidFill>
                  <a:srgbClr val="666666"/>
                </a:solidFill>
                <a:latin typeface="Consolas"/>
                <a:ea typeface="Consolas"/>
                <a:cs typeface="Consolas"/>
                <a:sym typeface="Consolas"/>
              </a:rPr>
              <a:t>/newDog</a:t>
            </a:r>
          </a:p>
          <a:p>
            <a:pPr indent="0" lvl="0" marL="0" marR="0" rtl="0" algn="l">
              <a:lnSpc>
                <a:spcPct val="100000"/>
              </a:lnSpc>
              <a:spcBef>
                <a:spcPts val="0"/>
              </a:spcBef>
              <a:spcAft>
                <a:spcPts val="0"/>
              </a:spcAft>
              <a:buClr>
                <a:srgbClr val="666666"/>
              </a:buClr>
              <a:buSzPct val="25000"/>
              <a:buFont typeface="Consolas"/>
              <a:buNone/>
            </a:pPr>
            <a:r>
              <a:rPr b="0" i="0" lang="en-US" sz="1900" u="none" cap="none" strike="noStrike">
                <a:solidFill>
                  <a:srgbClr val="666666"/>
                </a:solidFill>
                <a:latin typeface="Consolas"/>
                <a:ea typeface="Consolas"/>
                <a:cs typeface="Consolas"/>
                <a:sym typeface="Consolas"/>
              </a:rPr>
              <a:t>/getNewDogsSince</a:t>
            </a:r>
          </a:p>
          <a:p>
            <a:pPr indent="0" lvl="0" marL="0" marR="0" rtl="0" algn="l">
              <a:lnSpc>
                <a:spcPct val="100000"/>
              </a:lnSpc>
              <a:spcBef>
                <a:spcPts val="0"/>
              </a:spcBef>
              <a:spcAft>
                <a:spcPts val="0"/>
              </a:spcAft>
              <a:buClr>
                <a:srgbClr val="666666"/>
              </a:buClr>
              <a:buSzPct val="25000"/>
              <a:buFont typeface="Consolas"/>
              <a:buNone/>
            </a:pPr>
            <a:r>
              <a:rPr b="0" i="0" lang="en-US" sz="1900" u="none" cap="none" strike="noStrike">
                <a:solidFill>
                  <a:srgbClr val="666666"/>
                </a:solidFill>
                <a:latin typeface="Consolas"/>
                <a:ea typeface="Consolas"/>
                <a:cs typeface="Consolas"/>
                <a:sym typeface="Consolas"/>
              </a:rPr>
              <a:t>/getRedDogs</a:t>
            </a:r>
          </a:p>
          <a:p>
            <a:pPr indent="0" lvl="0" marL="0" marR="0" rtl="0" algn="l">
              <a:lnSpc>
                <a:spcPct val="100000"/>
              </a:lnSpc>
              <a:spcBef>
                <a:spcPts val="0"/>
              </a:spcBef>
              <a:spcAft>
                <a:spcPts val="0"/>
              </a:spcAft>
              <a:buClr>
                <a:srgbClr val="666666"/>
              </a:buClr>
              <a:buSzPct val="25000"/>
              <a:buFont typeface="Consolas"/>
              <a:buNone/>
            </a:pPr>
            <a:r>
              <a:rPr b="0" i="0" lang="en-US" sz="1900" u="none" cap="none" strike="noStrike">
                <a:solidFill>
                  <a:srgbClr val="666666"/>
                </a:solidFill>
                <a:latin typeface="Consolas"/>
                <a:ea typeface="Consolas"/>
                <a:cs typeface="Consolas"/>
                <a:sym typeface="Consolas"/>
              </a:rPr>
              <a:t>/setDogStateTo</a:t>
            </a:r>
          </a:p>
          <a:p>
            <a:pPr indent="0" lvl="0" marL="0" marR="0" rtl="0" algn="l">
              <a:lnSpc>
                <a:spcPct val="100000"/>
              </a:lnSpc>
              <a:spcBef>
                <a:spcPts val="0"/>
              </a:spcBef>
              <a:spcAft>
                <a:spcPts val="0"/>
              </a:spcAft>
              <a:buClr>
                <a:srgbClr val="666666"/>
              </a:buClr>
              <a:buSzPct val="25000"/>
              <a:buFont typeface="Consolas"/>
              <a:buNone/>
            </a:pPr>
            <a:r>
              <a:rPr b="0" i="0" lang="en-US" sz="1900" u="none" cap="none" strike="noStrike">
                <a:solidFill>
                  <a:srgbClr val="666666"/>
                </a:solidFill>
                <a:latin typeface="Consolas"/>
                <a:ea typeface="Consolas"/>
                <a:cs typeface="Consolas"/>
                <a:sym typeface="Consolas"/>
              </a:rPr>
              <a:t>/getAllLeashedDogs</a:t>
            </a:r>
          </a:p>
          <a:p>
            <a:pPr indent="0" lvl="0" marL="0" marR="0" rtl="0" algn="l">
              <a:lnSpc>
                <a:spcPct val="100000"/>
              </a:lnSpc>
              <a:spcBef>
                <a:spcPts val="0"/>
              </a:spcBef>
              <a:spcAft>
                <a:spcPts val="0"/>
              </a:spcAft>
              <a:buClr>
                <a:srgbClr val="666666"/>
              </a:buClr>
              <a:buSzPct val="25000"/>
              <a:buFont typeface="Consolas"/>
              <a:buNone/>
            </a:pPr>
            <a:r>
              <a:rPr b="0" i="0" lang="en-US" sz="1900" u="none" cap="none" strike="noStrike">
                <a:solidFill>
                  <a:srgbClr val="666666"/>
                </a:solidFill>
                <a:latin typeface="Consolas"/>
                <a:ea typeface="Consolas"/>
                <a:cs typeface="Consolas"/>
                <a:sym typeface="Consolas"/>
              </a:rPr>
              <a:t>/createRecurringMedication</a:t>
            </a:r>
          </a:p>
        </p:txBody>
      </p:sp>
      <p:sp>
        <p:nvSpPr>
          <p:cNvPr id="728" name="Shape 728"/>
          <p:cNvSpPr txBox="1"/>
          <p:nvPr/>
        </p:nvSpPr>
        <p:spPr>
          <a:xfrm>
            <a:off x="6294003" y="2657466"/>
            <a:ext cx="5295300" cy="3314700"/>
          </a:xfrm>
          <a:prstGeom prst="rect">
            <a:avLst/>
          </a:prstGeom>
          <a:solidFill>
            <a:srgbClr val="D1D1D1"/>
          </a:solid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666666"/>
              </a:buClr>
              <a:buSzPct val="25000"/>
              <a:buFont typeface="Consolas"/>
              <a:buNone/>
            </a:pPr>
            <a:r>
              <a:rPr b="0" i="0" lang="en-US" sz="1900" u="none" cap="none" strike="noStrike">
                <a:solidFill>
                  <a:srgbClr val="666666"/>
                </a:solidFill>
                <a:latin typeface="Consolas"/>
                <a:ea typeface="Consolas"/>
                <a:cs typeface="Consolas"/>
                <a:sym typeface="Consolas"/>
              </a:rPr>
              <a:t>/getHungerLevel</a:t>
            </a:r>
          </a:p>
          <a:p>
            <a:pPr indent="0" lvl="0" marL="0" marR="0" rtl="0" algn="l">
              <a:lnSpc>
                <a:spcPct val="100000"/>
              </a:lnSpc>
              <a:spcBef>
                <a:spcPts val="0"/>
              </a:spcBef>
              <a:spcAft>
                <a:spcPts val="0"/>
              </a:spcAft>
              <a:buClr>
                <a:srgbClr val="666666"/>
              </a:buClr>
              <a:buSzPct val="25000"/>
              <a:buFont typeface="Consolas"/>
              <a:buNone/>
            </a:pPr>
            <a:r>
              <a:rPr b="0" i="0" lang="en-US" sz="1900" u="none" cap="none" strike="noStrike">
                <a:solidFill>
                  <a:srgbClr val="666666"/>
                </a:solidFill>
                <a:latin typeface="Consolas"/>
                <a:ea typeface="Consolas"/>
                <a:cs typeface="Consolas"/>
                <a:sym typeface="Consolas"/>
              </a:rPr>
              <a:t>/getSquirrelChasingPuppies</a:t>
            </a:r>
          </a:p>
          <a:p>
            <a:pPr indent="0" lvl="0" marL="0" marR="0" rtl="0" algn="l">
              <a:lnSpc>
                <a:spcPct val="100000"/>
              </a:lnSpc>
              <a:spcBef>
                <a:spcPts val="0"/>
              </a:spcBef>
              <a:spcAft>
                <a:spcPts val="0"/>
              </a:spcAft>
              <a:buClr>
                <a:srgbClr val="666666"/>
              </a:buClr>
              <a:buSzPct val="25000"/>
              <a:buFont typeface="Consolas"/>
              <a:buNone/>
            </a:pPr>
            <a:r>
              <a:rPr b="0" i="0" lang="en-US" sz="1900" u="none" cap="none" strike="noStrike">
                <a:solidFill>
                  <a:srgbClr val="666666"/>
                </a:solidFill>
                <a:latin typeface="Consolas"/>
                <a:ea typeface="Consolas"/>
                <a:cs typeface="Consolas"/>
                <a:sym typeface="Consolas"/>
              </a:rPr>
              <a:t>/newDogForOwner</a:t>
            </a:r>
          </a:p>
          <a:p>
            <a:pPr indent="0" lvl="0" marL="0" marR="0" rtl="0" algn="l">
              <a:lnSpc>
                <a:spcPct val="100000"/>
              </a:lnSpc>
              <a:spcBef>
                <a:spcPts val="0"/>
              </a:spcBef>
              <a:spcAft>
                <a:spcPts val="0"/>
              </a:spcAft>
              <a:buClr>
                <a:srgbClr val="666666"/>
              </a:buClr>
              <a:buSzPct val="25000"/>
              <a:buFont typeface="Consolas"/>
              <a:buNone/>
            </a:pPr>
            <a:r>
              <a:rPr b="0" i="0" lang="en-US" sz="1900" u="none" cap="none" strike="noStrike">
                <a:solidFill>
                  <a:srgbClr val="666666"/>
                </a:solidFill>
                <a:latin typeface="Consolas"/>
                <a:ea typeface="Consolas"/>
                <a:cs typeface="Consolas"/>
                <a:sym typeface="Consolas"/>
              </a:rPr>
              <a:t>/transferDog</a:t>
            </a:r>
          </a:p>
          <a:p>
            <a:pPr indent="0" lvl="0" marL="0" marR="0" rtl="0" algn="l">
              <a:lnSpc>
                <a:spcPct val="100000"/>
              </a:lnSpc>
              <a:spcBef>
                <a:spcPts val="0"/>
              </a:spcBef>
              <a:spcAft>
                <a:spcPts val="0"/>
              </a:spcAft>
              <a:buClr>
                <a:srgbClr val="666666"/>
              </a:buClr>
              <a:buSzPct val="25000"/>
              <a:buFont typeface="Consolas"/>
              <a:buNone/>
            </a:pPr>
            <a:r>
              <a:rPr b="0" i="0" lang="en-US" sz="1900" u="none" cap="none" strike="noStrike">
                <a:solidFill>
                  <a:srgbClr val="666666"/>
                </a:solidFill>
                <a:latin typeface="Consolas"/>
                <a:ea typeface="Consolas"/>
                <a:cs typeface="Consolas"/>
                <a:sym typeface="Consolas"/>
              </a:rPr>
              <a:t>/doDirectOwnerDiscipline</a:t>
            </a:r>
          </a:p>
          <a:p>
            <a:pPr indent="0" lvl="0" marL="0" marR="0" rtl="0" algn="l">
              <a:lnSpc>
                <a:spcPct val="100000"/>
              </a:lnSpc>
              <a:spcBef>
                <a:spcPts val="0"/>
              </a:spcBef>
              <a:spcAft>
                <a:spcPts val="0"/>
              </a:spcAft>
              <a:buClr>
                <a:srgbClr val="666666"/>
              </a:buClr>
              <a:buSzPct val="25000"/>
              <a:buFont typeface="Consolas"/>
              <a:buNone/>
            </a:pPr>
            <a:r>
              <a:rPr b="0" i="0" lang="en-US" sz="1900" u="none" cap="none" strike="noStrike">
                <a:solidFill>
                  <a:srgbClr val="666666"/>
                </a:solidFill>
                <a:latin typeface="Consolas"/>
                <a:ea typeface="Consolas"/>
                <a:cs typeface="Consolas"/>
                <a:sym typeface="Consolas"/>
              </a:rPr>
              <a:t>/getRecurringFeedingSchedule</a:t>
            </a:r>
          </a:p>
          <a:p>
            <a:pPr indent="0" lvl="0" marL="0" marR="0" rtl="0" algn="l">
              <a:lnSpc>
                <a:spcPct val="100000"/>
              </a:lnSpc>
              <a:spcBef>
                <a:spcPts val="0"/>
              </a:spcBef>
              <a:spcAft>
                <a:spcPts val="0"/>
              </a:spcAft>
              <a:buClr>
                <a:srgbClr val="666666"/>
              </a:buClr>
              <a:buSzPct val="25000"/>
              <a:buFont typeface="Consolas"/>
              <a:buNone/>
            </a:pPr>
            <a:r>
              <a:rPr b="0" i="0" lang="en-US" sz="1900" u="none" cap="none" strike="noStrike">
                <a:solidFill>
                  <a:srgbClr val="666666"/>
                </a:solidFill>
                <a:latin typeface="Consolas"/>
                <a:ea typeface="Consolas"/>
                <a:cs typeface="Consolas"/>
                <a:sym typeface="Consolas"/>
              </a:rPr>
              <a:t>/isDogSick</a:t>
            </a:r>
          </a:p>
          <a:p>
            <a:pPr indent="0" lvl="0" marL="0" marR="0" rtl="0" algn="l">
              <a:lnSpc>
                <a:spcPct val="100000"/>
              </a:lnSpc>
              <a:spcBef>
                <a:spcPts val="0"/>
              </a:spcBef>
              <a:spcAft>
                <a:spcPts val="0"/>
              </a:spcAft>
              <a:buClr>
                <a:srgbClr val="666666"/>
              </a:buClr>
              <a:buSzPct val="25000"/>
              <a:buFont typeface="Consolas"/>
              <a:buNone/>
            </a:pPr>
            <a:r>
              <a:rPr b="0" i="0" lang="en-US" sz="1900" u="none" cap="none" strike="noStrike">
                <a:solidFill>
                  <a:srgbClr val="666666"/>
                </a:solidFill>
                <a:latin typeface="Consolas"/>
                <a:ea typeface="Consolas"/>
                <a:cs typeface="Consolas"/>
                <a:sym typeface="Consolas"/>
              </a:rPr>
              <a:t>/getDogsAtPark</a:t>
            </a:r>
          </a:p>
          <a:p>
            <a:pPr indent="0" lvl="0" marL="0" marR="0" rtl="0" algn="l">
              <a:lnSpc>
                <a:spcPct val="100000"/>
              </a:lnSpc>
              <a:spcBef>
                <a:spcPts val="0"/>
              </a:spcBef>
              <a:spcAft>
                <a:spcPts val="0"/>
              </a:spcAft>
              <a:buClr>
                <a:srgbClr val="666666"/>
              </a:buClr>
              <a:buSzPct val="25000"/>
              <a:buFont typeface="Consolas"/>
              <a:buNone/>
            </a:pPr>
            <a:r>
              <a:rPr b="0" i="0" lang="en-US" sz="1900" u="none" cap="none" strike="noStrike">
                <a:solidFill>
                  <a:srgbClr val="666666"/>
                </a:solidFill>
                <a:latin typeface="Consolas"/>
                <a:ea typeface="Consolas"/>
                <a:cs typeface="Consolas"/>
                <a:sym typeface="Consolas"/>
              </a:rPr>
              <a:t>/feedADog</a:t>
            </a:r>
          </a:p>
          <a:p>
            <a:pPr indent="0" lvl="0" marL="0" marR="0" rtl="0" algn="l">
              <a:lnSpc>
                <a:spcPct val="100000"/>
              </a:lnSpc>
              <a:spcBef>
                <a:spcPts val="0"/>
              </a:spcBef>
              <a:spcAft>
                <a:spcPts val="0"/>
              </a:spcAft>
              <a:buClr>
                <a:srgbClr val="666666"/>
              </a:buClr>
              <a:buSzPct val="25000"/>
              <a:buFont typeface="Consolas"/>
              <a:buNone/>
            </a:pPr>
            <a:r>
              <a:rPr b="0" i="0" lang="en-US" sz="1900" u="none" cap="none" strike="noStrike">
                <a:solidFill>
                  <a:srgbClr val="666666"/>
                </a:solidFill>
                <a:latin typeface="Consolas"/>
                <a:ea typeface="Consolas"/>
                <a:cs typeface="Consolas"/>
                <a:sym typeface="Consolas"/>
              </a:rPr>
              <a:t>/getSittingDogs</a:t>
            </a:r>
          </a:p>
          <a:p>
            <a:pPr indent="0" lvl="0" marL="0" marR="0" rtl="0" algn="l">
              <a:lnSpc>
                <a:spcPct val="100000"/>
              </a:lnSpc>
              <a:spcBef>
                <a:spcPts val="0"/>
              </a:spcBef>
              <a:spcAft>
                <a:spcPts val="0"/>
              </a:spcAft>
              <a:buClr>
                <a:srgbClr val="666666"/>
              </a:buClr>
              <a:buSzPct val="25000"/>
              <a:buFont typeface="Consolas"/>
              <a:buNone/>
            </a:pPr>
            <a:r>
              <a:rPr b="0" i="0" lang="en-US" sz="1900" u="none" cap="none" strike="noStrike">
                <a:solidFill>
                  <a:srgbClr val="666666"/>
                </a:solidFill>
                <a:latin typeface="Consolas"/>
                <a:ea typeface="Consolas"/>
                <a:cs typeface="Consolas"/>
                <a:sym typeface="Consolas"/>
              </a:rPr>
              <a:t>/checkHealth</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2" name="Shape 732"/>
        <p:cNvGrpSpPr/>
        <p:nvPr/>
      </p:nvGrpSpPr>
      <p:grpSpPr>
        <a:xfrm>
          <a:off x="0" y="0"/>
          <a:ext cx="0" cy="0"/>
          <a:chOff x="0" y="0"/>
          <a:chExt cx="0" cy="0"/>
        </a:xfrm>
      </p:grpSpPr>
      <p:sp>
        <p:nvSpPr>
          <p:cNvPr id="733" name="Shape 733"/>
          <p:cNvSpPr txBox="1"/>
          <p:nvPr>
            <p:ph idx="4294967295" type="title"/>
          </p:nvPr>
        </p:nvSpPr>
        <p:spPr>
          <a:xfrm>
            <a:off x="222566" y="294433"/>
            <a:ext cx="10782900" cy="1409700"/>
          </a:xfrm>
          <a:prstGeom prst="rect">
            <a:avLst/>
          </a:prstGeom>
          <a:noFill/>
          <a:ln>
            <a:noFill/>
          </a:ln>
        </p:spPr>
        <p:txBody>
          <a:bodyPr anchorCtr="0" anchor="b" bIns="121825" lIns="121825" rIns="121825" tIns="121825">
            <a:noAutofit/>
          </a:bodyPr>
          <a:lstStyle/>
          <a:p>
            <a:pPr indent="0" lvl="0" marL="0" marR="0" rtl="0" algn="l">
              <a:lnSpc>
                <a:spcPct val="100000"/>
              </a:lnSpc>
              <a:spcBef>
                <a:spcPts val="0"/>
              </a:spcBef>
              <a:spcAft>
                <a:spcPts val="0"/>
              </a:spcAft>
              <a:buClr>
                <a:srgbClr val="666666"/>
              </a:buClr>
              <a:buSzPct val="25000"/>
              <a:buFont typeface="Roboto"/>
              <a:buNone/>
            </a:pPr>
            <a:r>
              <a:rPr b="0" i="0" lang="en-US" sz="4000" u="none" cap="none" strike="noStrike">
                <a:solidFill>
                  <a:srgbClr val="666666"/>
                </a:solidFill>
                <a:latin typeface="Roboto"/>
                <a:ea typeface="Roboto"/>
                <a:cs typeface="Roboto"/>
                <a:sym typeface="Roboto"/>
              </a:rPr>
              <a:t>Best Practice 3:</a:t>
            </a:r>
          </a:p>
          <a:p>
            <a:pPr indent="0" lvl="0" marL="0" marR="0" rtl="0" algn="l">
              <a:lnSpc>
                <a:spcPct val="100000"/>
              </a:lnSpc>
              <a:spcBef>
                <a:spcPts val="0"/>
              </a:spcBef>
              <a:spcAft>
                <a:spcPts val="0"/>
              </a:spcAft>
              <a:buClr>
                <a:srgbClr val="666666"/>
              </a:buClr>
              <a:buSzPct val="25000"/>
              <a:buFont typeface="Roboto"/>
              <a:buNone/>
            </a:pPr>
            <a:r>
              <a:rPr b="0" i="0" lang="en-US" sz="4000" u="none" cap="none" strike="noStrike">
                <a:solidFill>
                  <a:srgbClr val="666666"/>
                </a:solidFill>
                <a:latin typeface="Roboto"/>
                <a:ea typeface="Roboto"/>
                <a:cs typeface="Roboto"/>
                <a:sym typeface="Roboto"/>
              </a:rPr>
              <a:t>Use HTTP Verbs to Manage CRUD Operations</a:t>
            </a:r>
          </a:p>
        </p:txBody>
      </p:sp>
      <p:graphicFrame>
        <p:nvGraphicFramePr>
          <p:cNvPr id="734" name="Shape 734"/>
          <p:cNvGraphicFramePr/>
          <p:nvPr/>
        </p:nvGraphicFramePr>
        <p:xfrm>
          <a:off x="333817" y="1959800"/>
          <a:ext cx="3000000" cy="3000000"/>
        </p:xfrm>
        <a:graphic>
          <a:graphicData uri="http://schemas.openxmlformats.org/drawingml/2006/table">
            <a:tbl>
              <a:tblPr>
                <a:noFill/>
                <a:tableStyleId>{0E53655F-D9D6-41A0-9EEB-7D580EB3146F}</a:tableStyleId>
              </a:tblPr>
              <a:tblGrid>
                <a:gridCol w="2115350"/>
                <a:gridCol w="2115350"/>
                <a:gridCol w="2115350"/>
                <a:gridCol w="2115350"/>
                <a:gridCol w="2115350"/>
              </a:tblGrid>
              <a:tr h="1169975">
                <a:tc>
                  <a:txBody>
                    <a:bodyPr>
                      <a:noAutofit/>
                    </a:bodyPr>
                    <a:lstStyle/>
                    <a:p>
                      <a:pPr indent="0" lvl="0" marL="0" marR="0" rtl="0" algn="l">
                        <a:lnSpc>
                          <a:spcPct val="100000"/>
                        </a:lnSpc>
                        <a:spcBef>
                          <a:spcPts val="0"/>
                        </a:spcBef>
                        <a:spcAft>
                          <a:spcPts val="0"/>
                        </a:spcAft>
                        <a:buClr>
                          <a:srgbClr val="FFFFFF"/>
                        </a:buClr>
                        <a:buSzPct val="25000"/>
                        <a:buFont typeface="Roboto"/>
                        <a:buNone/>
                      </a:pPr>
                      <a:r>
                        <a:rPr lang="en-US" sz="1900" u="none" cap="none" strike="noStrike">
                          <a:solidFill>
                            <a:srgbClr val="FFFFFF"/>
                          </a:solidFill>
                          <a:latin typeface="Roboto"/>
                          <a:ea typeface="Roboto"/>
                          <a:cs typeface="Roboto"/>
                          <a:sym typeface="Roboto"/>
                        </a:rPr>
                        <a:t>Resource</a:t>
                      </a:r>
                    </a:p>
                  </a:txBody>
                  <a:tcPr marT="121900" marB="121900" marR="121775" marL="121775">
                    <a:solidFill>
                      <a:srgbClr val="4285F4"/>
                    </a:solidFill>
                  </a:tcPr>
                </a:tc>
                <a:tc>
                  <a:txBody>
                    <a:bodyPr>
                      <a:noAutofit/>
                    </a:bodyPr>
                    <a:lstStyle/>
                    <a:p>
                      <a:pPr indent="0" lvl="0" marL="0" marR="0" rtl="0" algn="l">
                        <a:lnSpc>
                          <a:spcPct val="100000"/>
                        </a:lnSpc>
                        <a:spcBef>
                          <a:spcPts val="0"/>
                        </a:spcBef>
                        <a:spcAft>
                          <a:spcPts val="0"/>
                        </a:spcAft>
                        <a:buClr>
                          <a:schemeClr val="lt1"/>
                        </a:buClr>
                        <a:buSzPct val="25000"/>
                        <a:buFont typeface="Roboto"/>
                        <a:buNone/>
                      </a:pPr>
                      <a:r>
                        <a:rPr b="1" lang="en-US" sz="1900" u="none" cap="none" strike="noStrike">
                          <a:solidFill>
                            <a:schemeClr val="lt1"/>
                          </a:solidFill>
                          <a:latin typeface="Roboto"/>
                          <a:ea typeface="Roboto"/>
                          <a:cs typeface="Roboto"/>
                          <a:sym typeface="Roboto"/>
                        </a:rPr>
                        <a:t>POST</a:t>
                      </a:r>
                    </a:p>
                    <a:p>
                      <a:pPr indent="0" lvl="0" marL="0" marR="0" rtl="0" algn="l">
                        <a:lnSpc>
                          <a:spcPct val="100000"/>
                        </a:lnSpc>
                        <a:spcBef>
                          <a:spcPts val="0"/>
                        </a:spcBef>
                        <a:spcAft>
                          <a:spcPts val="0"/>
                        </a:spcAft>
                        <a:buClr>
                          <a:schemeClr val="lt1"/>
                        </a:buClr>
                        <a:buSzPct val="25000"/>
                        <a:buFont typeface="Roboto"/>
                        <a:buNone/>
                      </a:pPr>
                      <a:r>
                        <a:rPr lang="en-US" sz="1900" u="none" cap="none" strike="noStrike">
                          <a:solidFill>
                            <a:schemeClr val="lt1"/>
                          </a:solidFill>
                          <a:latin typeface="Roboto"/>
                          <a:ea typeface="Roboto"/>
                          <a:cs typeface="Roboto"/>
                          <a:sym typeface="Roboto"/>
                        </a:rPr>
                        <a:t>create</a:t>
                      </a:r>
                    </a:p>
                  </a:txBody>
                  <a:tcPr marT="121900" marB="121900" marR="121775" marL="121775">
                    <a:solidFill>
                      <a:srgbClr val="4285F4"/>
                    </a:solidFill>
                  </a:tcPr>
                </a:tc>
                <a:tc>
                  <a:txBody>
                    <a:bodyPr>
                      <a:noAutofit/>
                    </a:bodyPr>
                    <a:lstStyle/>
                    <a:p>
                      <a:pPr indent="0" lvl="0" marL="0" marR="0" rtl="0" algn="l">
                        <a:lnSpc>
                          <a:spcPct val="100000"/>
                        </a:lnSpc>
                        <a:spcBef>
                          <a:spcPts val="0"/>
                        </a:spcBef>
                        <a:spcAft>
                          <a:spcPts val="0"/>
                        </a:spcAft>
                        <a:buClr>
                          <a:schemeClr val="lt1"/>
                        </a:buClr>
                        <a:buSzPct val="25000"/>
                        <a:buFont typeface="Roboto"/>
                        <a:buNone/>
                      </a:pPr>
                      <a:r>
                        <a:rPr b="1" lang="en-US" sz="1900" u="none" cap="none" strike="noStrike">
                          <a:solidFill>
                            <a:schemeClr val="lt1"/>
                          </a:solidFill>
                          <a:latin typeface="Roboto"/>
                          <a:ea typeface="Roboto"/>
                          <a:cs typeface="Roboto"/>
                          <a:sym typeface="Roboto"/>
                        </a:rPr>
                        <a:t>GET</a:t>
                      </a:r>
                    </a:p>
                    <a:p>
                      <a:pPr indent="0" lvl="0" marL="0" marR="0" rtl="0" algn="l">
                        <a:lnSpc>
                          <a:spcPct val="100000"/>
                        </a:lnSpc>
                        <a:spcBef>
                          <a:spcPts val="0"/>
                        </a:spcBef>
                        <a:spcAft>
                          <a:spcPts val="0"/>
                        </a:spcAft>
                        <a:buClr>
                          <a:schemeClr val="lt1"/>
                        </a:buClr>
                        <a:buSzPct val="25000"/>
                        <a:buFont typeface="Roboto"/>
                        <a:buNone/>
                      </a:pPr>
                      <a:r>
                        <a:rPr lang="en-US" sz="1900" u="none" cap="none" strike="noStrike">
                          <a:solidFill>
                            <a:schemeClr val="lt1"/>
                          </a:solidFill>
                          <a:latin typeface="Roboto"/>
                          <a:ea typeface="Roboto"/>
                          <a:cs typeface="Roboto"/>
                          <a:sym typeface="Roboto"/>
                        </a:rPr>
                        <a:t>read</a:t>
                      </a:r>
                    </a:p>
                  </a:txBody>
                  <a:tcPr marT="121900" marB="121900" marR="121775" marL="121775">
                    <a:solidFill>
                      <a:srgbClr val="4285F4"/>
                    </a:solidFill>
                  </a:tcPr>
                </a:tc>
                <a:tc>
                  <a:txBody>
                    <a:bodyPr>
                      <a:noAutofit/>
                    </a:bodyPr>
                    <a:lstStyle/>
                    <a:p>
                      <a:pPr indent="0" lvl="0" marL="0" marR="0" rtl="0" algn="l">
                        <a:lnSpc>
                          <a:spcPct val="100000"/>
                        </a:lnSpc>
                        <a:spcBef>
                          <a:spcPts val="0"/>
                        </a:spcBef>
                        <a:spcAft>
                          <a:spcPts val="0"/>
                        </a:spcAft>
                        <a:buClr>
                          <a:schemeClr val="lt1"/>
                        </a:buClr>
                        <a:buSzPct val="25000"/>
                        <a:buFont typeface="Roboto"/>
                        <a:buNone/>
                      </a:pPr>
                      <a:r>
                        <a:rPr b="1" lang="en-US" sz="1900" u="none" cap="none" strike="noStrike">
                          <a:solidFill>
                            <a:schemeClr val="lt1"/>
                          </a:solidFill>
                          <a:latin typeface="Roboto"/>
                          <a:ea typeface="Roboto"/>
                          <a:cs typeface="Roboto"/>
                          <a:sym typeface="Roboto"/>
                        </a:rPr>
                        <a:t>PUT</a:t>
                      </a:r>
                    </a:p>
                    <a:p>
                      <a:pPr indent="0" lvl="0" marL="0" marR="0" rtl="0" algn="l">
                        <a:lnSpc>
                          <a:spcPct val="100000"/>
                        </a:lnSpc>
                        <a:spcBef>
                          <a:spcPts val="0"/>
                        </a:spcBef>
                        <a:spcAft>
                          <a:spcPts val="0"/>
                        </a:spcAft>
                        <a:buClr>
                          <a:schemeClr val="lt1"/>
                        </a:buClr>
                        <a:buSzPct val="25000"/>
                        <a:buFont typeface="Roboto"/>
                        <a:buNone/>
                      </a:pPr>
                      <a:r>
                        <a:rPr lang="en-US" sz="1900" u="none" cap="none" strike="noStrike">
                          <a:solidFill>
                            <a:schemeClr val="lt1"/>
                          </a:solidFill>
                          <a:latin typeface="Roboto"/>
                          <a:ea typeface="Roboto"/>
                          <a:cs typeface="Roboto"/>
                          <a:sym typeface="Roboto"/>
                        </a:rPr>
                        <a:t>update</a:t>
                      </a:r>
                    </a:p>
                  </a:txBody>
                  <a:tcPr marT="121900" marB="121900" marR="121775" marL="121775">
                    <a:solidFill>
                      <a:srgbClr val="4285F4"/>
                    </a:solidFill>
                  </a:tcPr>
                </a:tc>
                <a:tc>
                  <a:txBody>
                    <a:bodyPr>
                      <a:noAutofit/>
                    </a:bodyPr>
                    <a:lstStyle/>
                    <a:p>
                      <a:pPr indent="0" lvl="0" marL="0" marR="0" rtl="0" algn="l">
                        <a:lnSpc>
                          <a:spcPct val="100000"/>
                        </a:lnSpc>
                        <a:spcBef>
                          <a:spcPts val="0"/>
                        </a:spcBef>
                        <a:spcAft>
                          <a:spcPts val="0"/>
                        </a:spcAft>
                        <a:buClr>
                          <a:schemeClr val="lt1"/>
                        </a:buClr>
                        <a:buSzPct val="25000"/>
                        <a:buFont typeface="Roboto"/>
                        <a:buNone/>
                      </a:pPr>
                      <a:r>
                        <a:rPr b="1" lang="en-US" sz="1900" u="none" cap="none" strike="noStrike">
                          <a:solidFill>
                            <a:schemeClr val="lt1"/>
                          </a:solidFill>
                          <a:latin typeface="Roboto"/>
                          <a:ea typeface="Roboto"/>
                          <a:cs typeface="Roboto"/>
                          <a:sym typeface="Roboto"/>
                        </a:rPr>
                        <a:t>DELETE</a:t>
                      </a:r>
                    </a:p>
                    <a:p>
                      <a:pPr indent="0" lvl="0" marL="0" marR="0" rtl="0" algn="l">
                        <a:lnSpc>
                          <a:spcPct val="100000"/>
                        </a:lnSpc>
                        <a:spcBef>
                          <a:spcPts val="0"/>
                        </a:spcBef>
                        <a:spcAft>
                          <a:spcPts val="0"/>
                        </a:spcAft>
                        <a:buClr>
                          <a:schemeClr val="lt1"/>
                        </a:buClr>
                        <a:buSzPct val="25000"/>
                        <a:buFont typeface="Roboto"/>
                        <a:buNone/>
                      </a:pPr>
                      <a:r>
                        <a:rPr lang="en-US" sz="1900" u="none" cap="none" strike="noStrike">
                          <a:solidFill>
                            <a:schemeClr val="lt1"/>
                          </a:solidFill>
                          <a:latin typeface="Roboto"/>
                          <a:ea typeface="Roboto"/>
                          <a:cs typeface="Roboto"/>
                          <a:sym typeface="Roboto"/>
                        </a:rPr>
                        <a:t>delete</a:t>
                      </a:r>
                    </a:p>
                  </a:txBody>
                  <a:tcPr marT="121900" marB="121900" marR="121775" marL="121775">
                    <a:solidFill>
                      <a:srgbClr val="4285F4"/>
                    </a:solidFill>
                  </a:tcPr>
                </a:tc>
              </a:tr>
              <a:tr h="1169975">
                <a:tc>
                  <a:txBody>
                    <a:bodyPr>
                      <a:noAutofit/>
                    </a:bodyPr>
                    <a:lstStyle/>
                    <a:p>
                      <a:pPr indent="0" lvl="0" marL="0" marR="0" rtl="0" algn="l">
                        <a:lnSpc>
                          <a:spcPct val="100000"/>
                        </a:lnSpc>
                        <a:spcBef>
                          <a:spcPts val="0"/>
                        </a:spcBef>
                        <a:spcAft>
                          <a:spcPts val="0"/>
                        </a:spcAft>
                        <a:buClr>
                          <a:srgbClr val="666666"/>
                        </a:buClr>
                        <a:buSzPct val="25000"/>
                        <a:buFont typeface="Consolas"/>
                        <a:buNone/>
                      </a:pPr>
                      <a:r>
                        <a:rPr lang="en-US" sz="1900" u="none" cap="none" strike="noStrike">
                          <a:solidFill>
                            <a:srgbClr val="666666"/>
                          </a:solidFill>
                          <a:latin typeface="Consolas"/>
                          <a:ea typeface="Consolas"/>
                          <a:cs typeface="Consolas"/>
                          <a:sym typeface="Consolas"/>
                        </a:rPr>
                        <a:t>/</a:t>
                      </a:r>
                      <a:r>
                        <a:rPr b="1" lang="en-US" sz="1900" u="none" cap="none" strike="noStrike">
                          <a:solidFill>
                            <a:srgbClr val="666666"/>
                          </a:solidFill>
                          <a:latin typeface="Consolas"/>
                          <a:ea typeface="Consolas"/>
                          <a:cs typeface="Consolas"/>
                          <a:sym typeface="Consolas"/>
                        </a:rPr>
                        <a:t>dogs</a:t>
                      </a:r>
                    </a:p>
                  </a:txBody>
                  <a:tcPr marT="121900" marB="121900" marR="121775" marL="121775"/>
                </a:tc>
                <a:tc>
                  <a:txBody>
                    <a:bodyPr>
                      <a:noAutofit/>
                    </a:bodyPr>
                    <a:lstStyle/>
                    <a:p>
                      <a:pPr indent="0" lvl="0" marL="0" marR="0" rtl="0" algn="l">
                        <a:lnSpc>
                          <a:spcPct val="100000"/>
                        </a:lnSpc>
                        <a:spcBef>
                          <a:spcPts val="0"/>
                        </a:spcBef>
                        <a:spcAft>
                          <a:spcPts val="0"/>
                        </a:spcAft>
                        <a:buClr>
                          <a:srgbClr val="666666"/>
                        </a:buClr>
                        <a:buSzPct val="25000"/>
                        <a:buFont typeface="Roboto"/>
                        <a:buNone/>
                      </a:pPr>
                      <a:r>
                        <a:rPr lang="en-US" sz="1900" u="none" cap="none" strike="noStrike">
                          <a:solidFill>
                            <a:srgbClr val="666666"/>
                          </a:solidFill>
                          <a:latin typeface="Roboto"/>
                          <a:ea typeface="Roboto"/>
                          <a:cs typeface="Roboto"/>
                          <a:sym typeface="Roboto"/>
                        </a:rPr>
                        <a:t>Create a new dog</a:t>
                      </a:r>
                    </a:p>
                  </a:txBody>
                  <a:tcPr marT="121900" marB="121900" marR="121775" marL="121775"/>
                </a:tc>
                <a:tc>
                  <a:txBody>
                    <a:bodyPr>
                      <a:noAutofit/>
                    </a:bodyPr>
                    <a:lstStyle/>
                    <a:p>
                      <a:pPr indent="0" lvl="0" marL="0" marR="0" rtl="0" algn="l">
                        <a:lnSpc>
                          <a:spcPct val="100000"/>
                        </a:lnSpc>
                        <a:spcBef>
                          <a:spcPts val="0"/>
                        </a:spcBef>
                        <a:spcAft>
                          <a:spcPts val="0"/>
                        </a:spcAft>
                        <a:buClr>
                          <a:srgbClr val="666666"/>
                        </a:buClr>
                        <a:buSzPct val="25000"/>
                        <a:buFont typeface="Roboto"/>
                        <a:buNone/>
                      </a:pPr>
                      <a:r>
                        <a:rPr lang="en-US" sz="1900" u="none" cap="none" strike="noStrike">
                          <a:solidFill>
                            <a:srgbClr val="666666"/>
                          </a:solidFill>
                          <a:latin typeface="Roboto"/>
                          <a:ea typeface="Roboto"/>
                          <a:cs typeface="Roboto"/>
                          <a:sym typeface="Roboto"/>
                        </a:rPr>
                        <a:t>List matched dogs</a:t>
                      </a:r>
                    </a:p>
                  </a:txBody>
                  <a:tcPr marT="121900" marB="121900" marR="121775" marL="121775"/>
                </a:tc>
                <a:tc>
                  <a:txBody>
                    <a:bodyPr>
                      <a:noAutofit/>
                    </a:bodyPr>
                    <a:lstStyle/>
                    <a:p>
                      <a:pPr indent="0" lvl="0" marL="0" marR="0" rtl="0" algn="l">
                        <a:lnSpc>
                          <a:spcPct val="100000"/>
                        </a:lnSpc>
                        <a:spcBef>
                          <a:spcPts val="0"/>
                        </a:spcBef>
                        <a:spcAft>
                          <a:spcPts val="0"/>
                        </a:spcAft>
                        <a:buClr>
                          <a:srgbClr val="666666"/>
                        </a:buClr>
                        <a:buSzPct val="25000"/>
                        <a:buFont typeface="Roboto"/>
                        <a:buNone/>
                      </a:pPr>
                      <a:r>
                        <a:rPr lang="en-US" sz="1900" u="none" cap="none" strike="noStrike">
                          <a:solidFill>
                            <a:srgbClr val="666666"/>
                          </a:solidFill>
                          <a:latin typeface="Roboto"/>
                          <a:ea typeface="Roboto"/>
                          <a:cs typeface="Roboto"/>
                          <a:sym typeface="Roboto"/>
                        </a:rPr>
                        <a:t>Bulk update matched dogs</a:t>
                      </a:r>
                    </a:p>
                  </a:txBody>
                  <a:tcPr marT="121900" marB="121900" marR="121775" marL="121775"/>
                </a:tc>
                <a:tc>
                  <a:txBody>
                    <a:bodyPr>
                      <a:noAutofit/>
                    </a:bodyPr>
                    <a:lstStyle/>
                    <a:p>
                      <a:pPr indent="0" lvl="0" marL="0" marR="0" rtl="0" algn="l">
                        <a:lnSpc>
                          <a:spcPct val="100000"/>
                        </a:lnSpc>
                        <a:spcBef>
                          <a:spcPts val="0"/>
                        </a:spcBef>
                        <a:spcAft>
                          <a:spcPts val="0"/>
                        </a:spcAft>
                        <a:buClr>
                          <a:srgbClr val="666666"/>
                        </a:buClr>
                        <a:buSzPct val="25000"/>
                        <a:buFont typeface="Roboto"/>
                        <a:buNone/>
                      </a:pPr>
                      <a:r>
                        <a:rPr lang="en-US" sz="1900" u="none" cap="none" strike="noStrike">
                          <a:solidFill>
                            <a:srgbClr val="666666"/>
                          </a:solidFill>
                          <a:latin typeface="Roboto"/>
                          <a:ea typeface="Roboto"/>
                          <a:cs typeface="Roboto"/>
                          <a:sym typeface="Roboto"/>
                        </a:rPr>
                        <a:t>Delete all matched dogs</a:t>
                      </a:r>
                    </a:p>
                  </a:txBody>
                  <a:tcPr marT="121900" marB="121900" marR="121775" marL="121775"/>
                </a:tc>
              </a:tr>
              <a:tr h="1169975">
                <a:tc>
                  <a:txBody>
                    <a:bodyPr>
                      <a:noAutofit/>
                    </a:bodyPr>
                    <a:lstStyle/>
                    <a:p>
                      <a:pPr indent="0" lvl="0" marL="0" marR="0" rtl="0" algn="l">
                        <a:lnSpc>
                          <a:spcPct val="100000"/>
                        </a:lnSpc>
                        <a:spcBef>
                          <a:spcPts val="0"/>
                        </a:spcBef>
                        <a:spcAft>
                          <a:spcPts val="0"/>
                        </a:spcAft>
                        <a:buClr>
                          <a:srgbClr val="666666"/>
                        </a:buClr>
                        <a:buSzPct val="25000"/>
                        <a:buFont typeface="Consolas"/>
                        <a:buNone/>
                      </a:pPr>
                      <a:r>
                        <a:rPr lang="en-US" sz="1900" u="none" cap="none" strike="noStrike">
                          <a:solidFill>
                            <a:srgbClr val="666666"/>
                          </a:solidFill>
                          <a:latin typeface="Consolas"/>
                          <a:ea typeface="Consolas"/>
                          <a:cs typeface="Consolas"/>
                          <a:sym typeface="Consolas"/>
                        </a:rPr>
                        <a:t>/</a:t>
                      </a:r>
                      <a:r>
                        <a:rPr b="1" lang="en-US" sz="1900" u="none" cap="none" strike="noStrike">
                          <a:solidFill>
                            <a:srgbClr val="666666"/>
                          </a:solidFill>
                          <a:latin typeface="Consolas"/>
                          <a:ea typeface="Consolas"/>
                          <a:cs typeface="Consolas"/>
                          <a:sym typeface="Consolas"/>
                        </a:rPr>
                        <a:t>dogs</a:t>
                      </a:r>
                      <a:r>
                        <a:rPr lang="en-US" sz="1900" u="none" cap="none" strike="noStrike">
                          <a:solidFill>
                            <a:srgbClr val="666666"/>
                          </a:solidFill>
                          <a:latin typeface="Consolas"/>
                          <a:ea typeface="Consolas"/>
                          <a:cs typeface="Consolas"/>
                          <a:sym typeface="Consolas"/>
                        </a:rPr>
                        <a:t>/</a:t>
                      </a:r>
                      <a:r>
                        <a:rPr b="1" lang="en-US" sz="1900" u="none" cap="none" strike="noStrike">
                          <a:solidFill>
                            <a:srgbClr val="666666"/>
                          </a:solidFill>
                          <a:latin typeface="Consolas"/>
                          <a:ea typeface="Consolas"/>
                          <a:cs typeface="Consolas"/>
                          <a:sym typeface="Consolas"/>
                        </a:rPr>
                        <a:t>1234</a:t>
                      </a:r>
                    </a:p>
                  </a:txBody>
                  <a:tcPr marT="121900" marB="121900" marR="121775" marL="121775"/>
                </a:tc>
                <a:tc>
                  <a:txBody>
                    <a:bodyPr>
                      <a:noAutofit/>
                    </a:bodyPr>
                    <a:lstStyle/>
                    <a:p>
                      <a:pPr indent="0" lvl="0" marL="0" marR="0" rtl="0" algn="l">
                        <a:lnSpc>
                          <a:spcPct val="100000"/>
                        </a:lnSpc>
                        <a:spcBef>
                          <a:spcPts val="0"/>
                        </a:spcBef>
                        <a:spcAft>
                          <a:spcPts val="0"/>
                        </a:spcAft>
                        <a:buClr>
                          <a:srgbClr val="666666"/>
                        </a:buClr>
                        <a:buSzPct val="25000"/>
                        <a:buFont typeface="Roboto"/>
                        <a:buNone/>
                      </a:pPr>
                      <a:r>
                        <a:rPr lang="en-US" sz="1900" u="none" cap="none" strike="noStrike">
                          <a:solidFill>
                            <a:srgbClr val="666666"/>
                          </a:solidFill>
                          <a:latin typeface="Roboto"/>
                          <a:ea typeface="Roboto"/>
                          <a:cs typeface="Roboto"/>
                          <a:sym typeface="Roboto"/>
                        </a:rPr>
                        <a:t>Error</a:t>
                      </a:r>
                    </a:p>
                  </a:txBody>
                  <a:tcPr marT="121900" marB="121900" marR="121775" marL="121775"/>
                </a:tc>
                <a:tc>
                  <a:txBody>
                    <a:bodyPr>
                      <a:noAutofit/>
                    </a:bodyPr>
                    <a:lstStyle/>
                    <a:p>
                      <a:pPr indent="0" lvl="0" marL="0" marR="0" rtl="0" algn="l">
                        <a:lnSpc>
                          <a:spcPct val="100000"/>
                        </a:lnSpc>
                        <a:spcBef>
                          <a:spcPts val="0"/>
                        </a:spcBef>
                        <a:spcAft>
                          <a:spcPts val="0"/>
                        </a:spcAft>
                        <a:buClr>
                          <a:srgbClr val="666666"/>
                        </a:buClr>
                        <a:buSzPct val="25000"/>
                        <a:buFont typeface="Roboto"/>
                        <a:buNone/>
                      </a:pPr>
                      <a:r>
                        <a:rPr lang="en-US" sz="1900" u="none" cap="none" strike="noStrike">
                          <a:solidFill>
                            <a:srgbClr val="666666"/>
                          </a:solidFill>
                          <a:latin typeface="Roboto"/>
                          <a:ea typeface="Roboto"/>
                          <a:cs typeface="Roboto"/>
                          <a:sym typeface="Roboto"/>
                        </a:rPr>
                        <a:t>Show "Oreo"</a:t>
                      </a:r>
                    </a:p>
                  </a:txBody>
                  <a:tcPr marT="121900" marB="121900" marR="121775" marL="121775"/>
                </a:tc>
                <a:tc>
                  <a:txBody>
                    <a:bodyPr>
                      <a:noAutofit/>
                    </a:bodyPr>
                    <a:lstStyle/>
                    <a:p>
                      <a:pPr indent="0" lvl="0" marL="0" marR="0" rtl="0" algn="l">
                        <a:lnSpc>
                          <a:spcPct val="100000"/>
                        </a:lnSpc>
                        <a:spcBef>
                          <a:spcPts val="0"/>
                        </a:spcBef>
                        <a:spcAft>
                          <a:spcPts val="0"/>
                        </a:spcAft>
                        <a:buClr>
                          <a:srgbClr val="666666"/>
                        </a:buClr>
                        <a:buSzPct val="25000"/>
                        <a:buFont typeface="Roboto"/>
                        <a:buNone/>
                      </a:pPr>
                      <a:r>
                        <a:rPr lang="en-US" sz="1900" u="none" cap="none" strike="noStrike">
                          <a:solidFill>
                            <a:srgbClr val="666666"/>
                          </a:solidFill>
                          <a:latin typeface="Roboto"/>
                          <a:ea typeface="Roboto"/>
                          <a:cs typeface="Roboto"/>
                          <a:sym typeface="Roboto"/>
                        </a:rPr>
                        <a:t>If exists, update "Oreo"</a:t>
                      </a:r>
                    </a:p>
                    <a:p>
                      <a:pPr indent="0" lvl="0" marL="0" marR="0" rtl="0" algn="l">
                        <a:lnSpc>
                          <a:spcPct val="100000"/>
                        </a:lnSpc>
                        <a:spcBef>
                          <a:spcPts val="0"/>
                        </a:spcBef>
                        <a:spcAft>
                          <a:spcPts val="0"/>
                        </a:spcAft>
                        <a:buClr>
                          <a:srgbClr val="666666"/>
                        </a:buClr>
                        <a:buSzPct val="25000"/>
                        <a:buFont typeface="Roboto"/>
                        <a:buNone/>
                      </a:pPr>
                      <a:r>
                        <a:rPr lang="en-US" sz="1900" u="none" cap="none" strike="noStrike">
                          <a:solidFill>
                            <a:srgbClr val="666666"/>
                          </a:solidFill>
                          <a:latin typeface="Roboto"/>
                          <a:ea typeface="Roboto"/>
                          <a:cs typeface="Roboto"/>
                          <a:sym typeface="Roboto"/>
                        </a:rPr>
                        <a:t>If not, error!</a:t>
                      </a:r>
                    </a:p>
                  </a:txBody>
                  <a:tcPr marT="121900" marB="121900" marR="121775" marL="121775"/>
                </a:tc>
                <a:tc>
                  <a:txBody>
                    <a:bodyPr>
                      <a:noAutofit/>
                    </a:bodyPr>
                    <a:lstStyle/>
                    <a:p>
                      <a:pPr indent="0" lvl="0" marL="0" marR="0" rtl="0" algn="l">
                        <a:lnSpc>
                          <a:spcPct val="100000"/>
                        </a:lnSpc>
                        <a:spcBef>
                          <a:spcPts val="0"/>
                        </a:spcBef>
                        <a:spcAft>
                          <a:spcPts val="0"/>
                        </a:spcAft>
                        <a:buClr>
                          <a:srgbClr val="666666"/>
                        </a:buClr>
                        <a:buSzPct val="25000"/>
                        <a:buFont typeface="Roboto"/>
                        <a:buNone/>
                      </a:pPr>
                      <a:r>
                        <a:rPr lang="en-US" sz="1900" u="none" cap="none" strike="noStrike">
                          <a:solidFill>
                            <a:srgbClr val="666666"/>
                          </a:solidFill>
                          <a:latin typeface="Roboto"/>
                          <a:ea typeface="Roboto"/>
                          <a:cs typeface="Roboto"/>
                          <a:sym typeface="Roboto"/>
                        </a:rPr>
                        <a:t>Delete "Oreo"</a:t>
                      </a:r>
                    </a:p>
                  </a:txBody>
                  <a:tcPr marT="121900" marB="121900" marR="121775" marL="121775"/>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8" name="Shape 738"/>
        <p:cNvGrpSpPr/>
        <p:nvPr/>
      </p:nvGrpSpPr>
      <p:grpSpPr>
        <a:xfrm>
          <a:off x="0" y="0"/>
          <a:ext cx="0" cy="0"/>
          <a:chOff x="0" y="0"/>
          <a:chExt cx="0" cy="0"/>
        </a:xfrm>
      </p:grpSpPr>
      <p:sp>
        <p:nvSpPr>
          <p:cNvPr id="739" name="Shape 739"/>
          <p:cNvSpPr txBox="1"/>
          <p:nvPr>
            <p:ph idx="4294967295" type="title"/>
          </p:nvPr>
        </p:nvSpPr>
        <p:spPr>
          <a:xfrm>
            <a:off x="222566" y="442900"/>
            <a:ext cx="11552400" cy="1261199"/>
          </a:xfrm>
          <a:prstGeom prst="rect">
            <a:avLst/>
          </a:prstGeom>
          <a:noFill/>
          <a:ln>
            <a:noFill/>
          </a:ln>
        </p:spPr>
        <p:txBody>
          <a:bodyPr anchorCtr="0" anchor="b" bIns="121825" lIns="121825" rIns="121825" tIns="121825">
            <a:noAutofit/>
          </a:bodyPr>
          <a:lstStyle/>
          <a:p>
            <a:pPr indent="0" lvl="0" marL="0" marR="0" rtl="0" algn="l">
              <a:lnSpc>
                <a:spcPct val="100000"/>
              </a:lnSpc>
              <a:spcBef>
                <a:spcPts val="0"/>
              </a:spcBef>
              <a:spcAft>
                <a:spcPts val="0"/>
              </a:spcAft>
              <a:buClr>
                <a:srgbClr val="666666"/>
              </a:buClr>
              <a:buSzPct val="25000"/>
              <a:buFont typeface="Roboto"/>
              <a:buNone/>
            </a:pPr>
            <a:r>
              <a:rPr b="0" i="0" lang="en-US" sz="4000" u="none" cap="none" strike="noStrike">
                <a:solidFill>
                  <a:srgbClr val="666666"/>
                </a:solidFill>
                <a:latin typeface="Roboto"/>
                <a:ea typeface="Roboto"/>
                <a:cs typeface="Roboto"/>
                <a:sym typeface="Roboto"/>
              </a:rPr>
              <a:t>Best Practice 4:</a:t>
            </a:r>
          </a:p>
          <a:p>
            <a:pPr indent="0" lvl="0" marL="0" marR="0" rtl="0" algn="l">
              <a:lnSpc>
                <a:spcPct val="100000"/>
              </a:lnSpc>
              <a:spcBef>
                <a:spcPts val="0"/>
              </a:spcBef>
              <a:spcAft>
                <a:spcPts val="0"/>
              </a:spcAft>
              <a:buClr>
                <a:srgbClr val="666666"/>
              </a:buClr>
              <a:buSzPct val="25000"/>
              <a:buFont typeface="Roboto"/>
              <a:buNone/>
            </a:pPr>
            <a:r>
              <a:rPr b="0" i="0" lang="en-US" sz="4000" u="none" cap="none" strike="noStrike">
                <a:solidFill>
                  <a:srgbClr val="666666"/>
                </a:solidFill>
                <a:latin typeface="Roboto"/>
                <a:ea typeface="Roboto"/>
                <a:cs typeface="Roboto"/>
                <a:sym typeface="Roboto"/>
              </a:rPr>
              <a:t>Sweep Complexity Behind the ' </a:t>
            </a:r>
            <a:r>
              <a:rPr b="1" i="0" lang="en-US" sz="4000" u="none" cap="none" strike="noStrike">
                <a:solidFill>
                  <a:srgbClr val="666666"/>
                </a:solidFill>
                <a:latin typeface="Roboto"/>
                <a:ea typeface="Roboto"/>
                <a:cs typeface="Roboto"/>
                <a:sym typeface="Roboto"/>
              </a:rPr>
              <a:t>?</a:t>
            </a:r>
            <a:r>
              <a:rPr b="0" i="0" lang="en-US" sz="4000" u="none" cap="none" strike="noStrike">
                <a:solidFill>
                  <a:srgbClr val="666666"/>
                </a:solidFill>
                <a:latin typeface="Roboto"/>
                <a:ea typeface="Roboto"/>
                <a:cs typeface="Roboto"/>
                <a:sym typeface="Roboto"/>
              </a:rPr>
              <a:t> '</a:t>
            </a:r>
          </a:p>
        </p:txBody>
      </p:sp>
      <p:sp>
        <p:nvSpPr>
          <p:cNvPr id="740" name="Shape 740"/>
          <p:cNvSpPr txBox="1"/>
          <p:nvPr/>
        </p:nvSpPr>
        <p:spPr>
          <a:xfrm>
            <a:off x="222634" y="1671633"/>
            <a:ext cx="10753199" cy="1185900"/>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666666"/>
              </a:buClr>
              <a:buSzPct val="25000"/>
              <a:buFont typeface="Roboto"/>
              <a:buNone/>
            </a:pPr>
            <a:r>
              <a:rPr b="0" i="0" lang="en-US" sz="1900" u="none" cap="none" strike="noStrike">
                <a:solidFill>
                  <a:srgbClr val="666666"/>
                </a:solidFill>
                <a:latin typeface="Roboto"/>
                <a:ea typeface="Roboto"/>
                <a:cs typeface="Roboto"/>
                <a:sym typeface="Roboto"/>
              </a:rPr>
              <a:t>Relationships can be complex.  Use query parameters instead of complex pathing.  </a:t>
            </a:r>
          </a:p>
          <a:p>
            <a:pPr indent="-431800" lvl="0" marL="609600" marR="0" rtl="0" algn="l">
              <a:lnSpc>
                <a:spcPct val="100000"/>
              </a:lnSpc>
              <a:spcBef>
                <a:spcPts val="0"/>
              </a:spcBef>
              <a:spcAft>
                <a:spcPts val="0"/>
              </a:spcAft>
              <a:buClr>
                <a:srgbClr val="666666"/>
              </a:buClr>
              <a:buSzPct val="100000"/>
              <a:buFont typeface="Roboto"/>
              <a:buChar char="●"/>
            </a:pPr>
            <a:r>
              <a:rPr b="0" i="0" lang="en-US" sz="1900" u="none" cap="none" strike="noStrike">
                <a:solidFill>
                  <a:srgbClr val="666666"/>
                </a:solidFill>
                <a:latin typeface="Roboto"/>
                <a:ea typeface="Roboto"/>
                <a:cs typeface="Roboto"/>
                <a:sym typeface="Roboto"/>
              </a:rPr>
              <a:t>Which would you rather use?  </a:t>
            </a:r>
          </a:p>
          <a:p>
            <a:pPr indent="-431800" lvl="0" marL="609600" marR="0" rtl="0" algn="l">
              <a:lnSpc>
                <a:spcPct val="100000"/>
              </a:lnSpc>
              <a:spcBef>
                <a:spcPts val="0"/>
              </a:spcBef>
              <a:spcAft>
                <a:spcPts val="0"/>
              </a:spcAft>
              <a:buClr>
                <a:srgbClr val="666666"/>
              </a:buClr>
              <a:buSzPct val="100000"/>
              <a:buFont typeface="Roboto"/>
              <a:buChar char="●"/>
            </a:pPr>
            <a:r>
              <a:rPr b="0" i="0" lang="en-US" sz="1900" u="none" cap="none" strike="noStrike">
                <a:solidFill>
                  <a:srgbClr val="666666"/>
                </a:solidFill>
                <a:latin typeface="Roboto"/>
                <a:ea typeface="Roboto"/>
                <a:cs typeface="Roboto"/>
                <a:sym typeface="Roboto"/>
              </a:rPr>
              <a:t>Which is more performant in bandwidth and compute constrained client environments?</a:t>
            </a:r>
          </a:p>
        </p:txBody>
      </p:sp>
      <p:sp>
        <p:nvSpPr>
          <p:cNvPr id="741" name="Shape 741"/>
          <p:cNvSpPr txBox="1"/>
          <p:nvPr/>
        </p:nvSpPr>
        <p:spPr>
          <a:xfrm>
            <a:off x="314005" y="5115232"/>
            <a:ext cx="10661700" cy="542699"/>
          </a:xfrm>
          <a:prstGeom prst="rect">
            <a:avLst/>
          </a:prstGeom>
          <a:solidFill>
            <a:srgbClr val="D1D1D1"/>
          </a:solid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666666"/>
              </a:buClr>
              <a:buSzPct val="25000"/>
              <a:buFont typeface="Consolas"/>
              <a:buNone/>
            </a:pPr>
            <a:r>
              <a:rPr b="0" i="0" lang="en-US" sz="1900" u="none" cap="none" strike="noStrike">
                <a:solidFill>
                  <a:srgbClr val="666666"/>
                </a:solidFill>
                <a:latin typeface="Consolas"/>
                <a:ea typeface="Consolas"/>
                <a:cs typeface="Consolas"/>
                <a:sym typeface="Consolas"/>
              </a:rPr>
              <a:t>GET /dogs?color=grey&amp;state=running&amp;location=park</a:t>
            </a:r>
          </a:p>
        </p:txBody>
      </p:sp>
      <p:sp>
        <p:nvSpPr>
          <p:cNvPr id="742" name="Shape 742"/>
          <p:cNvSpPr txBox="1"/>
          <p:nvPr/>
        </p:nvSpPr>
        <p:spPr>
          <a:xfrm>
            <a:off x="268386" y="3110033"/>
            <a:ext cx="10661700" cy="1261199"/>
          </a:xfrm>
          <a:prstGeom prst="rect">
            <a:avLst/>
          </a:prstGeom>
          <a:solidFill>
            <a:srgbClr val="D1D1D1"/>
          </a:solid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666666"/>
              </a:buClr>
              <a:buSzPct val="25000"/>
              <a:buFont typeface="Consolas"/>
              <a:buNone/>
            </a:pPr>
            <a:r>
              <a:rPr b="0" i="0" lang="en-US" sz="1900" u="none" cap="none" strike="noStrike">
                <a:solidFill>
                  <a:srgbClr val="666666"/>
                </a:solidFill>
                <a:latin typeface="Consolas"/>
                <a:ea typeface="Consolas"/>
                <a:cs typeface="Consolas"/>
                <a:sym typeface="Consolas"/>
              </a:rPr>
              <a:t>GET /parks</a:t>
            </a:r>
          </a:p>
          <a:p>
            <a:pPr indent="0" lvl="0" marL="0" marR="0" rtl="0" algn="l">
              <a:lnSpc>
                <a:spcPct val="100000"/>
              </a:lnSpc>
              <a:spcBef>
                <a:spcPts val="0"/>
              </a:spcBef>
              <a:spcAft>
                <a:spcPts val="0"/>
              </a:spcAft>
              <a:buClr>
                <a:srgbClr val="666666"/>
              </a:buClr>
              <a:buSzPct val="25000"/>
              <a:buFont typeface="Consolas"/>
              <a:buNone/>
            </a:pPr>
            <a:r>
              <a:rPr b="0" i="0" lang="en-US" sz="1900" u="none" cap="none" strike="noStrike">
                <a:solidFill>
                  <a:srgbClr val="666666"/>
                </a:solidFill>
                <a:latin typeface="Consolas"/>
                <a:ea typeface="Consolas"/>
                <a:cs typeface="Consolas"/>
                <a:sym typeface="Consolas"/>
              </a:rPr>
              <a:t>For each park:  GET /parks/{park-id}/dogs</a:t>
            </a:r>
          </a:p>
          <a:p>
            <a:pPr indent="0" lvl="0" marL="0" marR="0" rtl="0" algn="l">
              <a:lnSpc>
                <a:spcPct val="100000"/>
              </a:lnSpc>
              <a:spcBef>
                <a:spcPts val="0"/>
              </a:spcBef>
              <a:spcAft>
                <a:spcPts val="0"/>
              </a:spcAft>
              <a:buClr>
                <a:srgbClr val="666666"/>
              </a:buClr>
              <a:buSzPct val="25000"/>
              <a:buFont typeface="Consolas"/>
              <a:buNone/>
            </a:pPr>
            <a:r>
              <a:rPr b="0" i="0" lang="en-US" sz="1900" u="none" cap="none" strike="noStrike">
                <a:solidFill>
                  <a:srgbClr val="666666"/>
                </a:solidFill>
                <a:latin typeface="Consolas"/>
                <a:ea typeface="Consolas"/>
                <a:cs typeface="Consolas"/>
                <a:sym typeface="Consolas"/>
              </a:rPr>
              <a:t>For each dog:   GET /dogs/{dog-id} (filter out dogs not running &amp; not grey)</a:t>
            </a:r>
          </a:p>
          <a:p>
            <a:pPr indent="0" lvl="0" marL="0" marR="0" rtl="0" algn="l">
              <a:lnSpc>
                <a:spcPct val="100000"/>
              </a:lnSpc>
              <a:spcBef>
                <a:spcPts val="0"/>
              </a:spcBef>
              <a:spcAft>
                <a:spcPts val="0"/>
              </a:spcAft>
              <a:buClr>
                <a:srgbClr val="000000"/>
              </a:buClr>
              <a:buFont typeface="Arial"/>
              <a:buNone/>
            </a:pPr>
            <a:r>
              <a:t/>
            </a:r>
            <a:endParaRPr b="0" i="0" sz="1900" u="none" cap="none" strike="noStrike">
              <a:solidFill>
                <a:srgbClr val="000000"/>
              </a:solidFill>
              <a:latin typeface="Consolas"/>
              <a:ea typeface="Consolas"/>
              <a:cs typeface="Consolas"/>
              <a:sym typeface="Consolas"/>
            </a:endParaRPr>
          </a:p>
        </p:txBody>
      </p:sp>
      <p:sp>
        <p:nvSpPr>
          <p:cNvPr id="743" name="Shape 743"/>
          <p:cNvSpPr txBox="1"/>
          <p:nvPr>
            <p:ph idx="4294967295" type="title"/>
          </p:nvPr>
        </p:nvSpPr>
        <p:spPr>
          <a:xfrm>
            <a:off x="314005" y="4269632"/>
            <a:ext cx="10661700" cy="845699"/>
          </a:xfrm>
          <a:prstGeom prst="rect">
            <a:avLst/>
          </a:prstGeom>
          <a:noFill/>
          <a:ln>
            <a:noFill/>
          </a:ln>
        </p:spPr>
        <p:txBody>
          <a:bodyPr anchorCtr="0" anchor="ctr" bIns="121825" lIns="121825" rIns="121825" tIns="121825">
            <a:noAutofit/>
          </a:bodyPr>
          <a:lstStyle/>
          <a:p>
            <a:pPr indent="0" lvl="0" marL="0" marR="0" rtl="0" algn="ctr">
              <a:lnSpc>
                <a:spcPct val="100000"/>
              </a:lnSpc>
              <a:spcBef>
                <a:spcPts val="0"/>
              </a:spcBef>
              <a:spcAft>
                <a:spcPts val="0"/>
              </a:spcAft>
              <a:buClr>
                <a:srgbClr val="666666"/>
              </a:buClr>
              <a:buSzPct val="25000"/>
              <a:buFont typeface="Roboto"/>
              <a:buNone/>
            </a:pPr>
            <a:r>
              <a:rPr b="0" i="0" lang="en-US" sz="3500" u="none" cap="none" strike="noStrike">
                <a:solidFill>
                  <a:srgbClr val="666666"/>
                </a:solidFill>
                <a:latin typeface="Roboto"/>
                <a:ea typeface="Roboto"/>
                <a:cs typeface="Roboto"/>
                <a:sym typeface="Roboto"/>
              </a:rPr>
              <a:t>vs.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Shape 453"/>
          <p:cNvSpPr txBox="1"/>
          <p:nvPr>
            <p:ph idx="1" type="body"/>
          </p:nvPr>
        </p:nvSpPr>
        <p:spPr>
          <a:xfrm>
            <a:off x="477600" y="2643225"/>
            <a:ext cx="5252700" cy="3006300"/>
          </a:xfrm>
          <a:prstGeom prst="rect">
            <a:avLst/>
          </a:prstGeom>
          <a:noFill/>
          <a:ln>
            <a:noFill/>
          </a:ln>
        </p:spPr>
        <p:txBody>
          <a:bodyPr anchorCtr="0" anchor="t" bIns="45675" lIns="91375" rIns="91375" tIns="45675">
            <a:noAutofit/>
          </a:bodyPr>
          <a:lstStyle/>
          <a:p>
            <a:pPr indent="-342900" lvl="0" marL="342900" marR="0" rtl="0" algn="l">
              <a:lnSpc>
                <a:spcPct val="115000"/>
              </a:lnSpc>
              <a:spcBef>
                <a:spcPts val="0"/>
              </a:spcBef>
              <a:spcAft>
                <a:spcPts val="0"/>
              </a:spcAft>
              <a:buClr>
                <a:srgbClr val="434343"/>
              </a:buClr>
              <a:buSzPct val="100000"/>
              <a:buFont typeface="Roboto"/>
              <a:buChar char="•"/>
            </a:pPr>
            <a:r>
              <a:rPr b="0" i="0" lang="en-US" sz="3200" u="none" cap="none" strike="noStrike">
                <a:solidFill>
                  <a:srgbClr val="434343"/>
                </a:solidFill>
                <a:latin typeface="Roboto"/>
                <a:ea typeface="Roboto"/>
                <a:cs typeface="Roboto"/>
                <a:sym typeface="Roboto"/>
              </a:rPr>
              <a:t>Dimensions</a:t>
            </a:r>
          </a:p>
          <a:p>
            <a:pPr indent="-285750" lvl="1" marL="742950" marR="0" rtl="0" algn="l">
              <a:lnSpc>
                <a:spcPct val="115000"/>
              </a:lnSpc>
              <a:spcBef>
                <a:spcPts val="560"/>
              </a:spcBef>
              <a:spcAft>
                <a:spcPts val="0"/>
              </a:spcAft>
              <a:buClr>
                <a:srgbClr val="434343"/>
              </a:buClr>
              <a:buSzPct val="100000"/>
              <a:buFont typeface="Roboto"/>
              <a:buChar char="–"/>
            </a:pPr>
            <a:r>
              <a:rPr b="0" i="0" lang="en-US" sz="2800" u="none" cap="none" strike="noStrike">
                <a:solidFill>
                  <a:srgbClr val="434343"/>
                </a:solidFill>
                <a:latin typeface="Roboto"/>
                <a:ea typeface="Roboto"/>
                <a:cs typeface="Roboto"/>
                <a:sym typeface="Roboto"/>
              </a:rPr>
              <a:t>Aesthetic</a:t>
            </a:r>
          </a:p>
          <a:p>
            <a:pPr indent="-285750" lvl="1" marL="742950" marR="0" rtl="0" algn="l">
              <a:lnSpc>
                <a:spcPct val="115000"/>
              </a:lnSpc>
              <a:spcBef>
                <a:spcPts val="560"/>
              </a:spcBef>
              <a:spcAft>
                <a:spcPts val="0"/>
              </a:spcAft>
              <a:buClr>
                <a:srgbClr val="434343"/>
              </a:buClr>
              <a:buSzPct val="100000"/>
              <a:buFont typeface="Roboto"/>
              <a:buChar char="–"/>
            </a:pPr>
            <a:r>
              <a:rPr b="0" i="0" lang="en-US" sz="2800" u="none" cap="none" strike="noStrike">
                <a:solidFill>
                  <a:srgbClr val="434343"/>
                </a:solidFill>
                <a:latin typeface="Roboto"/>
                <a:ea typeface="Roboto"/>
                <a:cs typeface="Roboto"/>
                <a:sym typeface="Roboto"/>
              </a:rPr>
              <a:t>Functional</a:t>
            </a:r>
          </a:p>
          <a:p>
            <a:pPr indent="-285750" lvl="1" marL="742950" marR="0" rtl="0" algn="l">
              <a:lnSpc>
                <a:spcPct val="115000"/>
              </a:lnSpc>
              <a:spcBef>
                <a:spcPts val="560"/>
              </a:spcBef>
              <a:spcAft>
                <a:spcPts val="0"/>
              </a:spcAft>
              <a:buClr>
                <a:srgbClr val="434343"/>
              </a:buClr>
              <a:buSzPct val="100000"/>
              <a:buFont typeface="Roboto"/>
              <a:buChar char="–"/>
            </a:pPr>
            <a:r>
              <a:rPr b="0" i="0" lang="en-US" sz="2800" u="none" cap="none" strike="noStrike">
                <a:solidFill>
                  <a:srgbClr val="434343"/>
                </a:solidFill>
                <a:latin typeface="Roboto"/>
                <a:ea typeface="Roboto"/>
                <a:cs typeface="Roboto"/>
                <a:sym typeface="Roboto"/>
              </a:rPr>
              <a:t>Economic</a:t>
            </a:r>
          </a:p>
          <a:p>
            <a:pPr indent="-285750" lvl="1" marL="742950" marR="0" rtl="0" algn="l">
              <a:lnSpc>
                <a:spcPct val="115000"/>
              </a:lnSpc>
              <a:spcBef>
                <a:spcPts val="560"/>
              </a:spcBef>
              <a:spcAft>
                <a:spcPts val="0"/>
              </a:spcAft>
              <a:buClr>
                <a:srgbClr val="434343"/>
              </a:buClr>
              <a:buSzPct val="100000"/>
              <a:buFont typeface="Roboto"/>
              <a:buChar char="–"/>
            </a:pPr>
            <a:r>
              <a:rPr b="0" i="0" lang="en-US" sz="2800" u="none" cap="none" strike="noStrike">
                <a:solidFill>
                  <a:srgbClr val="434343"/>
                </a:solidFill>
                <a:latin typeface="Roboto"/>
                <a:ea typeface="Roboto"/>
                <a:cs typeface="Roboto"/>
                <a:sym typeface="Roboto"/>
              </a:rPr>
              <a:t>Sociopolitical</a:t>
            </a:r>
          </a:p>
          <a:p>
            <a:pPr indent="-285750" lvl="1" marL="742950" marR="0" rtl="0" algn="l">
              <a:lnSpc>
                <a:spcPct val="115000"/>
              </a:lnSpc>
              <a:spcBef>
                <a:spcPts val="560"/>
              </a:spcBef>
              <a:spcAft>
                <a:spcPts val="0"/>
              </a:spcAft>
              <a:buClr>
                <a:schemeClr val="dk1"/>
              </a:buClr>
              <a:buSzPct val="25000"/>
              <a:buFont typeface="Arial"/>
              <a:buNone/>
            </a:pPr>
            <a:r>
              <a:t/>
            </a:r>
            <a:endParaRPr b="0" i="0" sz="2800" u="none" cap="none" strike="noStrike">
              <a:solidFill>
                <a:srgbClr val="434343"/>
              </a:solidFill>
              <a:latin typeface="Roboto"/>
              <a:ea typeface="Roboto"/>
              <a:cs typeface="Roboto"/>
              <a:sym typeface="Roboto"/>
            </a:endParaRPr>
          </a:p>
          <a:p>
            <a:pPr indent="-342900" lvl="0" marL="342900" marR="0" rtl="0" algn="l">
              <a:lnSpc>
                <a:spcPct val="115000"/>
              </a:lnSpc>
              <a:spcBef>
                <a:spcPts val="640"/>
              </a:spcBef>
              <a:spcAft>
                <a:spcPts val="0"/>
              </a:spcAft>
              <a:buClr>
                <a:schemeClr val="dk1"/>
              </a:buClr>
              <a:buSzPct val="25000"/>
              <a:buFont typeface="Arial"/>
              <a:buNone/>
            </a:pPr>
            <a:r>
              <a:t/>
            </a:r>
            <a:endParaRPr b="0" i="0" sz="3200" u="none" cap="none" strike="noStrike">
              <a:solidFill>
                <a:srgbClr val="434343"/>
              </a:solidFill>
              <a:latin typeface="Roboto"/>
              <a:ea typeface="Roboto"/>
              <a:cs typeface="Roboto"/>
              <a:sym typeface="Roboto"/>
            </a:endParaRPr>
          </a:p>
        </p:txBody>
      </p:sp>
      <p:sp>
        <p:nvSpPr>
          <p:cNvPr id="454" name="Shape 454"/>
          <p:cNvSpPr txBox="1"/>
          <p:nvPr>
            <p:ph idx="2" type="body"/>
          </p:nvPr>
        </p:nvSpPr>
        <p:spPr>
          <a:xfrm>
            <a:off x="6049300" y="2567025"/>
            <a:ext cx="5464800" cy="3452700"/>
          </a:xfrm>
          <a:prstGeom prst="rect">
            <a:avLst/>
          </a:prstGeom>
          <a:noFill/>
          <a:ln>
            <a:noFill/>
          </a:ln>
        </p:spPr>
        <p:txBody>
          <a:bodyPr anchorCtr="0" anchor="t" bIns="45675" lIns="91375" rIns="91375" tIns="45675">
            <a:noAutofit/>
          </a:bodyPr>
          <a:lstStyle/>
          <a:p>
            <a:pPr indent="-342900" lvl="0" marL="342900" marR="0" rtl="0" algn="l">
              <a:lnSpc>
                <a:spcPct val="115000"/>
              </a:lnSpc>
              <a:spcBef>
                <a:spcPts val="0"/>
              </a:spcBef>
              <a:spcAft>
                <a:spcPts val="0"/>
              </a:spcAft>
              <a:buClr>
                <a:srgbClr val="434343"/>
              </a:buClr>
              <a:buSzPct val="100000"/>
              <a:buFont typeface="Roboto"/>
              <a:buChar char="•"/>
            </a:pPr>
            <a:r>
              <a:rPr b="0" i="0" lang="en-US" sz="3200" u="none" cap="none" strike="noStrike">
                <a:solidFill>
                  <a:srgbClr val="434343"/>
                </a:solidFill>
                <a:latin typeface="Roboto"/>
                <a:ea typeface="Roboto"/>
                <a:cs typeface="Roboto"/>
                <a:sym typeface="Roboto"/>
              </a:rPr>
              <a:t>Activities</a:t>
            </a:r>
          </a:p>
          <a:p>
            <a:pPr indent="-285750" lvl="1" marL="742950" marR="0" rtl="0" algn="l">
              <a:lnSpc>
                <a:spcPct val="115000"/>
              </a:lnSpc>
              <a:spcBef>
                <a:spcPts val="560"/>
              </a:spcBef>
              <a:spcAft>
                <a:spcPts val="0"/>
              </a:spcAft>
              <a:buClr>
                <a:srgbClr val="434343"/>
              </a:buClr>
              <a:buSzPct val="100000"/>
              <a:buFont typeface="Roboto"/>
              <a:buChar char="–"/>
            </a:pPr>
            <a:r>
              <a:rPr b="0" i="0" lang="en-US" sz="2800" u="none" cap="none" strike="noStrike">
                <a:solidFill>
                  <a:srgbClr val="434343"/>
                </a:solidFill>
                <a:latin typeface="Roboto"/>
                <a:ea typeface="Roboto"/>
                <a:cs typeface="Roboto"/>
                <a:sym typeface="Roboto"/>
              </a:rPr>
              <a:t>Research</a:t>
            </a:r>
          </a:p>
          <a:p>
            <a:pPr indent="-285750" lvl="1" marL="742950" marR="0" rtl="0" algn="l">
              <a:lnSpc>
                <a:spcPct val="115000"/>
              </a:lnSpc>
              <a:spcBef>
                <a:spcPts val="560"/>
              </a:spcBef>
              <a:spcAft>
                <a:spcPts val="0"/>
              </a:spcAft>
              <a:buClr>
                <a:srgbClr val="434343"/>
              </a:buClr>
              <a:buSzPct val="100000"/>
              <a:buFont typeface="Roboto"/>
              <a:buChar char="–"/>
            </a:pPr>
            <a:r>
              <a:rPr b="0" i="0" lang="en-US" sz="2800" u="none" cap="none" strike="noStrike">
                <a:solidFill>
                  <a:srgbClr val="434343"/>
                </a:solidFill>
                <a:latin typeface="Roboto"/>
                <a:ea typeface="Roboto"/>
                <a:cs typeface="Roboto"/>
                <a:sym typeface="Roboto"/>
              </a:rPr>
              <a:t>Thought</a:t>
            </a:r>
          </a:p>
          <a:p>
            <a:pPr indent="-285750" lvl="1" marL="742950" marR="0" rtl="0" algn="l">
              <a:lnSpc>
                <a:spcPct val="115000"/>
              </a:lnSpc>
              <a:spcBef>
                <a:spcPts val="560"/>
              </a:spcBef>
              <a:spcAft>
                <a:spcPts val="0"/>
              </a:spcAft>
              <a:buClr>
                <a:srgbClr val="434343"/>
              </a:buClr>
              <a:buSzPct val="100000"/>
              <a:buFont typeface="Roboto"/>
              <a:buChar char="–"/>
            </a:pPr>
            <a:r>
              <a:rPr b="0" i="0" lang="en-US" sz="2800" u="none" cap="none" strike="noStrike">
                <a:solidFill>
                  <a:srgbClr val="434343"/>
                </a:solidFill>
                <a:latin typeface="Roboto"/>
                <a:ea typeface="Roboto"/>
                <a:cs typeface="Roboto"/>
                <a:sym typeface="Roboto"/>
              </a:rPr>
              <a:t>Modeling</a:t>
            </a:r>
          </a:p>
          <a:p>
            <a:pPr indent="-285750" lvl="1" marL="742950" marR="0" rtl="0" algn="l">
              <a:lnSpc>
                <a:spcPct val="115000"/>
              </a:lnSpc>
              <a:spcBef>
                <a:spcPts val="560"/>
              </a:spcBef>
              <a:spcAft>
                <a:spcPts val="0"/>
              </a:spcAft>
              <a:buClr>
                <a:srgbClr val="434343"/>
              </a:buClr>
              <a:buSzPct val="100000"/>
              <a:buFont typeface="Roboto"/>
              <a:buChar char="–"/>
            </a:pPr>
            <a:r>
              <a:rPr b="0" i="0" lang="en-US" sz="2800" u="none" cap="none" strike="noStrike">
                <a:solidFill>
                  <a:srgbClr val="434343"/>
                </a:solidFill>
                <a:latin typeface="Roboto"/>
                <a:ea typeface="Roboto"/>
                <a:cs typeface="Roboto"/>
                <a:sym typeface="Roboto"/>
              </a:rPr>
              <a:t>Interactive Adjustment</a:t>
            </a:r>
          </a:p>
          <a:p>
            <a:pPr indent="-285750" lvl="1" marL="742950" marR="0" rtl="0" algn="l">
              <a:lnSpc>
                <a:spcPct val="115000"/>
              </a:lnSpc>
              <a:spcBef>
                <a:spcPts val="560"/>
              </a:spcBef>
              <a:spcAft>
                <a:spcPts val="0"/>
              </a:spcAft>
              <a:buClr>
                <a:srgbClr val="434343"/>
              </a:buClr>
              <a:buSzPct val="100000"/>
              <a:buFont typeface="Roboto"/>
              <a:buChar char="–"/>
            </a:pPr>
            <a:r>
              <a:rPr b="0" i="0" lang="en-US" sz="2800" u="none" cap="none" strike="noStrike">
                <a:solidFill>
                  <a:srgbClr val="434343"/>
                </a:solidFill>
                <a:latin typeface="Roboto"/>
                <a:ea typeface="Roboto"/>
                <a:cs typeface="Roboto"/>
                <a:sym typeface="Roboto"/>
              </a:rPr>
              <a:t>Re-design</a:t>
            </a:r>
          </a:p>
          <a:p>
            <a:pPr indent="-342900" lvl="0" marL="342900" marR="0" rtl="0" algn="l">
              <a:lnSpc>
                <a:spcPct val="115000"/>
              </a:lnSpc>
              <a:spcBef>
                <a:spcPts val="640"/>
              </a:spcBef>
              <a:spcAft>
                <a:spcPts val="0"/>
              </a:spcAft>
              <a:buClr>
                <a:schemeClr val="dk1"/>
              </a:buClr>
              <a:buSzPct val="25000"/>
              <a:buFont typeface="Arial"/>
              <a:buNone/>
            </a:pPr>
            <a:r>
              <a:t/>
            </a:r>
            <a:endParaRPr b="0" i="0" sz="3200" u="none" cap="none" strike="noStrike">
              <a:solidFill>
                <a:srgbClr val="434343"/>
              </a:solidFill>
              <a:latin typeface="Roboto"/>
              <a:ea typeface="Roboto"/>
              <a:cs typeface="Roboto"/>
              <a:sym typeface="Roboto"/>
            </a:endParaRPr>
          </a:p>
        </p:txBody>
      </p:sp>
      <p:sp>
        <p:nvSpPr>
          <p:cNvPr id="455" name="Shape 455"/>
          <p:cNvSpPr txBox="1"/>
          <p:nvPr>
            <p:ph type="title"/>
          </p:nvPr>
        </p:nvSpPr>
        <p:spPr>
          <a:xfrm>
            <a:off x="477600" y="396246"/>
            <a:ext cx="10387200" cy="1837800"/>
          </a:xfrm>
          <a:prstGeom prst="rect">
            <a:avLst/>
          </a:prstGeom>
          <a:noFill/>
          <a:ln>
            <a:noFill/>
          </a:ln>
        </p:spPr>
        <p:txBody>
          <a:bodyPr anchorCtr="0" anchor="ctr" bIns="45675" lIns="91375" rIns="91375" tIns="45675">
            <a:noAutofit/>
          </a:bodyPr>
          <a:lstStyle/>
          <a:p>
            <a:pPr indent="0" lvl="0" marL="0" marR="0" rtl="0" algn="l">
              <a:lnSpc>
                <a:spcPct val="100000"/>
              </a:lnSpc>
              <a:spcBef>
                <a:spcPts val="0"/>
              </a:spcBef>
              <a:spcAft>
                <a:spcPts val="0"/>
              </a:spcAft>
              <a:buClr>
                <a:schemeClr val="dk2"/>
              </a:buClr>
              <a:buSzPct val="25000"/>
              <a:buFont typeface="Helvetica Neue"/>
              <a:buNone/>
            </a:pPr>
            <a:r>
              <a:rPr b="1" i="0" lang="en-US" sz="3600" u="none" cap="none" strike="noStrike">
                <a:solidFill>
                  <a:srgbClr val="434343"/>
                </a:solidFill>
                <a:latin typeface="Roboto"/>
                <a:ea typeface="Roboto"/>
                <a:cs typeface="Roboto"/>
                <a:sym typeface="Roboto"/>
              </a:rPr>
              <a:t>Designing is: </a:t>
            </a:r>
            <a:br>
              <a:rPr b="0" i="0" lang="en-US" sz="3600" u="none" cap="none" strike="noStrike">
                <a:solidFill>
                  <a:srgbClr val="434343"/>
                </a:solidFill>
                <a:latin typeface="Roboto"/>
                <a:ea typeface="Roboto"/>
                <a:cs typeface="Roboto"/>
                <a:sym typeface="Roboto"/>
              </a:rPr>
            </a:br>
            <a:r>
              <a:rPr b="0" i="0" lang="en-US" sz="3000" u="none" cap="none" strike="noStrike">
                <a:solidFill>
                  <a:srgbClr val="434343"/>
                </a:solidFill>
                <a:latin typeface="Roboto"/>
                <a:ea typeface="Roboto"/>
                <a:cs typeface="Roboto"/>
                <a:sym typeface="Roboto"/>
              </a:rPr>
              <a:t>A plan or convention for a measurable human interaction</a:t>
            </a:r>
          </a:p>
        </p:txBody>
      </p:sp>
      <p:sp>
        <p:nvSpPr>
          <p:cNvPr id="456" name="Shape 456"/>
          <p:cNvSpPr txBox="1"/>
          <p:nvPr>
            <p:ph idx="12" type="sldNum"/>
          </p:nvPr>
        </p:nvSpPr>
        <p:spPr>
          <a:xfrm>
            <a:off x="11364285" y="6457146"/>
            <a:ext cx="611100" cy="365100"/>
          </a:xfrm>
          <a:prstGeom prst="rect">
            <a:avLst/>
          </a:prstGeom>
          <a:noFill/>
          <a:ln>
            <a:noFill/>
          </a:ln>
        </p:spPr>
        <p:txBody>
          <a:bodyPr anchorCtr="0" anchor="ctr" bIns="45675" lIns="91375" rIns="91375" tIns="4567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1000"/>
                                        <p:tgtEl>
                                          <p:spTgt spid="4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Shape 461"/>
          <p:cNvSpPr txBox="1"/>
          <p:nvPr>
            <p:ph idx="1" type="body"/>
          </p:nvPr>
        </p:nvSpPr>
        <p:spPr>
          <a:xfrm>
            <a:off x="477600" y="2338425"/>
            <a:ext cx="5252700" cy="2864400"/>
          </a:xfrm>
          <a:prstGeom prst="rect">
            <a:avLst/>
          </a:prstGeom>
          <a:noFill/>
          <a:ln>
            <a:noFill/>
          </a:ln>
        </p:spPr>
        <p:txBody>
          <a:bodyPr anchorCtr="0" anchor="t" bIns="45675" lIns="91375" rIns="91375" tIns="45675">
            <a:noAutofit/>
          </a:bodyPr>
          <a:lstStyle/>
          <a:p>
            <a:pPr indent="-342900" lvl="0" marL="342900" marR="0" rtl="0" algn="l">
              <a:lnSpc>
                <a:spcPct val="115000"/>
              </a:lnSpc>
              <a:spcBef>
                <a:spcPts val="0"/>
              </a:spcBef>
              <a:spcAft>
                <a:spcPts val="0"/>
              </a:spcAft>
              <a:buClr>
                <a:srgbClr val="434343"/>
              </a:buClr>
              <a:buSzPct val="100000"/>
              <a:buFont typeface="Roboto"/>
              <a:buChar char="•"/>
            </a:pPr>
            <a:r>
              <a:rPr b="0" i="0" lang="en-US" sz="2800" u="none" cap="none" strike="noStrike">
                <a:solidFill>
                  <a:srgbClr val="434343"/>
                </a:solidFill>
                <a:latin typeface="Roboto"/>
                <a:ea typeface="Roboto"/>
                <a:cs typeface="Roboto"/>
                <a:sym typeface="Roboto"/>
              </a:rPr>
              <a:t>Dimensions</a:t>
            </a:r>
          </a:p>
          <a:p>
            <a:pPr indent="-349250" lvl="1" marL="742950" marR="0" rtl="0" algn="l">
              <a:lnSpc>
                <a:spcPct val="115000"/>
              </a:lnSpc>
              <a:spcBef>
                <a:spcPts val="360"/>
              </a:spcBef>
              <a:spcAft>
                <a:spcPts val="0"/>
              </a:spcAft>
              <a:buClr>
                <a:srgbClr val="434343"/>
              </a:buClr>
              <a:buSzPct val="100000"/>
              <a:buFont typeface="Roboto"/>
              <a:buChar char="–"/>
            </a:pPr>
            <a:r>
              <a:rPr b="0" i="0" lang="en-US" sz="2800" u="none" cap="none" strike="noStrike">
                <a:solidFill>
                  <a:srgbClr val="434343"/>
                </a:solidFill>
                <a:latin typeface="Roboto"/>
                <a:ea typeface="Roboto"/>
                <a:cs typeface="Roboto"/>
                <a:sym typeface="Roboto"/>
              </a:rPr>
              <a:t>Organizational</a:t>
            </a:r>
          </a:p>
          <a:p>
            <a:pPr indent="-349250" lvl="1" marL="742950" marR="0" rtl="0" algn="l">
              <a:lnSpc>
                <a:spcPct val="115000"/>
              </a:lnSpc>
              <a:spcBef>
                <a:spcPts val="360"/>
              </a:spcBef>
              <a:spcAft>
                <a:spcPts val="0"/>
              </a:spcAft>
              <a:buClr>
                <a:srgbClr val="434343"/>
              </a:buClr>
              <a:buSzPct val="100000"/>
              <a:buFont typeface="Roboto"/>
              <a:buChar char="–"/>
            </a:pPr>
            <a:r>
              <a:rPr b="0" i="0" lang="en-US" sz="2800" u="none" cap="none" strike="noStrike">
                <a:solidFill>
                  <a:srgbClr val="434343"/>
                </a:solidFill>
                <a:latin typeface="Roboto"/>
                <a:ea typeface="Roboto"/>
                <a:cs typeface="Roboto"/>
                <a:sym typeface="Roboto"/>
              </a:rPr>
              <a:t>Data</a:t>
            </a:r>
          </a:p>
          <a:p>
            <a:pPr indent="-349250" lvl="1" marL="742950" marR="0" rtl="0" algn="l">
              <a:lnSpc>
                <a:spcPct val="115000"/>
              </a:lnSpc>
              <a:spcBef>
                <a:spcPts val="360"/>
              </a:spcBef>
              <a:spcAft>
                <a:spcPts val="0"/>
              </a:spcAft>
              <a:buClr>
                <a:srgbClr val="434343"/>
              </a:buClr>
              <a:buSzPct val="100000"/>
              <a:buFont typeface="Roboto"/>
              <a:buChar char="–"/>
            </a:pPr>
            <a:r>
              <a:rPr b="0" i="0" lang="en-US" sz="2800" u="none" cap="none" strike="noStrike">
                <a:solidFill>
                  <a:srgbClr val="434343"/>
                </a:solidFill>
                <a:latin typeface="Roboto"/>
                <a:ea typeface="Roboto"/>
                <a:cs typeface="Roboto"/>
                <a:sym typeface="Roboto"/>
              </a:rPr>
              <a:t>Function</a:t>
            </a:r>
          </a:p>
          <a:p>
            <a:pPr indent="-349250" lvl="1" marL="742950" marR="0" rtl="0" algn="l">
              <a:lnSpc>
                <a:spcPct val="115000"/>
              </a:lnSpc>
              <a:spcBef>
                <a:spcPts val="360"/>
              </a:spcBef>
              <a:spcAft>
                <a:spcPts val="0"/>
              </a:spcAft>
              <a:buClr>
                <a:srgbClr val="434343"/>
              </a:buClr>
              <a:buSzPct val="100000"/>
              <a:buFont typeface="Roboto"/>
              <a:buChar char="–"/>
            </a:pPr>
            <a:r>
              <a:rPr b="0" i="0" lang="en-US" sz="2800" u="none" cap="none" strike="noStrike">
                <a:solidFill>
                  <a:srgbClr val="434343"/>
                </a:solidFill>
                <a:latin typeface="Roboto"/>
                <a:ea typeface="Roboto"/>
                <a:cs typeface="Roboto"/>
                <a:sym typeface="Roboto"/>
              </a:rPr>
              <a:t>Process</a:t>
            </a:r>
          </a:p>
          <a:p>
            <a:pPr indent="-285750" lvl="1" marL="742950" marR="0" rtl="0" algn="l">
              <a:lnSpc>
                <a:spcPct val="115000"/>
              </a:lnSpc>
              <a:spcBef>
                <a:spcPts val="360"/>
              </a:spcBef>
              <a:spcAft>
                <a:spcPts val="0"/>
              </a:spcAft>
              <a:buClr>
                <a:schemeClr val="dk1"/>
              </a:buClr>
              <a:buSzPct val="25000"/>
              <a:buFont typeface="Arial"/>
              <a:buNone/>
            </a:pPr>
            <a:r>
              <a:t/>
            </a:r>
            <a:endParaRPr b="0" i="0" sz="2800" u="none" cap="none" strike="noStrike">
              <a:solidFill>
                <a:srgbClr val="434343"/>
              </a:solidFill>
              <a:latin typeface="Roboto"/>
              <a:ea typeface="Roboto"/>
              <a:cs typeface="Roboto"/>
              <a:sym typeface="Roboto"/>
            </a:endParaRPr>
          </a:p>
        </p:txBody>
      </p:sp>
      <p:sp>
        <p:nvSpPr>
          <p:cNvPr id="462" name="Shape 462"/>
          <p:cNvSpPr txBox="1"/>
          <p:nvPr>
            <p:ph idx="2" type="body"/>
          </p:nvPr>
        </p:nvSpPr>
        <p:spPr>
          <a:xfrm>
            <a:off x="6049300" y="2262225"/>
            <a:ext cx="5464800" cy="3180000"/>
          </a:xfrm>
          <a:prstGeom prst="rect">
            <a:avLst/>
          </a:prstGeom>
          <a:noFill/>
          <a:ln>
            <a:noFill/>
          </a:ln>
        </p:spPr>
        <p:txBody>
          <a:bodyPr anchorCtr="0" anchor="t" bIns="45675" lIns="91375" rIns="91375" tIns="45675">
            <a:noAutofit/>
          </a:bodyPr>
          <a:lstStyle/>
          <a:p>
            <a:pPr indent="-342900" lvl="0" marL="342900" marR="0" rtl="0" algn="l">
              <a:lnSpc>
                <a:spcPct val="115000"/>
              </a:lnSpc>
              <a:spcBef>
                <a:spcPts val="0"/>
              </a:spcBef>
              <a:spcAft>
                <a:spcPts val="0"/>
              </a:spcAft>
              <a:buClr>
                <a:srgbClr val="434343"/>
              </a:buClr>
              <a:buSzPct val="100000"/>
              <a:buFont typeface="Roboto"/>
              <a:buChar char="•"/>
            </a:pPr>
            <a:r>
              <a:rPr b="0" i="0" lang="en-US" sz="2800" u="none" cap="none" strike="noStrike">
                <a:solidFill>
                  <a:srgbClr val="434343"/>
                </a:solidFill>
                <a:latin typeface="Roboto"/>
                <a:ea typeface="Roboto"/>
                <a:cs typeface="Roboto"/>
                <a:sym typeface="Roboto"/>
              </a:rPr>
              <a:t>Activities</a:t>
            </a:r>
          </a:p>
          <a:p>
            <a:pPr indent="-349250" lvl="1" marL="742950" marR="0" rtl="0" algn="l">
              <a:lnSpc>
                <a:spcPct val="115000"/>
              </a:lnSpc>
              <a:spcBef>
                <a:spcPts val="360"/>
              </a:spcBef>
              <a:spcAft>
                <a:spcPts val="0"/>
              </a:spcAft>
              <a:buClr>
                <a:srgbClr val="434343"/>
              </a:buClr>
              <a:buSzPct val="100000"/>
              <a:buFont typeface="Roboto"/>
              <a:buChar char="–"/>
            </a:pPr>
            <a:r>
              <a:rPr b="0" i="0" lang="en-US" sz="2800" u="none" cap="none" strike="noStrike">
                <a:solidFill>
                  <a:srgbClr val="434343"/>
                </a:solidFill>
                <a:latin typeface="Roboto"/>
                <a:ea typeface="Roboto"/>
                <a:cs typeface="Roboto"/>
                <a:sym typeface="Roboto"/>
              </a:rPr>
              <a:t>Data Flow Diagrams</a:t>
            </a:r>
          </a:p>
          <a:p>
            <a:pPr indent="-349250" lvl="1" marL="742950" marR="0" rtl="0" algn="l">
              <a:lnSpc>
                <a:spcPct val="115000"/>
              </a:lnSpc>
              <a:spcBef>
                <a:spcPts val="360"/>
              </a:spcBef>
              <a:spcAft>
                <a:spcPts val="0"/>
              </a:spcAft>
              <a:buClr>
                <a:srgbClr val="434343"/>
              </a:buClr>
              <a:buSzPct val="100000"/>
              <a:buFont typeface="Roboto"/>
              <a:buChar char="–"/>
            </a:pPr>
            <a:r>
              <a:rPr b="0" i="0" lang="en-US" sz="2800" u="none" cap="none" strike="noStrike">
                <a:solidFill>
                  <a:srgbClr val="434343"/>
                </a:solidFill>
                <a:latin typeface="Roboto"/>
                <a:ea typeface="Roboto"/>
                <a:cs typeface="Roboto"/>
                <a:sym typeface="Roboto"/>
              </a:rPr>
              <a:t>Data Mapping</a:t>
            </a:r>
          </a:p>
          <a:p>
            <a:pPr indent="-349250" lvl="1" marL="742950" marR="0" rtl="0" algn="l">
              <a:lnSpc>
                <a:spcPct val="115000"/>
              </a:lnSpc>
              <a:spcBef>
                <a:spcPts val="360"/>
              </a:spcBef>
              <a:spcAft>
                <a:spcPts val="0"/>
              </a:spcAft>
              <a:buClr>
                <a:srgbClr val="434343"/>
              </a:buClr>
              <a:buSzPct val="100000"/>
              <a:buFont typeface="Roboto"/>
              <a:buChar char="–"/>
            </a:pPr>
            <a:r>
              <a:rPr b="0" i="0" lang="en-US" sz="2800" u="none" cap="none" strike="noStrike">
                <a:solidFill>
                  <a:srgbClr val="434343"/>
                </a:solidFill>
                <a:latin typeface="Roboto"/>
                <a:ea typeface="Roboto"/>
                <a:cs typeface="Roboto"/>
                <a:sym typeface="Roboto"/>
              </a:rPr>
              <a:t>Security Constructs</a:t>
            </a:r>
          </a:p>
          <a:p>
            <a:pPr indent="-349250" lvl="1" marL="742950" marR="0" rtl="0" algn="l">
              <a:lnSpc>
                <a:spcPct val="115000"/>
              </a:lnSpc>
              <a:spcBef>
                <a:spcPts val="360"/>
              </a:spcBef>
              <a:spcAft>
                <a:spcPts val="0"/>
              </a:spcAft>
              <a:buClr>
                <a:srgbClr val="434343"/>
              </a:buClr>
              <a:buSzPct val="100000"/>
              <a:buFont typeface="Roboto"/>
              <a:buChar char="–"/>
            </a:pPr>
            <a:r>
              <a:rPr b="0" i="0" lang="en-US" sz="2800" u="none" cap="none" strike="noStrike">
                <a:solidFill>
                  <a:srgbClr val="434343"/>
                </a:solidFill>
                <a:latin typeface="Roboto"/>
                <a:ea typeface="Roboto"/>
                <a:cs typeface="Roboto"/>
                <a:sym typeface="Roboto"/>
              </a:rPr>
              <a:t>Capacity Planning</a:t>
            </a:r>
          </a:p>
          <a:p>
            <a:pPr indent="-304800" lvl="2" marL="1143000" marR="0" rtl="0" algn="l">
              <a:lnSpc>
                <a:spcPct val="115000"/>
              </a:lnSpc>
              <a:spcBef>
                <a:spcPts val="320"/>
              </a:spcBef>
              <a:spcAft>
                <a:spcPts val="0"/>
              </a:spcAft>
              <a:buClr>
                <a:srgbClr val="434343"/>
              </a:buClr>
              <a:buSzPct val="100000"/>
              <a:buFont typeface="Roboto"/>
              <a:buChar char="•"/>
            </a:pPr>
            <a:r>
              <a:rPr b="0" i="0" lang="en-US" sz="2800" u="none" cap="none" strike="noStrike">
                <a:solidFill>
                  <a:srgbClr val="434343"/>
                </a:solidFill>
                <a:latin typeface="Roboto"/>
                <a:ea typeface="Roboto"/>
                <a:cs typeface="Roboto"/>
                <a:sym typeface="Roboto"/>
              </a:rPr>
              <a:t>Storage</a:t>
            </a:r>
          </a:p>
          <a:p>
            <a:pPr indent="-304800" lvl="2" marL="1143000" marR="0" rtl="0" algn="l">
              <a:lnSpc>
                <a:spcPct val="115000"/>
              </a:lnSpc>
              <a:spcBef>
                <a:spcPts val="320"/>
              </a:spcBef>
              <a:spcAft>
                <a:spcPts val="0"/>
              </a:spcAft>
              <a:buClr>
                <a:srgbClr val="434343"/>
              </a:buClr>
              <a:buSzPct val="100000"/>
              <a:buFont typeface="Roboto"/>
              <a:buChar char="•"/>
            </a:pPr>
            <a:r>
              <a:rPr b="0" i="0" lang="en-US" sz="2800" u="none" cap="none" strike="noStrike">
                <a:solidFill>
                  <a:srgbClr val="434343"/>
                </a:solidFill>
                <a:latin typeface="Roboto"/>
                <a:ea typeface="Roboto"/>
                <a:cs typeface="Roboto"/>
                <a:sym typeface="Roboto"/>
              </a:rPr>
              <a:t>Network</a:t>
            </a:r>
          </a:p>
          <a:p>
            <a:pPr indent="-304800" lvl="2" marL="1143000" marR="0" rtl="0" algn="l">
              <a:lnSpc>
                <a:spcPct val="115000"/>
              </a:lnSpc>
              <a:spcBef>
                <a:spcPts val="320"/>
              </a:spcBef>
              <a:spcAft>
                <a:spcPts val="0"/>
              </a:spcAft>
              <a:buClr>
                <a:srgbClr val="434343"/>
              </a:buClr>
              <a:buSzPct val="100000"/>
              <a:buFont typeface="Roboto"/>
              <a:buChar char="•"/>
            </a:pPr>
            <a:r>
              <a:rPr b="0" i="0" lang="en-US" sz="2800" u="none" cap="none" strike="noStrike">
                <a:solidFill>
                  <a:srgbClr val="434343"/>
                </a:solidFill>
                <a:latin typeface="Roboto"/>
                <a:ea typeface="Roboto"/>
                <a:cs typeface="Roboto"/>
                <a:sym typeface="Roboto"/>
              </a:rPr>
              <a:t>Compute</a:t>
            </a:r>
          </a:p>
        </p:txBody>
      </p:sp>
      <p:sp>
        <p:nvSpPr>
          <p:cNvPr id="463" name="Shape 463"/>
          <p:cNvSpPr txBox="1"/>
          <p:nvPr>
            <p:ph type="title"/>
          </p:nvPr>
        </p:nvSpPr>
        <p:spPr>
          <a:xfrm>
            <a:off x="477600" y="569181"/>
            <a:ext cx="10387200" cy="1340400"/>
          </a:xfrm>
          <a:prstGeom prst="rect">
            <a:avLst/>
          </a:prstGeom>
          <a:noFill/>
          <a:ln>
            <a:noFill/>
          </a:ln>
        </p:spPr>
        <p:txBody>
          <a:bodyPr anchorCtr="0" anchor="ctr" bIns="45675" lIns="91375" rIns="91375" tIns="45675">
            <a:noAutofit/>
          </a:bodyPr>
          <a:lstStyle/>
          <a:p>
            <a:pPr indent="0" lvl="0" marL="0" marR="0" rtl="0" algn="l">
              <a:lnSpc>
                <a:spcPct val="100000"/>
              </a:lnSpc>
              <a:spcBef>
                <a:spcPts val="0"/>
              </a:spcBef>
              <a:spcAft>
                <a:spcPts val="0"/>
              </a:spcAft>
              <a:buClr>
                <a:schemeClr val="dk2"/>
              </a:buClr>
              <a:buSzPct val="25000"/>
              <a:buFont typeface="Helvetica Neue"/>
              <a:buNone/>
            </a:pPr>
            <a:r>
              <a:rPr b="1" i="0" lang="en-US" sz="3600" u="none" cap="none" strike="noStrike">
                <a:solidFill>
                  <a:srgbClr val="434343"/>
                </a:solidFill>
                <a:latin typeface="Roboto"/>
                <a:ea typeface="Roboto"/>
                <a:cs typeface="Roboto"/>
                <a:sym typeface="Roboto"/>
              </a:rPr>
              <a:t>Architecture is:</a:t>
            </a:r>
            <a:br>
              <a:rPr b="0" i="0" lang="en-US" sz="2800" u="none" cap="none" strike="noStrike">
                <a:solidFill>
                  <a:srgbClr val="434343"/>
                </a:solidFill>
                <a:latin typeface="Roboto"/>
                <a:ea typeface="Roboto"/>
                <a:cs typeface="Roboto"/>
                <a:sym typeface="Roboto"/>
              </a:rPr>
            </a:br>
            <a:r>
              <a:rPr b="0" i="0" lang="en-US" sz="3000" u="none" cap="none" strike="noStrike">
                <a:solidFill>
                  <a:srgbClr val="434343"/>
                </a:solidFill>
                <a:latin typeface="Roboto"/>
                <a:ea typeface="Roboto"/>
                <a:cs typeface="Roboto"/>
                <a:sym typeface="Roboto"/>
              </a:rPr>
              <a:t>A plan or construct for partitioning the implementation of a system</a:t>
            </a:r>
          </a:p>
        </p:txBody>
      </p:sp>
      <p:sp>
        <p:nvSpPr>
          <p:cNvPr id="464" name="Shape 464"/>
          <p:cNvSpPr txBox="1"/>
          <p:nvPr>
            <p:ph idx="12" type="sldNum"/>
          </p:nvPr>
        </p:nvSpPr>
        <p:spPr>
          <a:xfrm>
            <a:off x="11364285" y="6457146"/>
            <a:ext cx="611100" cy="365100"/>
          </a:xfrm>
          <a:prstGeom prst="rect">
            <a:avLst/>
          </a:prstGeom>
          <a:noFill/>
          <a:ln>
            <a:noFill/>
          </a:ln>
        </p:spPr>
        <p:txBody>
          <a:bodyPr anchorCtr="0" anchor="ctr" bIns="45675" lIns="91375" rIns="91375" tIns="4567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Shape 469"/>
          <p:cNvSpPr txBox="1"/>
          <p:nvPr>
            <p:ph type="title"/>
          </p:nvPr>
        </p:nvSpPr>
        <p:spPr>
          <a:xfrm>
            <a:off x="477608" y="264366"/>
            <a:ext cx="10387113" cy="674693"/>
          </a:xfrm>
          <a:prstGeom prst="rect">
            <a:avLst/>
          </a:prstGeom>
          <a:noFill/>
          <a:ln>
            <a:noFill/>
          </a:ln>
        </p:spPr>
        <p:txBody>
          <a:bodyPr anchorCtr="0" anchor="ctr" bIns="45675" lIns="91375" rIns="91375" tIns="45675">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3600" u="none" cap="none" strike="noStrike">
                <a:solidFill>
                  <a:srgbClr val="434343"/>
                </a:solidFill>
                <a:latin typeface="Roboto"/>
                <a:ea typeface="Roboto"/>
                <a:cs typeface="Roboto"/>
                <a:sym typeface="Roboto"/>
              </a:rPr>
              <a:t>Key Outputs by the Designer</a:t>
            </a:r>
          </a:p>
        </p:txBody>
      </p:sp>
      <p:sp>
        <p:nvSpPr>
          <p:cNvPr id="470" name="Shape 470"/>
          <p:cNvSpPr txBox="1"/>
          <p:nvPr>
            <p:ph idx="1" type="body"/>
          </p:nvPr>
        </p:nvSpPr>
        <p:spPr>
          <a:xfrm>
            <a:off x="477600" y="1250550"/>
            <a:ext cx="5968799" cy="4703400"/>
          </a:xfrm>
          <a:prstGeom prst="rect">
            <a:avLst/>
          </a:prstGeom>
          <a:noFill/>
          <a:ln>
            <a:noFill/>
          </a:ln>
        </p:spPr>
        <p:txBody>
          <a:bodyPr anchorCtr="0" anchor="t" bIns="45675" lIns="91375" rIns="91375" tIns="45675">
            <a:noAutofit/>
          </a:bodyPr>
          <a:lstStyle/>
          <a:p>
            <a:pPr indent="-444500" lvl="0" marL="457200" marR="0" rtl="0" algn="l">
              <a:lnSpc>
                <a:spcPct val="80000"/>
              </a:lnSpc>
              <a:spcBef>
                <a:spcPts val="0"/>
              </a:spcBef>
              <a:spcAft>
                <a:spcPts val="0"/>
              </a:spcAft>
              <a:buClr>
                <a:srgbClr val="434343"/>
              </a:buClr>
              <a:buSzPct val="101826"/>
              <a:buFont typeface="Roboto"/>
              <a:buChar char="•"/>
            </a:pPr>
            <a:r>
              <a:rPr b="0" i="0" lang="en-US" sz="3330" u="none" cap="none" strike="noStrike">
                <a:solidFill>
                  <a:srgbClr val="434343"/>
                </a:solidFill>
                <a:latin typeface="Roboto"/>
                <a:ea typeface="Roboto"/>
                <a:cs typeface="Roboto"/>
                <a:sym typeface="Roboto"/>
              </a:rPr>
              <a:t>OpenAPI Specification</a:t>
            </a:r>
          </a:p>
          <a:p>
            <a:pPr indent="-681038" lvl="0" marL="681038" marR="0" rtl="0" algn="l">
              <a:lnSpc>
                <a:spcPct val="80000"/>
              </a:lnSpc>
              <a:spcBef>
                <a:spcPts val="666"/>
              </a:spcBef>
              <a:spcAft>
                <a:spcPts val="0"/>
              </a:spcAft>
              <a:buClr>
                <a:srgbClr val="FF6600"/>
              </a:buClr>
              <a:buSzPct val="25000"/>
              <a:buFont typeface="Noto Sans Symbols"/>
              <a:buNone/>
            </a:pPr>
            <a:r>
              <a:t/>
            </a:r>
            <a:endParaRPr b="0" i="0" sz="3330" u="none" cap="none" strike="noStrike">
              <a:solidFill>
                <a:srgbClr val="434343"/>
              </a:solidFill>
              <a:latin typeface="Roboto"/>
              <a:ea typeface="Roboto"/>
              <a:cs typeface="Roboto"/>
              <a:sym typeface="Roboto"/>
            </a:endParaRPr>
          </a:p>
          <a:p>
            <a:pPr indent="-444500" lvl="0" marL="457200" marR="0" rtl="0" algn="l">
              <a:lnSpc>
                <a:spcPct val="80000"/>
              </a:lnSpc>
              <a:spcBef>
                <a:spcPts val="666"/>
              </a:spcBef>
              <a:spcAft>
                <a:spcPts val="0"/>
              </a:spcAft>
              <a:buClr>
                <a:srgbClr val="434343"/>
              </a:buClr>
              <a:buSzPct val="101826"/>
              <a:buFont typeface="Roboto"/>
              <a:buChar char="•"/>
            </a:pPr>
            <a:r>
              <a:rPr b="0" i="0" lang="en-US" sz="3330" u="none" cap="none" strike="noStrike">
                <a:solidFill>
                  <a:srgbClr val="434343"/>
                </a:solidFill>
                <a:latin typeface="Roboto"/>
                <a:ea typeface="Roboto"/>
                <a:cs typeface="Roboto"/>
                <a:sym typeface="Roboto"/>
              </a:rPr>
              <a:t>Given/When/Then </a:t>
            </a:r>
            <a:br>
              <a:rPr b="0" i="0" lang="en-US" sz="3330" u="none" cap="none" strike="noStrike">
                <a:solidFill>
                  <a:srgbClr val="434343"/>
                </a:solidFill>
                <a:latin typeface="Roboto"/>
                <a:ea typeface="Roboto"/>
                <a:cs typeface="Roboto"/>
                <a:sym typeface="Roboto"/>
              </a:rPr>
            </a:br>
            <a:r>
              <a:rPr b="0" i="0" lang="en-US" sz="3330" u="none" cap="none" strike="noStrike">
                <a:solidFill>
                  <a:srgbClr val="434343"/>
                </a:solidFill>
                <a:latin typeface="Roboto"/>
                <a:ea typeface="Roboto"/>
                <a:cs typeface="Roboto"/>
                <a:sym typeface="Roboto"/>
              </a:rPr>
              <a:t>(Gherkin style) test scenarios</a:t>
            </a:r>
          </a:p>
          <a:p>
            <a:pPr indent="-230188" lvl="0" marL="230188" marR="0" rtl="0" algn="l">
              <a:lnSpc>
                <a:spcPct val="80000"/>
              </a:lnSpc>
              <a:spcBef>
                <a:spcPts val="370"/>
              </a:spcBef>
              <a:spcAft>
                <a:spcPts val="0"/>
              </a:spcAft>
              <a:buClr>
                <a:schemeClr val="dk1"/>
              </a:buClr>
              <a:buSzPct val="25000"/>
              <a:buFont typeface="Arial"/>
              <a:buNone/>
            </a:pPr>
            <a:r>
              <a:t/>
            </a:r>
            <a:endParaRPr b="0" i="0" sz="1850" u="none" cap="none" strike="noStrike">
              <a:solidFill>
                <a:srgbClr val="434343"/>
              </a:solidFill>
              <a:latin typeface="Roboto"/>
              <a:ea typeface="Roboto"/>
              <a:cs typeface="Roboto"/>
              <a:sym typeface="Roboto"/>
            </a:endParaRPr>
          </a:p>
          <a:p>
            <a:pPr indent="0" lvl="0" marL="0" marR="0" rtl="0" algn="l">
              <a:lnSpc>
                <a:spcPct val="80000"/>
              </a:lnSpc>
              <a:spcBef>
                <a:spcPts val="370"/>
              </a:spcBef>
              <a:spcAft>
                <a:spcPts val="0"/>
              </a:spcAft>
              <a:buClr>
                <a:schemeClr val="dk1"/>
              </a:buClr>
              <a:buSzPct val="25000"/>
              <a:buFont typeface="Arial"/>
              <a:buNone/>
            </a:pPr>
            <a:r>
              <a:t/>
            </a:r>
            <a:endParaRPr b="0" i="0" sz="1850" u="none" cap="none" strike="noStrike">
              <a:solidFill>
                <a:srgbClr val="434343"/>
              </a:solidFill>
              <a:latin typeface="Roboto"/>
              <a:ea typeface="Roboto"/>
              <a:cs typeface="Roboto"/>
              <a:sym typeface="Roboto"/>
            </a:endParaRPr>
          </a:p>
          <a:p>
            <a:pPr indent="0" lvl="0" marL="0" marR="0" rtl="0" algn="l">
              <a:lnSpc>
                <a:spcPct val="80000"/>
              </a:lnSpc>
              <a:spcBef>
                <a:spcPts val="370"/>
              </a:spcBef>
              <a:spcAft>
                <a:spcPts val="0"/>
              </a:spcAft>
              <a:buClr>
                <a:schemeClr val="dk1"/>
              </a:buClr>
              <a:buSzPct val="25000"/>
              <a:buFont typeface="Arial"/>
              <a:buNone/>
            </a:pPr>
            <a:r>
              <a:rPr b="0" i="0" lang="en-US" sz="1850" u="none" cap="none" strike="noStrike">
                <a:solidFill>
                  <a:srgbClr val="434343"/>
                </a:solidFill>
                <a:latin typeface="Roboto"/>
                <a:ea typeface="Roboto"/>
                <a:cs typeface="Roboto"/>
                <a:sym typeface="Roboto"/>
              </a:rPr>
              <a:t>*  Traditional PRD/BDD documents do not add value to the API implementation process.</a:t>
            </a:r>
          </a:p>
        </p:txBody>
      </p:sp>
      <p:sp>
        <p:nvSpPr>
          <p:cNvPr id="471" name="Shape 471"/>
          <p:cNvSpPr txBox="1"/>
          <p:nvPr>
            <p:ph idx="12" type="sldNum"/>
          </p:nvPr>
        </p:nvSpPr>
        <p:spPr>
          <a:xfrm>
            <a:off x="11364285" y="6457146"/>
            <a:ext cx="611217" cy="365125"/>
          </a:xfrm>
          <a:prstGeom prst="rect">
            <a:avLst/>
          </a:prstGeom>
          <a:noFill/>
          <a:ln>
            <a:noFill/>
          </a:ln>
        </p:spPr>
        <p:txBody>
          <a:bodyPr anchorCtr="0" anchor="ctr" bIns="45675" lIns="91375" rIns="91375" tIns="4567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pic>
        <p:nvPicPr>
          <p:cNvPr id="472" name="Shape 472"/>
          <p:cNvPicPr preferRelativeResize="0"/>
          <p:nvPr/>
        </p:nvPicPr>
        <p:blipFill rotWithShape="1">
          <a:blip r:embed="rId3">
            <a:alphaModFix/>
          </a:blip>
          <a:srcRect b="0" l="0" r="0" t="0"/>
          <a:stretch/>
        </p:blipFill>
        <p:spPr>
          <a:xfrm>
            <a:off x="6902320" y="457200"/>
            <a:ext cx="4354485" cy="2510600"/>
          </a:xfrm>
          <a:prstGeom prst="rect">
            <a:avLst/>
          </a:prstGeom>
          <a:noFill/>
          <a:ln>
            <a:noFill/>
          </a:ln>
        </p:spPr>
      </p:pic>
      <p:pic>
        <p:nvPicPr>
          <p:cNvPr id="473" name="Shape 473"/>
          <p:cNvPicPr preferRelativeResize="0"/>
          <p:nvPr/>
        </p:nvPicPr>
        <p:blipFill rotWithShape="1">
          <a:blip r:embed="rId4">
            <a:alphaModFix/>
          </a:blip>
          <a:srcRect b="0" l="0" r="0" t="0"/>
          <a:stretch/>
        </p:blipFill>
        <p:spPr>
          <a:xfrm>
            <a:off x="6902320" y="3410480"/>
            <a:ext cx="4798799" cy="1943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Shape 478"/>
          <p:cNvSpPr txBox="1"/>
          <p:nvPr>
            <p:ph type="title"/>
          </p:nvPr>
        </p:nvSpPr>
        <p:spPr>
          <a:xfrm>
            <a:off x="477608" y="416766"/>
            <a:ext cx="10387199" cy="674700"/>
          </a:xfrm>
          <a:prstGeom prst="rect">
            <a:avLst/>
          </a:prstGeom>
          <a:noFill/>
          <a:ln>
            <a:noFill/>
          </a:ln>
        </p:spPr>
        <p:txBody>
          <a:bodyPr anchorCtr="0" anchor="ctr" bIns="45675" lIns="91375" rIns="91375" tIns="45675">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3600" u="none" cap="none" strike="noStrike">
                <a:solidFill>
                  <a:srgbClr val="434343"/>
                </a:solidFill>
                <a:latin typeface="Roboto"/>
                <a:ea typeface="Roboto"/>
                <a:cs typeface="Roboto"/>
                <a:sym typeface="Roboto"/>
              </a:rPr>
              <a:t>Key Outputs by the Architect</a:t>
            </a:r>
          </a:p>
        </p:txBody>
      </p:sp>
      <p:sp>
        <p:nvSpPr>
          <p:cNvPr id="479" name="Shape 479"/>
          <p:cNvSpPr txBox="1"/>
          <p:nvPr>
            <p:ph idx="1" type="body"/>
          </p:nvPr>
        </p:nvSpPr>
        <p:spPr>
          <a:xfrm>
            <a:off x="706208" y="1479158"/>
            <a:ext cx="10387199" cy="4703400"/>
          </a:xfrm>
          <a:prstGeom prst="rect">
            <a:avLst/>
          </a:prstGeom>
          <a:noFill/>
          <a:ln>
            <a:noFill/>
          </a:ln>
        </p:spPr>
        <p:txBody>
          <a:bodyPr anchorCtr="0" anchor="t" bIns="45675" lIns="91375" rIns="91375" tIns="45675">
            <a:noAutofit/>
          </a:bodyPr>
          <a:lstStyle/>
          <a:p>
            <a:pPr indent="-230188" lvl="0" marL="230188" marR="0" rtl="0" algn="l">
              <a:lnSpc>
                <a:spcPct val="115000"/>
              </a:lnSpc>
              <a:spcBef>
                <a:spcPts val="0"/>
              </a:spcBef>
              <a:spcAft>
                <a:spcPts val="0"/>
              </a:spcAft>
              <a:buClr>
                <a:srgbClr val="434343"/>
              </a:buClr>
              <a:buSzPct val="100000"/>
              <a:buFont typeface="Roboto"/>
              <a:buChar char="•"/>
            </a:pPr>
            <a:r>
              <a:rPr b="0" i="0" lang="en-US" sz="2000" u="none" cap="none" strike="noStrike">
                <a:solidFill>
                  <a:srgbClr val="434343"/>
                </a:solidFill>
                <a:latin typeface="Roboto"/>
                <a:ea typeface="Roboto"/>
                <a:cs typeface="Roboto"/>
                <a:sym typeface="Roboto"/>
              </a:rPr>
              <a:t>Data flow diagrams</a:t>
            </a:r>
          </a:p>
          <a:p>
            <a:pPr indent="-230188" lvl="0" marL="230188" marR="0" rtl="0" algn="l">
              <a:lnSpc>
                <a:spcPct val="115000"/>
              </a:lnSpc>
              <a:spcBef>
                <a:spcPts val="400"/>
              </a:spcBef>
              <a:spcAft>
                <a:spcPts val="0"/>
              </a:spcAft>
              <a:buClr>
                <a:srgbClr val="434343"/>
              </a:buClr>
              <a:buSzPct val="100000"/>
              <a:buFont typeface="Roboto"/>
              <a:buChar char="•"/>
            </a:pPr>
            <a:r>
              <a:rPr b="0" i="0" lang="en-US" sz="2000" u="none" cap="none" strike="noStrike">
                <a:solidFill>
                  <a:srgbClr val="434343"/>
                </a:solidFill>
                <a:latin typeface="Roboto"/>
                <a:ea typeface="Roboto"/>
                <a:cs typeface="Roboto"/>
                <a:sym typeface="Roboto"/>
              </a:rPr>
              <a:t>Sequence diagrams</a:t>
            </a:r>
          </a:p>
          <a:p>
            <a:pPr indent="-230188" lvl="0" marL="230188" marR="0" rtl="0" algn="l">
              <a:lnSpc>
                <a:spcPct val="115000"/>
              </a:lnSpc>
              <a:spcBef>
                <a:spcPts val="400"/>
              </a:spcBef>
              <a:spcAft>
                <a:spcPts val="0"/>
              </a:spcAft>
              <a:buClr>
                <a:srgbClr val="434343"/>
              </a:buClr>
              <a:buSzPct val="100000"/>
              <a:buFont typeface="Roboto"/>
              <a:buChar char="•"/>
            </a:pPr>
            <a:r>
              <a:rPr b="0" i="0" lang="en-US" sz="2000" u="none" cap="none" strike="noStrike">
                <a:solidFill>
                  <a:srgbClr val="434343"/>
                </a:solidFill>
                <a:latin typeface="Roboto"/>
                <a:ea typeface="Roboto"/>
                <a:cs typeface="Roboto"/>
                <a:sym typeface="Roboto"/>
              </a:rPr>
              <a:t>Common security policies</a:t>
            </a:r>
          </a:p>
          <a:p>
            <a:pPr indent="-230187" lvl="1" marL="573088" marR="0" rtl="0" algn="l">
              <a:lnSpc>
                <a:spcPct val="115000"/>
              </a:lnSpc>
              <a:spcBef>
                <a:spcPts val="360"/>
              </a:spcBef>
              <a:spcAft>
                <a:spcPts val="0"/>
              </a:spcAft>
              <a:buClr>
                <a:srgbClr val="434343"/>
              </a:buClr>
              <a:buSzPct val="100000"/>
              <a:buFont typeface="Roboto"/>
              <a:buChar char="–"/>
            </a:pPr>
            <a:r>
              <a:rPr b="0" i="0" lang="en-US" sz="1800" u="none" cap="none" strike="noStrike">
                <a:solidFill>
                  <a:srgbClr val="434343"/>
                </a:solidFill>
                <a:latin typeface="Roboto"/>
                <a:ea typeface="Roboto"/>
                <a:cs typeface="Roboto"/>
                <a:sym typeface="Roboto"/>
              </a:rPr>
              <a:t>Authentication / Authorization</a:t>
            </a:r>
          </a:p>
          <a:p>
            <a:pPr indent="-230187" lvl="1" marL="573088" marR="0" rtl="0" algn="l">
              <a:lnSpc>
                <a:spcPct val="115000"/>
              </a:lnSpc>
              <a:spcBef>
                <a:spcPts val="360"/>
              </a:spcBef>
              <a:spcAft>
                <a:spcPts val="0"/>
              </a:spcAft>
              <a:buClr>
                <a:srgbClr val="434343"/>
              </a:buClr>
              <a:buSzPct val="100000"/>
              <a:buFont typeface="Roboto"/>
              <a:buChar char="–"/>
            </a:pPr>
            <a:r>
              <a:rPr b="0" i="0" lang="en-US" sz="1800" u="none" cap="none" strike="noStrike">
                <a:solidFill>
                  <a:srgbClr val="434343"/>
                </a:solidFill>
                <a:latin typeface="Roboto"/>
                <a:ea typeface="Roboto"/>
                <a:cs typeface="Roboto"/>
                <a:sym typeface="Roboto"/>
              </a:rPr>
              <a:t>Quotas</a:t>
            </a:r>
          </a:p>
          <a:p>
            <a:pPr indent="-230188" lvl="0" marL="230188" marR="0" rtl="0" algn="l">
              <a:lnSpc>
                <a:spcPct val="115000"/>
              </a:lnSpc>
              <a:spcBef>
                <a:spcPts val="400"/>
              </a:spcBef>
              <a:spcAft>
                <a:spcPts val="0"/>
              </a:spcAft>
              <a:buClr>
                <a:srgbClr val="434343"/>
              </a:buClr>
              <a:buSzPct val="100000"/>
              <a:buFont typeface="Roboto"/>
              <a:buChar char="•"/>
            </a:pPr>
            <a:r>
              <a:rPr b="0" i="0" lang="en-US" sz="2000" u="none" cap="none" strike="noStrike">
                <a:solidFill>
                  <a:srgbClr val="434343"/>
                </a:solidFill>
                <a:latin typeface="Roboto"/>
                <a:ea typeface="Roboto"/>
                <a:cs typeface="Roboto"/>
                <a:sym typeface="Roboto"/>
              </a:rPr>
              <a:t>Designs for other cross-cutting concerns (e.g. logging)</a:t>
            </a:r>
          </a:p>
          <a:p>
            <a:pPr indent="-230188" lvl="0" marL="230188" marR="0" rtl="0" algn="l">
              <a:lnSpc>
                <a:spcPct val="115000"/>
              </a:lnSpc>
              <a:spcBef>
                <a:spcPts val="400"/>
              </a:spcBef>
              <a:spcAft>
                <a:spcPts val="0"/>
              </a:spcAft>
              <a:buClr>
                <a:srgbClr val="434343"/>
              </a:buClr>
              <a:buSzPct val="100000"/>
              <a:buFont typeface="Roboto"/>
              <a:buChar char="•"/>
            </a:pPr>
            <a:r>
              <a:rPr b="0" i="0" lang="en-US" sz="2000" u="none" cap="none" strike="noStrike">
                <a:solidFill>
                  <a:srgbClr val="434343"/>
                </a:solidFill>
                <a:latin typeface="Roboto"/>
                <a:ea typeface="Roboto"/>
                <a:cs typeface="Roboto"/>
                <a:sym typeface="Roboto"/>
              </a:rPr>
              <a:t>Cross-cutting concerns tests using Given/When/Then (Gherkin style)</a:t>
            </a:r>
          </a:p>
          <a:p>
            <a:pPr indent="-230187" lvl="1" marL="573088" marR="0" rtl="0" algn="l">
              <a:lnSpc>
                <a:spcPct val="115000"/>
              </a:lnSpc>
              <a:spcBef>
                <a:spcPts val="360"/>
              </a:spcBef>
              <a:spcAft>
                <a:spcPts val="0"/>
              </a:spcAft>
              <a:buClr>
                <a:srgbClr val="434343"/>
              </a:buClr>
              <a:buSzPct val="100000"/>
              <a:buFont typeface="Roboto"/>
              <a:buChar char="–"/>
            </a:pPr>
            <a:r>
              <a:rPr b="0" i="0" lang="en-US" sz="1800" u="none" cap="none" strike="noStrike">
                <a:solidFill>
                  <a:srgbClr val="434343"/>
                </a:solidFill>
                <a:latin typeface="Roboto"/>
                <a:ea typeface="Roboto"/>
                <a:cs typeface="Roboto"/>
                <a:sym typeface="Roboto"/>
              </a:rPr>
              <a:t>Security</a:t>
            </a:r>
          </a:p>
          <a:p>
            <a:pPr indent="-230187" lvl="1" marL="573088" marR="0" rtl="0" algn="l">
              <a:lnSpc>
                <a:spcPct val="115000"/>
              </a:lnSpc>
              <a:spcBef>
                <a:spcPts val="360"/>
              </a:spcBef>
              <a:spcAft>
                <a:spcPts val="0"/>
              </a:spcAft>
              <a:buClr>
                <a:srgbClr val="434343"/>
              </a:buClr>
              <a:buSzPct val="100000"/>
              <a:buFont typeface="Roboto"/>
              <a:buChar char="–"/>
            </a:pPr>
            <a:r>
              <a:rPr b="0" i="0" lang="en-US" sz="1800" u="none" cap="none" strike="noStrike">
                <a:solidFill>
                  <a:srgbClr val="434343"/>
                </a:solidFill>
                <a:latin typeface="Roboto"/>
                <a:ea typeface="Roboto"/>
                <a:cs typeface="Roboto"/>
                <a:sym typeface="Roboto"/>
              </a:rPr>
              <a:t>Quota</a:t>
            </a:r>
          </a:p>
          <a:p>
            <a:pPr indent="-230188" lvl="0" marL="230188" marR="0" rtl="0" algn="l">
              <a:lnSpc>
                <a:spcPct val="115000"/>
              </a:lnSpc>
              <a:spcBef>
                <a:spcPts val="400"/>
              </a:spcBef>
              <a:spcAft>
                <a:spcPts val="0"/>
              </a:spcAft>
              <a:buClr>
                <a:srgbClr val="434343"/>
              </a:buClr>
              <a:buSzPct val="100000"/>
              <a:buFont typeface="Roboto"/>
              <a:buChar char="•"/>
            </a:pPr>
            <a:r>
              <a:rPr b="0" i="0" lang="en-US" sz="2000" u="none" cap="none" strike="noStrike">
                <a:solidFill>
                  <a:srgbClr val="434343"/>
                </a:solidFill>
                <a:latin typeface="Roboto"/>
                <a:ea typeface="Roboto"/>
                <a:cs typeface="Roboto"/>
                <a:sym typeface="Roboto"/>
              </a:rPr>
              <a:t>Network and physical infrastructure plans</a:t>
            </a:r>
          </a:p>
          <a:p>
            <a:pPr indent="-230188" lvl="0" marL="230188" marR="0" rtl="0" algn="l">
              <a:lnSpc>
                <a:spcPct val="115000"/>
              </a:lnSpc>
              <a:spcBef>
                <a:spcPts val="400"/>
              </a:spcBef>
              <a:spcAft>
                <a:spcPts val="0"/>
              </a:spcAft>
              <a:buClr>
                <a:schemeClr val="dk1"/>
              </a:buClr>
              <a:buSzPct val="25000"/>
              <a:buFont typeface="Arial"/>
              <a:buNone/>
            </a:pPr>
            <a:r>
              <a:t/>
            </a:r>
            <a:endParaRPr b="0" i="0" sz="2000" u="none" cap="none" strike="noStrike">
              <a:solidFill>
                <a:srgbClr val="434343"/>
              </a:solidFill>
              <a:latin typeface="Roboto"/>
              <a:ea typeface="Roboto"/>
              <a:cs typeface="Roboto"/>
              <a:sym typeface="Roboto"/>
            </a:endParaRPr>
          </a:p>
        </p:txBody>
      </p:sp>
      <p:sp>
        <p:nvSpPr>
          <p:cNvPr id="480" name="Shape 480"/>
          <p:cNvSpPr txBox="1"/>
          <p:nvPr>
            <p:ph idx="12" type="sldNum"/>
          </p:nvPr>
        </p:nvSpPr>
        <p:spPr>
          <a:xfrm>
            <a:off x="11364285" y="6457146"/>
            <a:ext cx="611217" cy="365125"/>
          </a:xfrm>
          <a:prstGeom prst="rect">
            <a:avLst/>
          </a:prstGeom>
          <a:noFill/>
          <a:ln>
            <a:noFill/>
          </a:ln>
        </p:spPr>
        <p:txBody>
          <a:bodyPr anchorCtr="0" anchor="ctr" bIns="45675" lIns="91375" rIns="91375" tIns="4567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Shape 485"/>
          <p:cNvSpPr txBox="1"/>
          <p:nvPr/>
        </p:nvSpPr>
        <p:spPr>
          <a:xfrm>
            <a:off x="720575" y="2689425"/>
            <a:ext cx="6979499" cy="1380000"/>
          </a:xfrm>
          <a:prstGeom prst="rect">
            <a:avLst/>
          </a:prstGeom>
          <a:noFill/>
          <a:ln>
            <a:noFill/>
          </a:ln>
        </p:spPr>
        <p:txBody>
          <a:bodyPr anchorCtr="0" anchor="t" bIns="121825" lIns="121825" rIns="121825" tIns="121825">
            <a:noAutofit/>
          </a:bodyPr>
          <a:lstStyle/>
          <a:p>
            <a:pPr indent="0" lvl="0" marL="0" marR="0" rtl="0" algn="l">
              <a:lnSpc>
                <a:spcPct val="100000"/>
              </a:lnSpc>
              <a:spcBef>
                <a:spcPts val="0"/>
              </a:spcBef>
              <a:spcAft>
                <a:spcPts val="0"/>
              </a:spcAft>
              <a:buClr>
                <a:srgbClr val="FFFFFF"/>
              </a:buClr>
              <a:buSzPct val="25000"/>
              <a:buFont typeface="Roboto"/>
              <a:buNone/>
            </a:pPr>
            <a:r>
              <a:rPr b="0" i="0" lang="en-US" sz="3700" u="none" cap="none" strike="noStrike">
                <a:solidFill>
                  <a:srgbClr val="FFFFFF"/>
                </a:solidFill>
                <a:latin typeface="Roboto"/>
                <a:ea typeface="Roboto"/>
                <a:cs typeface="Roboto"/>
                <a:sym typeface="Roboto"/>
              </a:rPr>
              <a:t>Building Blocks of REST</a:t>
            </a:r>
          </a:p>
          <a:p>
            <a:pPr indent="0" lvl="0" marL="0" marR="0" rtl="0" algn="l">
              <a:lnSpc>
                <a:spcPct val="100000"/>
              </a:lnSpc>
              <a:spcBef>
                <a:spcPts val="2400"/>
              </a:spcBef>
              <a:spcAft>
                <a:spcPts val="0"/>
              </a:spcAft>
              <a:buClr>
                <a:srgbClr val="000000"/>
              </a:buClr>
              <a:buFont typeface="Arial"/>
              <a:buNone/>
            </a:pPr>
            <a:r>
              <a:t/>
            </a:r>
            <a:endParaRPr b="0" i="0" sz="1600" u="none" cap="none" strike="noStrike">
              <a:solidFill>
                <a:srgbClr val="FFFFF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lobal Master">
  <a:themeElements>
    <a:clrScheme name="Simple Light">
      <a:dk1>
        <a:srgbClr val="212121"/>
      </a:dk1>
      <a:lt1>
        <a:srgbClr val="FFFFFF"/>
      </a:lt1>
      <a:dk2>
        <a:srgbClr val="757575"/>
      </a:dk2>
      <a:lt2>
        <a:srgbClr val="EEEEEE"/>
      </a:lt2>
      <a:accent1>
        <a:srgbClr val="595959"/>
      </a:accent1>
      <a:accent2>
        <a:srgbClr val="000000"/>
      </a:accent2>
      <a:accent3>
        <a:srgbClr val="78909C"/>
      </a:accent3>
      <a:accent4>
        <a:srgbClr val="FF49E8"/>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Google Colors NEW">
      <a:dk1>
        <a:srgbClr val="222222"/>
      </a:dk1>
      <a:lt1>
        <a:srgbClr val="FFFFFF"/>
      </a:lt1>
      <a:dk2>
        <a:srgbClr val="464646"/>
      </a:dk2>
      <a:lt2>
        <a:srgbClr val="757575"/>
      </a:lt2>
      <a:accent1>
        <a:srgbClr val="4285F4"/>
      </a:accent1>
      <a:accent2>
        <a:srgbClr val="FABB05"/>
      </a:accent2>
      <a:accent3>
        <a:srgbClr val="34A852"/>
      </a:accent3>
      <a:accent4>
        <a:srgbClr val="EA4335"/>
      </a:accent4>
      <a:accent5>
        <a:srgbClr val="939393"/>
      </a:accent5>
      <a:accent6>
        <a:srgbClr val="B1B1B1"/>
      </a:accent6>
      <a:hlink>
        <a:srgbClr val="4285F4"/>
      </a:hlink>
      <a:folHlink>
        <a:srgbClr val="B1B1B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