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438517-0E9E-425C-BBC9-DFD20B66D9A3}">
  <a:tblStyle styleId="{09438517-0E9E-425C-BBC9-DFD20B66D9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a flow hook, a shared flow can be attached and executed at the same point for </a:t>
            </a:r>
            <a:r>
              <a:rPr b="1"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 proxies deployed to an environment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way , common boilerplate processing can be achieved without modifying the API proxy logic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common logic in the shared flow can be modified without impacting the API proxy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Administrator privileges are needed to create flow hooks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is since shared flows attached via a flow hook impacts all API proxies in that environment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hook attachment points: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Pre-proxy Request - logic executes before the proxy endpoint request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Pre-target Request - logic executes before the target endpoint request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Post-target Response - logic executes right after target response is received from the backend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Post-proxy Response - logic executes right after proxy endpoint and just before response is sent back to the client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Only one shared flow can be attached to a flow hook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same shared flow can be attached to more than one flow hook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Shape 95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Shape 96"/>
            <p:cNvSpPr/>
            <p:nvPr/>
          </p:nvSpPr>
          <p:spPr>
            <a:xfrm>
              <a:off x="7718507" y="10812175"/>
              <a:ext cx="2997900" cy="3413700"/>
            </a:xfrm>
            <a:custGeom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3598102" y="9044624"/>
              <a:ext cx="4494000" cy="5123700"/>
            </a:xfrm>
            <a:custGeom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0843482" y="12227366"/>
              <a:ext cx="1704000" cy="1940700"/>
            </a:xfrm>
            <a:custGeom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1698374" y="10494477"/>
              <a:ext cx="1704000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978798" y="10757901"/>
              <a:ext cx="1704000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Shape 101"/>
          <p:cNvSpPr/>
          <p:nvPr/>
        </p:nvSpPr>
        <p:spPr>
          <a:xfrm>
            <a:off x="2446054" y="4745554"/>
            <a:ext cx="429000" cy="387600"/>
          </a:xfrm>
          <a:custGeom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8555" y="4297171"/>
            <a:ext cx="420300" cy="842700"/>
          </a:xfrm>
          <a:custGeom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625099" y="4466127"/>
            <a:ext cx="366000" cy="673800"/>
          </a:xfrm>
          <a:custGeom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07385" y="4552772"/>
            <a:ext cx="587100" cy="587100"/>
          </a:xfrm>
          <a:custGeom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188288" y="4708733"/>
            <a:ext cx="201300" cy="431100"/>
          </a:xfrm>
          <a:custGeom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45324" y="4866858"/>
            <a:ext cx="201300" cy="273000"/>
          </a:xfrm>
          <a:custGeom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67305" y="4537608"/>
            <a:ext cx="281700" cy="602100"/>
          </a:xfrm>
          <a:custGeom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-31977" y="4758551"/>
            <a:ext cx="281700" cy="381300"/>
          </a:xfrm>
          <a:custGeom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Shape 110"/>
            <p:cNvSpPr/>
            <p:nvPr/>
          </p:nvSpPr>
          <p:spPr>
            <a:xfrm>
              <a:off x="11495247" y="5628371"/>
              <a:ext cx="2274900" cy="33879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8267514" y="5628313"/>
              <a:ext cx="2287500" cy="33834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813496" y="5628354"/>
              <a:ext cx="2286000" cy="24798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6270539" y="5628326"/>
              <a:ext cx="2299800" cy="24750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3860819" y="5628354"/>
              <a:ext cx="2288400" cy="24696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0699397" y="5650436"/>
              <a:ext cx="642300" cy="24192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0679951" y="4786016"/>
              <a:ext cx="700200" cy="7074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Shape 117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Shape 118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Shape 1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Shape 13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Shape 13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Shape 1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Shape 1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Shape 141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Shape 142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Shape 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Shape 1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Shape 148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Shape 150"/>
          <p:cNvSpPr/>
          <p:nvPr/>
        </p:nvSpPr>
        <p:spPr>
          <a:xfrm flipH="1">
            <a:off x="-12535" y="4677825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Shape 155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Shape 156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Shape 1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Shape 15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Shape 1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Shape 16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Shape 17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Shape 172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Shape 17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Shape 1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 flipH="1">
            <a:off x="-19200" y="4617750"/>
            <a:ext cx="91889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Shape 17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Shape 178"/>
          <p:cNvSpPr/>
          <p:nvPr/>
        </p:nvSpPr>
        <p:spPr>
          <a:xfrm flipH="1">
            <a:off x="-21543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Shape 17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Shape 1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Shape 18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 flipH="1">
            <a:off x="-19200" y="4617750"/>
            <a:ext cx="91889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Shape 1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Shape 184"/>
          <p:cNvSpPr/>
          <p:nvPr/>
        </p:nvSpPr>
        <p:spPr>
          <a:xfrm flipH="1">
            <a:off x="-21543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Shape 18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Shape 189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Shape 190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Shape 19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Shape 1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Shape 195"/>
          <p:cNvSpPr/>
          <p:nvPr/>
        </p:nvSpPr>
        <p:spPr>
          <a:xfrm flipH="1">
            <a:off x="71770" y="4617750"/>
            <a:ext cx="909793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Shape 196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Shape 19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Shape 1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 flipH="1">
            <a:off x="63500" y="4617750"/>
            <a:ext cx="91062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Shape 201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Shape 20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Shape 20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Shape 2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Shape 20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Shape 2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Shape 2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Shape 2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Shape 2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Shape 2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Shape 27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Shape 2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Shape 24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Shape 25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Shape 25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Shape 26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Shape 2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Shape 26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Shape 2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Shape 27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Shape 28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Shape 2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Shape 2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Shape 28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Shape 294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Shape 3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Shape 34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Shape 3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Shape 3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Shape 31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Shape 319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Shape 320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Shape 321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Shape 326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Shape 327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Shape 3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Shape 331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Shape 33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Shape 3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Shape 3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Shape 3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Shape 337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Shape 33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Shape 33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Shape 341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Shape 342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Shape 34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Shape 345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Shape 346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Shape 3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Shape 350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Shape 351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Shape 352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Shape 353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Shape 3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Shape 355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Shape 356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Shape 3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Shape 40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Shape 43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Shape 44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Shape 45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Shape 50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Shape 52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Shape 55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Shape 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Shape 6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Shape 62"/>
            <p:cNvSpPr/>
            <p:nvPr/>
          </p:nvSpPr>
          <p:spPr>
            <a:xfrm>
              <a:off x="7718507" y="10812175"/>
              <a:ext cx="2997900" cy="3413700"/>
            </a:xfrm>
            <a:custGeom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13598102" y="9044624"/>
              <a:ext cx="4494000" cy="5123700"/>
            </a:xfrm>
            <a:custGeom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0843482" y="12227366"/>
              <a:ext cx="1704000" cy="1940700"/>
            </a:xfrm>
            <a:custGeom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11698374" y="10494477"/>
              <a:ext cx="1704000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7978798" y="10757901"/>
              <a:ext cx="1704000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Shape 67"/>
          <p:cNvSpPr/>
          <p:nvPr/>
        </p:nvSpPr>
        <p:spPr>
          <a:xfrm>
            <a:off x="2446054" y="4745554"/>
            <a:ext cx="429000" cy="387600"/>
          </a:xfrm>
          <a:custGeom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148555" y="4297171"/>
            <a:ext cx="420300" cy="842700"/>
          </a:xfrm>
          <a:custGeom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625099" y="4466127"/>
            <a:ext cx="366000" cy="673800"/>
          </a:xfrm>
          <a:custGeom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07385" y="4552772"/>
            <a:ext cx="587100" cy="587100"/>
          </a:xfrm>
          <a:custGeom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188288" y="4708733"/>
            <a:ext cx="201300" cy="431100"/>
          </a:xfrm>
          <a:custGeom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2045324" y="4866858"/>
            <a:ext cx="201300" cy="273000"/>
          </a:xfrm>
          <a:custGeom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67305" y="4537608"/>
            <a:ext cx="281700" cy="602100"/>
          </a:xfrm>
          <a:custGeom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-31977" y="4758551"/>
            <a:ext cx="281700" cy="381300"/>
          </a:xfrm>
          <a:custGeom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Shape 76"/>
            <p:cNvSpPr/>
            <p:nvPr/>
          </p:nvSpPr>
          <p:spPr>
            <a:xfrm>
              <a:off x="11495247" y="5628371"/>
              <a:ext cx="2274900" cy="33879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8267514" y="5628313"/>
              <a:ext cx="2287500" cy="33834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5813496" y="5628354"/>
              <a:ext cx="2286000" cy="24798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6270539" y="5628326"/>
              <a:ext cx="2299800" cy="24750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3860819" y="5628354"/>
              <a:ext cx="2288400" cy="24696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99397" y="5650436"/>
              <a:ext cx="642300" cy="24192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679951" y="4786016"/>
              <a:ext cx="700200" cy="7074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Shape 83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Advanced Bootcamp 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Shared Flows / Flow Hooks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228600" y="635500"/>
            <a:ext cx="86586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a shared flow?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Collection of policies and resources that can be re-used across API proxies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also be used by other shared flows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shared flow 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Does not have an endpoint and cannot be invoked directly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 can only be used by an API proxy (or other shared flow) that is in the same organization, and deployed to the same environment as itself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flows help code reuse and management, code consistency, shorten development time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used for common operational flows such as authentication, logging, etc.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Two ways to invoke a shared flow from an API proxy: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the Flow Callout policy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a Flow hook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Developing a 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228600" y="884500"/>
            <a:ext cx="54396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Steps to develop a shared flow: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Determine what type of policies will make up the shared flow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 the flow , policies and resources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Optionally wrap the policies with conditions if needed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Deploy the shared flow to the environment before the API proxies (or other shared flows) that use it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Deploying a shared flow is the same as deploying an API proxy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067450" y="2797800"/>
            <a:ext cx="3222000" cy="19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2143875" y="2774250"/>
            <a:ext cx="35565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&lt;SharedFlow name="default"&gt;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&lt;Name&gt;Verify-API-Key-1&lt;/Name&gt;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&lt;/Step&gt;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&lt;Name&gt;Spike-Arrest-1&lt;/Name&gt;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&lt;/Step&gt;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&lt;Name&gt;Quota-1&lt;/Name&gt;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&lt;/Step&gt;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&lt;/SharedFlow&gt;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450" y="272325"/>
            <a:ext cx="3116000" cy="40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Callout Policy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28600" y="884500"/>
            <a:ext cx="87975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 a FlowCallout policy to the API proxy (or shared flow) that will consume the shared flow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FlowCallout policy can be attached in Proxy or Target endpoints in request/response flows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References the shared flow using the </a:t>
            </a:r>
            <a:r>
              <a:rPr i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SharedFlowBundle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xml element in the policy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test the shared flow, deploy the consuming API proxy (or shared flow) to the environment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97900" y="2275375"/>
            <a:ext cx="7007700" cy="17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697900" y="2351850"/>
            <a:ext cx="75048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&lt;FlowCallout async="false" continueOnError="false" enabled="true" name="Flow-Callout-1"&gt;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&lt;DisplayName&gt;Flow Callout-1&lt;/DisplayName&gt;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&lt;FaultRules/&gt;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&lt;Properties/&gt;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&lt;SharedFlowBundle&gt;Basic_Security_Template&lt;/SharedFlowBundle&gt;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&lt;/FlowCallout&gt;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Hooks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625" y="845400"/>
            <a:ext cx="5573727" cy="3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28600" y="1265500"/>
            <a:ext cx="30315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a flow hook, a shared flow can be attached and executed at the same point for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 proxies deployed to an environment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Administrator privileges are needed to create flow hooks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Only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shared flow can be attached to a flow hook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same shared flow can be attached to more than one flow hook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Hooks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2" name="Shape 402"/>
          <p:cNvGraphicFramePr/>
          <p:nvPr/>
        </p:nvGraphicFramePr>
        <p:xfrm>
          <a:off x="495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{09438517-0E9E-425C-BBC9-DFD20B66D9A3}</a:tableStyleId>
              </a:tblPr>
              <a:tblGrid>
                <a:gridCol w="2520050"/>
                <a:gridCol w="4718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Flow Hook Location</a:t>
                      </a:r>
                      <a:endParaRPr b="1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Pre-proxy Flow Hook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BEFORE a proxy endpoint executes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Pre-target Flow Hook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BEFORE a target endpoint executes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Post-target Flow Hook	 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the target response executes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Post-proxy Flow Hook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the proxy endpoint and right before the response is sent out to the client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Attach a shared flow to a flow hook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228600" y="884500"/>
            <a:ext cx="8658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Attach shared flows to flow hook in the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 &gt; Environment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the attachment point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Select the shared flow from the drop-down list (list shows deployed flows from the selected </a:t>
            </a:r>
            <a:r>
              <a:rPr i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Save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25" y="1822750"/>
            <a:ext cx="7261475" cy="288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