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oboto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  <p:embeddedFont>
      <p:font typeface="Century Gothic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99D16BC-9106-426C-899A-0D0066EB18A5}">
  <a:tblStyle styleId="{599D16BC-9106-426C-899A-0D0066EB18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regular.fnt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64" Type="http://schemas.openxmlformats.org/officeDocument/2006/relationships/font" Target="fonts/CenturyGothic-italic.fntdata"/><Relationship Id="rId63" Type="http://schemas.openxmlformats.org/officeDocument/2006/relationships/font" Target="fonts/CenturyGothic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CenturyGothic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ca652440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ca652440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ca652440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ca652440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ca652440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ca652440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a65244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ca65244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ca652440b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ca652440b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ca65244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ca65244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ca652440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ca652440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ca652440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ca652440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ca652440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ca652440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ca652440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ca652440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be1f379f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be1f379f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ca652440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ca652440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ca652440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ca652440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a652440b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a652440b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ca652440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ca652440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a652440b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a652440b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ca652440b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ca652440b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ca652440b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ca652440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a652440b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a652440b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ca652440b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ca652440b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a652440b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a652440b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be1f379f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be1f379f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a652440b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a652440b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a652440b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a652440b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ca652440b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ca652440b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ca652440b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ca652440b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ca652440b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ca652440b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ca652440b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ca652440b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ca652440b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ca652440b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a652440b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a652440b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ca652440b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ca652440b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ca652440b_0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ca652440b_0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be1f379f8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be1f379f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ca652440b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ca652440b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ca652440b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ca652440b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ca652440b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ca652440b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ca652440b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ca652440b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ca652440b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ca652440b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ca652440b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ca652440b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ca652440b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ca652440b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e1f379f8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be1f379f8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e1f379f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be1f379f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a6524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a6524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a65244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a65244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a652440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a65244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7" name="Google Shape;257;p42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8" name="Google Shape;258;p4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9" name="Google Shape;259;p42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3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63" name="Google Shape;263;p43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5" name="Google Shape;265;p4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66" name="Google Shape;266;p43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7" name="Google Shape;267;p43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8" name="Google Shape;26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4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3" name="Google Shape;273;p4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74" name="Google Shape;274;p4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75" name="Google Shape;275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79" name="Google Shape;279;p45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0" name="Google Shape;280;p45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1" name="Google Shape;281;p45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2" name="Google Shape;282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83" name="Google Shape;283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4" name="Google Shape;284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5" name="Google Shape;28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89" name="Google Shape;289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90" name="Google Shape;290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1" name="Google Shape;291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94" name="Google Shape;294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95" name="Google Shape;295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96" name="Google Shape;296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99" name="Google Shape;299;p48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300" name="Google Shape;300;p48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05" name="Google Shape;305;p48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3" name="Google Shape;313;p48"/>
          <p:cNvGrpSpPr/>
          <p:nvPr/>
        </p:nvGrpSpPr>
        <p:grpSpPr>
          <a:xfrm>
            <a:off x="6110409" y="1971709"/>
            <a:ext cx="4552896" cy="2961747"/>
            <a:chOff x="17821247" y="7239530"/>
            <a:chExt cx="10158180" cy="6608091"/>
          </a:xfrm>
        </p:grpSpPr>
        <p:sp>
          <p:nvSpPr>
            <p:cNvPr id="314" name="Google Shape;314;p48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18" name="Google Shape;318;p48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319" name="Google Shape;319;p48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26" name="Google Shape;326;p48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48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Column">
  <p:cSld name="2 Column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58580" y="896570"/>
            <a:ext cx="39435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2" name="Google Shape;332;p49"/>
          <p:cNvSpPr txBox="1"/>
          <p:nvPr>
            <p:ph idx="2" type="body"/>
          </p:nvPr>
        </p:nvSpPr>
        <p:spPr>
          <a:xfrm>
            <a:off x="4541701" y="896572"/>
            <a:ext cx="41028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3" name="Google Shape;333;p49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34" name="Google Shape;334;p49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9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336" name="Google Shape;336;p49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337" name="Google Shape;337;p49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49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49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49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49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49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0"/>
          <p:cNvSpPr txBox="1"/>
          <p:nvPr>
            <p:ph idx="11" type="ftr"/>
          </p:nvPr>
        </p:nvSpPr>
        <p:spPr>
          <a:xfrm>
            <a:off x="5556930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625" lIns="68625" spcFirstLastPara="1" rIns="68625" wrap="square" tIns="686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grpSp>
        <p:nvGrpSpPr>
          <p:cNvPr id="349" name="Google Shape;349;p50"/>
          <p:cNvGrpSpPr/>
          <p:nvPr/>
        </p:nvGrpSpPr>
        <p:grpSpPr>
          <a:xfrm>
            <a:off x="438746" y="4871992"/>
            <a:ext cx="447825" cy="151510"/>
            <a:chOff x="-6" y="-2"/>
            <a:chExt cx="1194200" cy="404027"/>
          </a:xfrm>
        </p:grpSpPr>
        <p:sp>
          <p:nvSpPr>
            <p:cNvPr id="350" name="Google Shape;350;p50"/>
            <p:cNvSpPr/>
            <p:nvPr/>
          </p:nvSpPr>
          <p:spPr>
            <a:xfrm>
              <a:off x="531819" y="86925"/>
              <a:ext cx="213000" cy="3171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229698" y="86915"/>
              <a:ext cx="214200" cy="3168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-6" y="86923"/>
              <a:ext cx="213900" cy="2322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978794" y="86917"/>
              <a:ext cx="215400" cy="2316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753242" y="86923"/>
              <a:ext cx="214200" cy="2313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457329" y="88986"/>
              <a:ext cx="60000" cy="2265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452969" y="-2"/>
              <a:ext cx="67800" cy="678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2"/>
                    <a:pt x="125853" y="78991"/>
                    <a:pt x="102419" y="102419"/>
                  </a:cubicBezTo>
                  <a:cubicBezTo>
                    <a:pt x="78991" y="125853"/>
                    <a:pt x="41002" y="125853"/>
                    <a:pt x="17574" y="102419"/>
                  </a:cubicBezTo>
                  <a:cubicBezTo>
                    <a:pt x="-5860" y="78991"/>
                    <a:pt x="-5860" y="41002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rgbClr val="FD2A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51"/>
          <p:cNvGrpSpPr/>
          <p:nvPr/>
        </p:nvGrpSpPr>
        <p:grpSpPr>
          <a:xfrm>
            <a:off x="-31978" y="0"/>
            <a:ext cx="10696010" cy="5217205"/>
            <a:chOff x="-42592" y="0"/>
            <a:chExt cx="14246151" cy="6956273"/>
          </a:xfrm>
        </p:grpSpPr>
        <p:sp>
          <p:nvSpPr>
            <p:cNvPr id="359" name="Google Shape;359;p51"/>
            <p:cNvSpPr/>
            <p:nvPr/>
          </p:nvSpPr>
          <p:spPr>
            <a:xfrm>
              <a:off x="0" y="0"/>
              <a:ext cx="12179400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36000">
                  <a:schemeClr val="dk2"/>
                </a:gs>
                <a:gs pos="100000">
                  <a:srgbClr val="940000"/>
                </a:gs>
              </a:gsLst>
              <a:path path="circle">
                <a:fillToRect r="100%" t="100%"/>
              </a:path>
              <a:tileRect b="-100%" l="-100%"/>
            </a:gradFill>
            <a:ln cap="flat" cmpd="sng" w="12700">
              <a:solidFill>
                <a:srgbClr val="FF4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60" name="Google Shape;360;p51"/>
            <p:cNvGrpSpPr/>
            <p:nvPr/>
          </p:nvGrpSpPr>
          <p:grpSpPr>
            <a:xfrm>
              <a:off x="3855432" y="4814344"/>
              <a:ext cx="4941252" cy="2141929"/>
              <a:chOff x="7718507" y="9044624"/>
              <a:chExt cx="11964291" cy="5181251"/>
            </a:xfrm>
          </p:grpSpPr>
          <p:sp>
            <p:nvSpPr>
              <p:cNvPr id="361" name="Google Shape;361;p51"/>
              <p:cNvSpPr/>
              <p:nvPr/>
            </p:nvSpPr>
            <p:spPr>
              <a:xfrm>
                <a:off x="7718507" y="10812175"/>
                <a:ext cx="2997900" cy="3413700"/>
              </a:xfrm>
              <a:custGeom>
                <a:rect b="b" l="l" r="r" t="t"/>
                <a:pathLst>
                  <a:path extrusionOk="0" h="120000" w="120000">
                    <a:moveTo>
                      <a:pt x="116379" y="29792"/>
                    </a:moveTo>
                    <a:lnTo>
                      <a:pt x="58084" y="29792"/>
                    </a:lnTo>
                    <a:cubicBezTo>
                      <a:pt x="55356" y="29792"/>
                      <a:pt x="53677" y="27214"/>
                      <a:pt x="55041" y="25141"/>
                    </a:cubicBezTo>
                    <a:lnTo>
                      <a:pt x="67267" y="6492"/>
                    </a:lnTo>
                    <a:cubicBezTo>
                      <a:pt x="68264" y="5019"/>
                      <a:pt x="67686" y="3085"/>
                      <a:pt x="66007" y="2256"/>
                    </a:cubicBezTo>
                    <a:lnTo>
                      <a:pt x="63279" y="874"/>
                    </a:lnTo>
                    <a:cubicBezTo>
                      <a:pt x="61547" y="0"/>
                      <a:pt x="59396" y="506"/>
                      <a:pt x="58399" y="2026"/>
                    </a:cubicBezTo>
                    <a:lnTo>
                      <a:pt x="29278" y="46323"/>
                    </a:lnTo>
                    <a:cubicBezTo>
                      <a:pt x="27914" y="48396"/>
                      <a:pt x="24503" y="48396"/>
                      <a:pt x="23139" y="46323"/>
                    </a:cubicBezTo>
                    <a:lnTo>
                      <a:pt x="10861" y="27674"/>
                    </a:lnTo>
                    <a:cubicBezTo>
                      <a:pt x="9864" y="26201"/>
                      <a:pt x="7713" y="25694"/>
                      <a:pt x="6034" y="26523"/>
                    </a:cubicBezTo>
                    <a:lnTo>
                      <a:pt x="3305" y="27904"/>
                    </a:lnTo>
                    <a:cubicBezTo>
                      <a:pt x="1574" y="28779"/>
                      <a:pt x="996" y="30667"/>
                      <a:pt x="1993" y="32187"/>
                    </a:cubicBezTo>
                    <a:lnTo>
                      <a:pt x="31167" y="76485"/>
                    </a:lnTo>
                    <a:cubicBezTo>
                      <a:pt x="32531" y="78557"/>
                      <a:pt x="30800" y="81135"/>
                      <a:pt x="28071" y="81135"/>
                    </a:cubicBezTo>
                    <a:lnTo>
                      <a:pt x="3567" y="81135"/>
                    </a:lnTo>
                    <a:cubicBezTo>
                      <a:pt x="1574" y="81135"/>
                      <a:pt x="0" y="82563"/>
                      <a:pt x="0" y="84267"/>
                    </a:cubicBezTo>
                    <a:lnTo>
                      <a:pt x="0" y="87029"/>
                    </a:lnTo>
                    <a:cubicBezTo>
                      <a:pt x="0" y="88733"/>
                      <a:pt x="1574" y="90115"/>
                      <a:pt x="3567" y="90115"/>
                    </a:cubicBezTo>
                    <a:lnTo>
                      <a:pt x="61862" y="90115"/>
                    </a:lnTo>
                    <a:cubicBezTo>
                      <a:pt x="64591" y="90115"/>
                      <a:pt x="66270" y="92739"/>
                      <a:pt x="64905" y="94811"/>
                    </a:cubicBezTo>
                    <a:lnTo>
                      <a:pt x="52680" y="113461"/>
                    </a:lnTo>
                    <a:cubicBezTo>
                      <a:pt x="51683" y="114934"/>
                      <a:pt x="52260" y="116822"/>
                      <a:pt x="53992" y="117697"/>
                    </a:cubicBezTo>
                    <a:lnTo>
                      <a:pt x="56668" y="119079"/>
                    </a:lnTo>
                    <a:cubicBezTo>
                      <a:pt x="58399" y="119953"/>
                      <a:pt x="60550" y="119401"/>
                      <a:pt x="61547" y="117927"/>
                    </a:cubicBezTo>
                    <a:lnTo>
                      <a:pt x="90668" y="73630"/>
                    </a:lnTo>
                    <a:cubicBezTo>
                      <a:pt x="92033" y="71557"/>
                      <a:pt x="95443" y="71557"/>
                      <a:pt x="96808" y="73630"/>
                    </a:cubicBezTo>
                    <a:lnTo>
                      <a:pt x="109086" y="92279"/>
                    </a:lnTo>
                    <a:cubicBezTo>
                      <a:pt x="110083" y="93752"/>
                      <a:pt x="112234" y="94259"/>
                      <a:pt x="113965" y="93384"/>
                    </a:cubicBezTo>
                    <a:lnTo>
                      <a:pt x="116641" y="92003"/>
                    </a:lnTo>
                    <a:cubicBezTo>
                      <a:pt x="118373" y="91174"/>
                      <a:pt x="118950" y="89240"/>
                      <a:pt x="117953" y="87766"/>
                    </a:cubicBezTo>
                    <a:lnTo>
                      <a:pt x="88832" y="43468"/>
                    </a:lnTo>
                    <a:cubicBezTo>
                      <a:pt x="87468" y="41396"/>
                      <a:pt x="89147" y="38772"/>
                      <a:pt x="91875" y="38772"/>
                    </a:cubicBezTo>
                    <a:lnTo>
                      <a:pt x="116379" y="38772"/>
                    </a:lnTo>
                    <a:cubicBezTo>
                      <a:pt x="118373" y="38772"/>
                      <a:pt x="119947" y="37390"/>
                      <a:pt x="119947" y="35686"/>
                    </a:cubicBezTo>
                    <a:lnTo>
                      <a:pt x="119947" y="32924"/>
                    </a:lnTo>
                    <a:cubicBezTo>
                      <a:pt x="119947" y="31220"/>
                      <a:pt x="118373" y="29792"/>
                      <a:pt x="116379" y="29792"/>
                    </a:cubicBezTo>
                    <a:close/>
                    <a:moveTo>
                      <a:pt x="59554" y="70959"/>
                    </a:moveTo>
                    <a:cubicBezTo>
                      <a:pt x="52627" y="70959"/>
                      <a:pt x="47013" y="66032"/>
                      <a:pt x="47013" y="59953"/>
                    </a:cubicBezTo>
                    <a:cubicBezTo>
                      <a:pt x="47013" y="53921"/>
                      <a:pt x="52627" y="48994"/>
                      <a:pt x="59554" y="48994"/>
                    </a:cubicBezTo>
                    <a:cubicBezTo>
                      <a:pt x="66480" y="48994"/>
                      <a:pt x="72041" y="53921"/>
                      <a:pt x="72041" y="59953"/>
                    </a:cubicBezTo>
                    <a:cubicBezTo>
                      <a:pt x="72041" y="66032"/>
                      <a:pt x="66480" y="70959"/>
                      <a:pt x="59554" y="70959"/>
                    </a:cubicBezTo>
                    <a:close/>
                  </a:path>
                </a:pathLst>
              </a:custGeom>
              <a:solidFill>
                <a:srgbClr val="A50000">
                  <a:alpha val="2275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2" name="Google Shape;362;p51"/>
              <p:cNvSpPr/>
              <p:nvPr/>
            </p:nvSpPr>
            <p:spPr>
              <a:xfrm>
                <a:off x="13598102" y="9044624"/>
                <a:ext cx="4494000" cy="5123700"/>
              </a:xfrm>
              <a:custGeom>
                <a:rect b="b" l="l" r="r" t="t"/>
                <a:pathLst>
                  <a:path extrusionOk="0" h="120000" w="120000">
                    <a:moveTo>
                      <a:pt x="116398" y="29831"/>
                    </a:moveTo>
                    <a:lnTo>
                      <a:pt x="58111" y="29831"/>
                    </a:lnTo>
                    <a:cubicBezTo>
                      <a:pt x="55384" y="29831"/>
                      <a:pt x="53671" y="27222"/>
                      <a:pt x="55034" y="25135"/>
                    </a:cubicBezTo>
                    <a:lnTo>
                      <a:pt x="67272" y="6506"/>
                    </a:lnTo>
                    <a:cubicBezTo>
                      <a:pt x="68286" y="5002"/>
                      <a:pt x="67692" y="3099"/>
                      <a:pt x="65979" y="2240"/>
                    </a:cubicBezTo>
                    <a:lnTo>
                      <a:pt x="63251" y="859"/>
                    </a:lnTo>
                    <a:cubicBezTo>
                      <a:pt x="61573" y="0"/>
                      <a:pt x="59405" y="521"/>
                      <a:pt x="58426" y="2025"/>
                    </a:cubicBezTo>
                    <a:lnTo>
                      <a:pt x="29265" y="46342"/>
                    </a:lnTo>
                    <a:cubicBezTo>
                      <a:pt x="27902" y="48398"/>
                      <a:pt x="24475" y="48398"/>
                      <a:pt x="23111" y="46342"/>
                    </a:cubicBezTo>
                    <a:lnTo>
                      <a:pt x="10874" y="27682"/>
                    </a:lnTo>
                    <a:cubicBezTo>
                      <a:pt x="9895" y="26209"/>
                      <a:pt x="7692" y="25687"/>
                      <a:pt x="6013" y="26547"/>
                    </a:cubicBezTo>
                    <a:lnTo>
                      <a:pt x="3286" y="27928"/>
                    </a:lnTo>
                    <a:cubicBezTo>
                      <a:pt x="1608" y="28787"/>
                      <a:pt x="1013" y="30690"/>
                      <a:pt x="1993" y="32194"/>
                    </a:cubicBezTo>
                    <a:lnTo>
                      <a:pt x="31153" y="76511"/>
                    </a:lnTo>
                    <a:cubicBezTo>
                      <a:pt x="32517" y="78567"/>
                      <a:pt x="30804" y="81176"/>
                      <a:pt x="28076" y="81176"/>
                    </a:cubicBezTo>
                    <a:lnTo>
                      <a:pt x="3531" y="81176"/>
                    </a:lnTo>
                    <a:cubicBezTo>
                      <a:pt x="1573" y="81176"/>
                      <a:pt x="0" y="82588"/>
                      <a:pt x="0" y="84306"/>
                    </a:cubicBezTo>
                    <a:lnTo>
                      <a:pt x="0" y="87038"/>
                    </a:lnTo>
                    <a:cubicBezTo>
                      <a:pt x="0" y="88757"/>
                      <a:pt x="1573" y="90168"/>
                      <a:pt x="3531" y="90168"/>
                    </a:cubicBezTo>
                    <a:lnTo>
                      <a:pt x="61853" y="90168"/>
                    </a:lnTo>
                    <a:cubicBezTo>
                      <a:pt x="64580" y="90168"/>
                      <a:pt x="66293" y="92777"/>
                      <a:pt x="64930" y="94833"/>
                    </a:cubicBezTo>
                    <a:lnTo>
                      <a:pt x="52657" y="113493"/>
                    </a:lnTo>
                    <a:cubicBezTo>
                      <a:pt x="51678" y="114966"/>
                      <a:pt x="52272" y="116869"/>
                      <a:pt x="53951" y="117728"/>
                    </a:cubicBezTo>
                    <a:lnTo>
                      <a:pt x="56678" y="119109"/>
                    </a:lnTo>
                    <a:cubicBezTo>
                      <a:pt x="58391" y="119969"/>
                      <a:pt x="60559" y="119478"/>
                      <a:pt x="61538" y="117974"/>
                    </a:cubicBezTo>
                    <a:lnTo>
                      <a:pt x="90699" y="73657"/>
                    </a:lnTo>
                    <a:cubicBezTo>
                      <a:pt x="92062" y="71570"/>
                      <a:pt x="95454" y="71570"/>
                      <a:pt x="96853" y="73657"/>
                    </a:cubicBezTo>
                    <a:lnTo>
                      <a:pt x="109090" y="92286"/>
                    </a:lnTo>
                    <a:cubicBezTo>
                      <a:pt x="110069" y="93790"/>
                      <a:pt x="112237" y="94281"/>
                      <a:pt x="113951" y="93421"/>
                    </a:cubicBezTo>
                    <a:lnTo>
                      <a:pt x="116678" y="92040"/>
                    </a:lnTo>
                    <a:cubicBezTo>
                      <a:pt x="118356" y="91181"/>
                      <a:pt x="118951" y="89278"/>
                      <a:pt x="117972" y="87805"/>
                    </a:cubicBezTo>
                    <a:lnTo>
                      <a:pt x="88811" y="43488"/>
                    </a:lnTo>
                    <a:cubicBezTo>
                      <a:pt x="87447" y="41401"/>
                      <a:pt x="89160" y="38792"/>
                      <a:pt x="91888" y="38792"/>
                    </a:cubicBezTo>
                    <a:lnTo>
                      <a:pt x="116398" y="38792"/>
                    </a:lnTo>
                    <a:cubicBezTo>
                      <a:pt x="118356" y="38792"/>
                      <a:pt x="119965" y="37411"/>
                      <a:pt x="119965" y="35693"/>
                    </a:cubicBezTo>
                    <a:lnTo>
                      <a:pt x="119965" y="32930"/>
                    </a:lnTo>
                    <a:cubicBezTo>
                      <a:pt x="119965" y="31212"/>
                      <a:pt x="118356" y="29831"/>
                      <a:pt x="116398" y="29831"/>
                    </a:cubicBezTo>
                    <a:close/>
                    <a:moveTo>
                      <a:pt x="59545" y="70987"/>
                    </a:moveTo>
                    <a:cubicBezTo>
                      <a:pt x="52622" y="70987"/>
                      <a:pt x="47027" y="66046"/>
                      <a:pt x="47027" y="60000"/>
                    </a:cubicBezTo>
                    <a:cubicBezTo>
                      <a:pt x="47027" y="53923"/>
                      <a:pt x="52622" y="49012"/>
                      <a:pt x="59545" y="49012"/>
                    </a:cubicBezTo>
                    <a:cubicBezTo>
                      <a:pt x="66468" y="49012"/>
                      <a:pt x="72062" y="53923"/>
                      <a:pt x="72062" y="60000"/>
                    </a:cubicBezTo>
                    <a:cubicBezTo>
                      <a:pt x="72062" y="66046"/>
                      <a:pt x="66468" y="70987"/>
                      <a:pt x="59545" y="70987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3" name="Google Shape;363;p51"/>
              <p:cNvSpPr/>
              <p:nvPr/>
            </p:nvSpPr>
            <p:spPr>
              <a:xfrm>
                <a:off x="10843482" y="12227366"/>
                <a:ext cx="1704000" cy="1940700"/>
              </a:xfrm>
              <a:custGeom>
                <a:rect b="b" l="l" r="r" t="t"/>
                <a:pathLst>
                  <a:path extrusionOk="0" h="120000" w="120000">
                    <a:moveTo>
                      <a:pt x="116405" y="29777"/>
                    </a:moveTo>
                    <a:lnTo>
                      <a:pt x="58064" y="29777"/>
                    </a:lnTo>
                    <a:cubicBezTo>
                      <a:pt x="55391" y="29777"/>
                      <a:pt x="53640" y="27188"/>
                      <a:pt x="55023" y="25084"/>
                    </a:cubicBezTo>
                    <a:lnTo>
                      <a:pt x="67281" y="6473"/>
                    </a:lnTo>
                    <a:cubicBezTo>
                      <a:pt x="68294" y="5016"/>
                      <a:pt x="67649" y="3074"/>
                      <a:pt x="65990" y="2184"/>
                    </a:cubicBezTo>
                    <a:lnTo>
                      <a:pt x="63317" y="809"/>
                    </a:lnTo>
                    <a:cubicBezTo>
                      <a:pt x="61566" y="0"/>
                      <a:pt x="59447" y="485"/>
                      <a:pt x="58433" y="1942"/>
                    </a:cubicBezTo>
                    <a:lnTo>
                      <a:pt x="29308" y="46284"/>
                    </a:lnTo>
                    <a:cubicBezTo>
                      <a:pt x="27926" y="48388"/>
                      <a:pt x="24516" y="48388"/>
                      <a:pt x="23133" y="46284"/>
                    </a:cubicBezTo>
                    <a:lnTo>
                      <a:pt x="10875" y="27673"/>
                    </a:lnTo>
                    <a:cubicBezTo>
                      <a:pt x="9861" y="26136"/>
                      <a:pt x="7741" y="25650"/>
                      <a:pt x="5990" y="26540"/>
                    </a:cubicBezTo>
                    <a:lnTo>
                      <a:pt x="3317" y="27916"/>
                    </a:lnTo>
                    <a:cubicBezTo>
                      <a:pt x="1566" y="28725"/>
                      <a:pt x="1013" y="30667"/>
                      <a:pt x="2027" y="32124"/>
                    </a:cubicBezTo>
                    <a:lnTo>
                      <a:pt x="31152" y="76466"/>
                    </a:lnTo>
                    <a:cubicBezTo>
                      <a:pt x="32534" y="78570"/>
                      <a:pt x="30783" y="81159"/>
                      <a:pt x="28110" y="81159"/>
                    </a:cubicBezTo>
                    <a:lnTo>
                      <a:pt x="3594" y="81159"/>
                    </a:lnTo>
                    <a:cubicBezTo>
                      <a:pt x="1566" y="81159"/>
                      <a:pt x="0" y="82535"/>
                      <a:pt x="0" y="84234"/>
                    </a:cubicBezTo>
                    <a:lnTo>
                      <a:pt x="0" y="86985"/>
                    </a:lnTo>
                    <a:cubicBezTo>
                      <a:pt x="0" y="88766"/>
                      <a:pt x="1566" y="90141"/>
                      <a:pt x="3594" y="90141"/>
                    </a:cubicBezTo>
                    <a:lnTo>
                      <a:pt x="61843" y="90141"/>
                    </a:lnTo>
                    <a:cubicBezTo>
                      <a:pt x="64608" y="90141"/>
                      <a:pt x="66267" y="92730"/>
                      <a:pt x="64884" y="94834"/>
                    </a:cubicBezTo>
                    <a:lnTo>
                      <a:pt x="52626" y="113445"/>
                    </a:lnTo>
                    <a:cubicBezTo>
                      <a:pt x="51705" y="114902"/>
                      <a:pt x="52258" y="116844"/>
                      <a:pt x="54009" y="117734"/>
                    </a:cubicBezTo>
                    <a:lnTo>
                      <a:pt x="56682" y="119109"/>
                    </a:lnTo>
                    <a:cubicBezTo>
                      <a:pt x="58341" y="119919"/>
                      <a:pt x="60552" y="119433"/>
                      <a:pt x="61566" y="117977"/>
                    </a:cubicBezTo>
                    <a:lnTo>
                      <a:pt x="90691" y="73634"/>
                    </a:lnTo>
                    <a:cubicBezTo>
                      <a:pt x="92073" y="71530"/>
                      <a:pt x="95483" y="71530"/>
                      <a:pt x="96866" y="73634"/>
                    </a:cubicBezTo>
                    <a:lnTo>
                      <a:pt x="109124" y="92245"/>
                    </a:lnTo>
                    <a:cubicBezTo>
                      <a:pt x="110046" y="93782"/>
                      <a:pt x="112258" y="94268"/>
                      <a:pt x="113917" y="93378"/>
                    </a:cubicBezTo>
                    <a:lnTo>
                      <a:pt x="116682" y="92002"/>
                    </a:lnTo>
                    <a:cubicBezTo>
                      <a:pt x="118341" y="91193"/>
                      <a:pt x="118894" y="89251"/>
                      <a:pt x="117972" y="87795"/>
                    </a:cubicBezTo>
                    <a:lnTo>
                      <a:pt x="88847" y="43452"/>
                    </a:lnTo>
                    <a:cubicBezTo>
                      <a:pt x="87465" y="41348"/>
                      <a:pt x="89124" y="38759"/>
                      <a:pt x="91889" y="38759"/>
                    </a:cubicBezTo>
                    <a:lnTo>
                      <a:pt x="116405" y="38759"/>
                    </a:lnTo>
                    <a:cubicBezTo>
                      <a:pt x="118341" y="38759"/>
                      <a:pt x="119907" y="37383"/>
                      <a:pt x="119907" y="35684"/>
                    </a:cubicBezTo>
                    <a:lnTo>
                      <a:pt x="119907" y="32933"/>
                    </a:lnTo>
                    <a:cubicBezTo>
                      <a:pt x="119907" y="31153"/>
                      <a:pt x="118341" y="29777"/>
                      <a:pt x="116405" y="29777"/>
                    </a:cubicBezTo>
                    <a:close/>
                    <a:moveTo>
                      <a:pt x="59539" y="70964"/>
                    </a:moveTo>
                    <a:cubicBezTo>
                      <a:pt x="52626" y="70964"/>
                      <a:pt x="47004" y="66028"/>
                      <a:pt x="47004" y="59959"/>
                    </a:cubicBezTo>
                    <a:cubicBezTo>
                      <a:pt x="47004" y="53890"/>
                      <a:pt x="52626" y="48954"/>
                      <a:pt x="59539" y="48954"/>
                    </a:cubicBezTo>
                    <a:cubicBezTo>
                      <a:pt x="66451" y="48954"/>
                      <a:pt x="72073" y="53890"/>
                      <a:pt x="72073" y="59959"/>
                    </a:cubicBezTo>
                    <a:cubicBezTo>
                      <a:pt x="72073" y="66028"/>
                      <a:pt x="66451" y="70964"/>
                      <a:pt x="59539" y="70964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4" name="Google Shape;364;p51"/>
              <p:cNvSpPr/>
              <p:nvPr/>
            </p:nvSpPr>
            <p:spPr>
              <a:xfrm>
                <a:off x="11698374" y="10494477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5" name="Google Shape;365;p51"/>
              <p:cNvSpPr/>
              <p:nvPr/>
            </p:nvSpPr>
            <p:spPr>
              <a:xfrm>
                <a:off x="17978798" y="10757901"/>
                <a:ext cx="1704000" cy="1946700"/>
              </a:xfrm>
              <a:custGeom>
                <a:rect b="b" l="l" r="r" t="t"/>
                <a:pathLst>
                  <a:path extrusionOk="0" h="120000" w="120000">
                    <a:moveTo>
                      <a:pt x="116402" y="29838"/>
                    </a:moveTo>
                    <a:lnTo>
                      <a:pt x="58109" y="29838"/>
                    </a:lnTo>
                    <a:cubicBezTo>
                      <a:pt x="55342" y="29838"/>
                      <a:pt x="53681" y="27169"/>
                      <a:pt x="55065" y="25148"/>
                    </a:cubicBezTo>
                    <a:lnTo>
                      <a:pt x="67332" y="6469"/>
                    </a:lnTo>
                    <a:cubicBezTo>
                      <a:pt x="68255" y="5013"/>
                      <a:pt x="67701" y="3072"/>
                      <a:pt x="66041" y="2264"/>
                    </a:cubicBezTo>
                    <a:lnTo>
                      <a:pt x="63274" y="889"/>
                    </a:lnTo>
                    <a:cubicBezTo>
                      <a:pt x="61614" y="0"/>
                      <a:pt x="59400" y="485"/>
                      <a:pt x="58478" y="2021"/>
                    </a:cubicBezTo>
                    <a:lnTo>
                      <a:pt x="29239" y="46334"/>
                    </a:lnTo>
                    <a:cubicBezTo>
                      <a:pt x="27855" y="48355"/>
                      <a:pt x="24442" y="48355"/>
                      <a:pt x="23151" y="46334"/>
                    </a:cubicBezTo>
                    <a:lnTo>
                      <a:pt x="10883" y="27654"/>
                    </a:lnTo>
                    <a:cubicBezTo>
                      <a:pt x="9869" y="26199"/>
                      <a:pt x="7655" y="25714"/>
                      <a:pt x="5995" y="26522"/>
                    </a:cubicBezTo>
                    <a:lnTo>
                      <a:pt x="3228" y="27897"/>
                    </a:lnTo>
                    <a:cubicBezTo>
                      <a:pt x="1568" y="28787"/>
                      <a:pt x="1014" y="30646"/>
                      <a:pt x="1936" y="32183"/>
                    </a:cubicBezTo>
                    <a:lnTo>
                      <a:pt x="31176" y="76495"/>
                    </a:lnTo>
                    <a:cubicBezTo>
                      <a:pt x="32467" y="78517"/>
                      <a:pt x="30807" y="81105"/>
                      <a:pt x="28039" y="81105"/>
                    </a:cubicBezTo>
                    <a:lnTo>
                      <a:pt x="3504" y="81105"/>
                    </a:lnTo>
                    <a:cubicBezTo>
                      <a:pt x="1568" y="81105"/>
                      <a:pt x="0" y="82560"/>
                      <a:pt x="0" y="84258"/>
                    </a:cubicBezTo>
                    <a:lnTo>
                      <a:pt x="0" y="87008"/>
                    </a:lnTo>
                    <a:cubicBezTo>
                      <a:pt x="0" y="88706"/>
                      <a:pt x="1568" y="90080"/>
                      <a:pt x="3504" y="90080"/>
                    </a:cubicBezTo>
                    <a:lnTo>
                      <a:pt x="61890" y="90080"/>
                    </a:lnTo>
                    <a:cubicBezTo>
                      <a:pt x="64565" y="90080"/>
                      <a:pt x="66318" y="92668"/>
                      <a:pt x="64934" y="94770"/>
                    </a:cubicBezTo>
                    <a:lnTo>
                      <a:pt x="52667" y="113369"/>
                    </a:lnTo>
                    <a:cubicBezTo>
                      <a:pt x="51744" y="114905"/>
                      <a:pt x="52298" y="116765"/>
                      <a:pt x="53958" y="117654"/>
                    </a:cubicBezTo>
                    <a:lnTo>
                      <a:pt x="56725" y="119029"/>
                    </a:lnTo>
                    <a:cubicBezTo>
                      <a:pt x="58385" y="119919"/>
                      <a:pt x="60599" y="119353"/>
                      <a:pt x="61521" y="117897"/>
                    </a:cubicBezTo>
                    <a:lnTo>
                      <a:pt x="90760" y="73584"/>
                    </a:lnTo>
                    <a:cubicBezTo>
                      <a:pt x="92052" y="71563"/>
                      <a:pt x="95372" y="71563"/>
                      <a:pt x="96756" y="73584"/>
                    </a:cubicBezTo>
                    <a:lnTo>
                      <a:pt x="109023" y="92264"/>
                    </a:lnTo>
                    <a:cubicBezTo>
                      <a:pt x="110038" y="93719"/>
                      <a:pt x="112159" y="94204"/>
                      <a:pt x="113912" y="93396"/>
                    </a:cubicBezTo>
                    <a:lnTo>
                      <a:pt x="116587" y="92021"/>
                    </a:lnTo>
                    <a:cubicBezTo>
                      <a:pt x="118339" y="91132"/>
                      <a:pt x="118893" y="89272"/>
                      <a:pt x="117970" y="87735"/>
                    </a:cubicBezTo>
                    <a:lnTo>
                      <a:pt x="88823" y="43423"/>
                    </a:lnTo>
                    <a:cubicBezTo>
                      <a:pt x="87440" y="41401"/>
                      <a:pt x="89192" y="38814"/>
                      <a:pt x="91960" y="38814"/>
                    </a:cubicBezTo>
                    <a:lnTo>
                      <a:pt x="116402" y="38814"/>
                    </a:lnTo>
                    <a:cubicBezTo>
                      <a:pt x="118339" y="38814"/>
                      <a:pt x="119907" y="37358"/>
                      <a:pt x="119907" y="35660"/>
                    </a:cubicBezTo>
                    <a:lnTo>
                      <a:pt x="119907" y="32911"/>
                    </a:lnTo>
                    <a:cubicBezTo>
                      <a:pt x="119907" y="31212"/>
                      <a:pt x="118339" y="29838"/>
                      <a:pt x="116402" y="29838"/>
                    </a:cubicBezTo>
                    <a:close/>
                    <a:moveTo>
                      <a:pt x="59584" y="70916"/>
                    </a:moveTo>
                    <a:cubicBezTo>
                      <a:pt x="52667" y="70916"/>
                      <a:pt x="47040" y="65983"/>
                      <a:pt x="47040" y="59919"/>
                    </a:cubicBezTo>
                    <a:cubicBezTo>
                      <a:pt x="47040" y="53854"/>
                      <a:pt x="52667" y="49002"/>
                      <a:pt x="59584" y="49002"/>
                    </a:cubicBezTo>
                    <a:cubicBezTo>
                      <a:pt x="66502" y="49002"/>
                      <a:pt x="72036" y="53854"/>
                      <a:pt x="72036" y="59919"/>
                    </a:cubicBezTo>
                    <a:cubicBezTo>
                      <a:pt x="72036" y="65983"/>
                      <a:pt x="66502" y="70916"/>
                      <a:pt x="59584" y="70916"/>
                    </a:cubicBezTo>
                    <a:close/>
                  </a:path>
                </a:pathLst>
              </a:custGeom>
              <a:solidFill>
                <a:srgbClr val="A50000">
                  <a:alpha val="3373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66" name="Google Shape;366;p51"/>
            <p:cNvSpPr/>
            <p:nvPr/>
          </p:nvSpPr>
          <p:spPr>
            <a:xfrm>
              <a:off x="3258008" y="6327406"/>
              <a:ext cx="571200" cy="516900"/>
            </a:xfrm>
            <a:custGeom>
              <a:rect b="b" l="l" r="r" t="t"/>
              <a:pathLst>
                <a:path extrusionOk="0" h="120000" w="120000">
                  <a:moveTo>
                    <a:pt x="117805" y="115431"/>
                  </a:moveTo>
                  <a:lnTo>
                    <a:pt x="115885" y="115431"/>
                  </a:lnTo>
                  <a:lnTo>
                    <a:pt x="115885" y="64416"/>
                  </a:lnTo>
                  <a:cubicBezTo>
                    <a:pt x="115885" y="63197"/>
                    <a:pt x="114925" y="62131"/>
                    <a:pt x="113828" y="62131"/>
                  </a:cubicBezTo>
                  <a:lnTo>
                    <a:pt x="99840" y="62131"/>
                  </a:lnTo>
                  <a:lnTo>
                    <a:pt x="99840" y="55583"/>
                  </a:lnTo>
                  <a:cubicBezTo>
                    <a:pt x="99840" y="54365"/>
                    <a:pt x="99017" y="53299"/>
                    <a:pt x="97920" y="53299"/>
                  </a:cubicBezTo>
                  <a:cubicBezTo>
                    <a:pt x="96822" y="53299"/>
                    <a:pt x="95862" y="54365"/>
                    <a:pt x="95862" y="55583"/>
                  </a:cubicBezTo>
                  <a:lnTo>
                    <a:pt x="95862" y="62131"/>
                  </a:lnTo>
                  <a:lnTo>
                    <a:pt x="93942" y="62131"/>
                  </a:lnTo>
                  <a:cubicBezTo>
                    <a:pt x="92708" y="62131"/>
                    <a:pt x="91885" y="63197"/>
                    <a:pt x="91885" y="64416"/>
                  </a:cubicBezTo>
                  <a:lnTo>
                    <a:pt x="91885" y="115431"/>
                  </a:lnTo>
                  <a:lnTo>
                    <a:pt x="83931" y="115431"/>
                  </a:lnTo>
                  <a:lnTo>
                    <a:pt x="83931" y="15532"/>
                  </a:lnTo>
                  <a:cubicBezTo>
                    <a:pt x="83931" y="14314"/>
                    <a:pt x="82971" y="13401"/>
                    <a:pt x="81874" y="13401"/>
                  </a:cubicBezTo>
                  <a:lnTo>
                    <a:pt x="71862" y="13401"/>
                  </a:lnTo>
                  <a:lnTo>
                    <a:pt x="71862" y="2284"/>
                  </a:lnTo>
                  <a:cubicBezTo>
                    <a:pt x="71862" y="1065"/>
                    <a:pt x="71040" y="0"/>
                    <a:pt x="69942" y="0"/>
                  </a:cubicBezTo>
                  <a:lnTo>
                    <a:pt x="49920" y="0"/>
                  </a:lnTo>
                  <a:cubicBezTo>
                    <a:pt x="48822" y="0"/>
                    <a:pt x="47862" y="1065"/>
                    <a:pt x="47862" y="2284"/>
                  </a:cubicBezTo>
                  <a:lnTo>
                    <a:pt x="47862" y="13401"/>
                  </a:lnTo>
                  <a:lnTo>
                    <a:pt x="37851" y="13401"/>
                  </a:lnTo>
                  <a:cubicBezTo>
                    <a:pt x="36754" y="13401"/>
                    <a:pt x="35931" y="14314"/>
                    <a:pt x="35931" y="15532"/>
                  </a:cubicBezTo>
                  <a:lnTo>
                    <a:pt x="35931" y="115431"/>
                  </a:lnTo>
                  <a:lnTo>
                    <a:pt x="27977" y="115431"/>
                  </a:lnTo>
                  <a:lnTo>
                    <a:pt x="27977" y="64416"/>
                  </a:lnTo>
                  <a:cubicBezTo>
                    <a:pt x="27977" y="63197"/>
                    <a:pt x="27017" y="62131"/>
                    <a:pt x="25920" y="62131"/>
                  </a:cubicBezTo>
                  <a:lnTo>
                    <a:pt x="23862" y="62131"/>
                  </a:lnTo>
                  <a:lnTo>
                    <a:pt x="23862" y="55583"/>
                  </a:lnTo>
                  <a:cubicBezTo>
                    <a:pt x="23862" y="54365"/>
                    <a:pt x="23040" y="53299"/>
                    <a:pt x="21942" y="53299"/>
                  </a:cubicBezTo>
                  <a:cubicBezTo>
                    <a:pt x="20845" y="53299"/>
                    <a:pt x="19885" y="54365"/>
                    <a:pt x="19885" y="55583"/>
                  </a:cubicBezTo>
                  <a:lnTo>
                    <a:pt x="19885" y="62131"/>
                  </a:lnTo>
                  <a:lnTo>
                    <a:pt x="5897" y="62131"/>
                  </a:lnTo>
                  <a:cubicBezTo>
                    <a:pt x="4800" y="62131"/>
                    <a:pt x="3977" y="63197"/>
                    <a:pt x="3977" y="64416"/>
                  </a:cubicBezTo>
                  <a:lnTo>
                    <a:pt x="3977" y="115431"/>
                  </a:lnTo>
                  <a:lnTo>
                    <a:pt x="1920" y="115431"/>
                  </a:lnTo>
                  <a:cubicBezTo>
                    <a:pt x="822" y="115431"/>
                    <a:pt x="0" y="116497"/>
                    <a:pt x="0" y="117715"/>
                  </a:cubicBezTo>
                  <a:cubicBezTo>
                    <a:pt x="0" y="118934"/>
                    <a:pt x="822" y="119847"/>
                    <a:pt x="1920" y="119847"/>
                  </a:cubicBezTo>
                  <a:lnTo>
                    <a:pt x="5897" y="119847"/>
                  </a:lnTo>
                  <a:lnTo>
                    <a:pt x="25920" y="119847"/>
                  </a:lnTo>
                  <a:lnTo>
                    <a:pt x="37851" y="119847"/>
                  </a:lnTo>
                  <a:lnTo>
                    <a:pt x="81874" y="119847"/>
                  </a:lnTo>
                  <a:lnTo>
                    <a:pt x="93942" y="119847"/>
                  </a:lnTo>
                  <a:lnTo>
                    <a:pt x="113828" y="119847"/>
                  </a:lnTo>
                  <a:lnTo>
                    <a:pt x="117805" y="119847"/>
                  </a:lnTo>
                  <a:cubicBezTo>
                    <a:pt x="119040" y="119847"/>
                    <a:pt x="119862" y="118934"/>
                    <a:pt x="119862" y="117715"/>
                  </a:cubicBezTo>
                  <a:cubicBezTo>
                    <a:pt x="119862" y="116497"/>
                    <a:pt x="119040" y="115431"/>
                    <a:pt x="117805" y="115431"/>
                  </a:cubicBezTo>
                  <a:close/>
                  <a:moveTo>
                    <a:pt x="73920" y="97766"/>
                  </a:moveTo>
                  <a:lnTo>
                    <a:pt x="45942" y="97766"/>
                  </a:lnTo>
                  <a:cubicBezTo>
                    <a:pt x="44845" y="97766"/>
                    <a:pt x="43885" y="96700"/>
                    <a:pt x="43885" y="95482"/>
                  </a:cubicBezTo>
                  <a:cubicBezTo>
                    <a:pt x="43885" y="94263"/>
                    <a:pt x="44845" y="93197"/>
                    <a:pt x="45942" y="93197"/>
                  </a:cubicBezTo>
                  <a:lnTo>
                    <a:pt x="73920" y="93197"/>
                  </a:lnTo>
                  <a:cubicBezTo>
                    <a:pt x="75017" y="93197"/>
                    <a:pt x="75840" y="94263"/>
                    <a:pt x="75840" y="95482"/>
                  </a:cubicBezTo>
                  <a:cubicBezTo>
                    <a:pt x="75840" y="96700"/>
                    <a:pt x="75017" y="97766"/>
                    <a:pt x="73920" y="97766"/>
                  </a:cubicBezTo>
                  <a:close/>
                  <a:moveTo>
                    <a:pt x="73920" y="84365"/>
                  </a:moveTo>
                  <a:lnTo>
                    <a:pt x="45942" y="84365"/>
                  </a:lnTo>
                  <a:cubicBezTo>
                    <a:pt x="44845" y="84365"/>
                    <a:pt x="43885" y="83451"/>
                    <a:pt x="43885" y="82233"/>
                  </a:cubicBezTo>
                  <a:cubicBezTo>
                    <a:pt x="43885" y="81015"/>
                    <a:pt x="44845" y="79949"/>
                    <a:pt x="45942" y="79949"/>
                  </a:cubicBezTo>
                  <a:lnTo>
                    <a:pt x="73920" y="79949"/>
                  </a:lnTo>
                  <a:cubicBezTo>
                    <a:pt x="75017" y="79949"/>
                    <a:pt x="75840" y="81015"/>
                    <a:pt x="75840" y="82233"/>
                  </a:cubicBezTo>
                  <a:cubicBezTo>
                    <a:pt x="75840" y="83451"/>
                    <a:pt x="75017" y="84365"/>
                    <a:pt x="73920" y="84365"/>
                  </a:cubicBezTo>
                  <a:close/>
                  <a:moveTo>
                    <a:pt x="73920" y="71116"/>
                  </a:moveTo>
                  <a:lnTo>
                    <a:pt x="45942" y="71116"/>
                  </a:lnTo>
                  <a:cubicBezTo>
                    <a:pt x="44845" y="71116"/>
                    <a:pt x="43885" y="70050"/>
                    <a:pt x="43885" y="68832"/>
                  </a:cubicBezTo>
                  <a:cubicBezTo>
                    <a:pt x="43885" y="67614"/>
                    <a:pt x="44845" y="66700"/>
                    <a:pt x="45942" y="66700"/>
                  </a:cubicBezTo>
                  <a:lnTo>
                    <a:pt x="73920" y="66700"/>
                  </a:lnTo>
                  <a:cubicBezTo>
                    <a:pt x="75017" y="66700"/>
                    <a:pt x="75840" y="67614"/>
                    <a:pt x="75840" y="68832"/>
                  </a:cubicBezTo>
                  <a:cubicBezTo>
                    <a:pt x="75840" y="70050"/>
                    <a:pt x="75017" y="71116"/>
                    <a:pt x="73920" y="71116"/>
                  </a:cubicBezTo>
                  <a:close/>
                  <a:moveTo>
                    <a:pt x="73920" y="57715"/>
                  </a:moveTo>
                  <a:lnTo>
                    <a:pt x="45942" y="57715"/>
                  </a:lnTo>
                  <a:cubicBezTo>
                    <a:pt x="44845" y="57715"/>
                    <a:pt x="43885" y="56802"/>
                    <a:pt x="43885" y="55583"/>
                  </a:cubicBezTo>
                  <a:cubicBezTo>
                    <a:pt x="43885" y="54365"/>
                    <a:pt x="44845" y="53299"/>
                    <a:pt x="45942" y="53299"/>
                  </a:cubicBezTo>
                  <a:lnTo>
                    <a:pt x="73920" y="53299"/>
                  </a:lnTo>
                  <a:cubicBezTo>
                    <a:pt x="75017" y="53299"/>
                    <a:pt x="75840" y="54365"/>
                    <a:pt x="75840" y="55583"/>
                  </a:cubicBezTo>
                  <a:cubicBezTo>
                    <a:pt x="75840" y="56802"/>
                    <a:pt x="75017" y="57715"/>
                    <a:pt x="73920" y="57715"/>
                  </a:cubicBezTo>
                  <a:close/>
                  <a:moveTo>
                    <a:pt x="73920" y="44467"/>
                  </a:moveTo>
                  <a:lnTo>
                    <a:pt x="45942" y="44467"/>
                  </a:lnTo>
                  <a:cubicBezTo>
                    <a:pt x="44845" y="44467"/>
                    <a:pt x="43885" y="43401"/>
                    <a:pt x="43885" y="42182"/>
                  </a:cubicBezTo>
                  <a:cubicBezTo>
                    <a:pt x="43885" y="40964"/>
                    <a:pt x="44845" y="40050"/>
                    <a:pt x="45942" y="40050"/>
                  </a:cubicBezTo>
                  <a:lnTo>
                    <a:pt x="73920" y="40050"/>
                  </a:lnTo>
                  <a:cubicBezTo>
                    <a:pt x="75017" y="40050"/>
                    <a:pt x="75840" y="40964"/>
                    <a:pt x="75840" y="42182"/>
                  </a:cubicBezTo>
                  <a:cubicBezTo>
                    <a:pt x="75840" y="43401"/>
                    <a:pt x="75017" y="44467"/>
                    <a:pt x="73920" y="44467"/>
                  </a:cubicBezTo>
                  <a:close/>
                  <a:moveTo>
                    <a:pt x="73920" y="31065"/>
                  </a:moveTo>
                  <a:lnTo>
                    <a:pt x="45942" y="31065"/>
                  </a:lnTo>
                  <a:cubicBezTo>
                    <a:pt x="44845" y="31065"/>
                    <a:pt x="43885" y="30152"/>
                    <a:pt x="43885" y="28934"/>
                  </a:cubicBezTo>
                  <a:cubicBezTo>
                    <a:pt x="43885" y="27715"/>
                    <a:pt x="44845" y="26649"/>
                    <a:pt x="45942" y="26649"/>
                  </a:cubicBezTo>
                  <a:lnTo>
                    <a:pt x="73920" y="26649"/>
                  </a:lnTo>
                  <a:cubicBezTo>
                    <a:pt x="75017" y="26649"/>
                    <a:pt x="75840" y="27715"/>
                    <a:pt x="75840" y="28934"/>
                  </a:cubicBezTo>
                  <a:cubicBezTo>
                    <a:pt x="75840" y="30152"/>
                    <a:pt x="75017" y="31065"/>
                    <a:pt x="73920" y="31065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1529811" y="5729561"/>
              <a:ext cx="559800" cy="1123500"/>
            </a:xfrm>
            <a:custGeom>
              <a:rect b="b" l="l" r="r" t="t"/>
              <a:pathLst>
                <a:path extrusionOk="0" h="120000" w="120000">
                  <a:moveTo>
                    <a:pt x="115939" y="43967"/>
                  </a:moveTo>
                  <a:lnTo>
                    <a:pt x="95915" y="43967"/>
                  </a:lnTo>
                  <a:lnTo>
                    <a:pt x="95915" y="17992"/>
                  </a:lnTo>
                  <a:cubicBezTo>
                    <a:pt x="95915" y="16872"/>
                    <a:pt x="94095" y="15962"/>
                    <a:pt x="91855" y="15962"/>
                  </a:cubicBezTo>
                  <a:lnTo>
                    <a:pt x="63850" y="15962"/>
                  </a:lnTo>
                  <a:lnTo>
                    <a:pt x="63850" y="1960"/>
                  </a:lnTo>
                  <a:cubicBezTo>
                    <a:pt x="63850" y="910"/>
                    <a:pt x="62170" y="0"/>
                    <a:pt x="59929" y="0"/>
                  </a:cubicBezTo>
                  <a:cubicBezTo>
                    <a:pt x="57689" y="0"/>
                    <a:pt x="55869" y="910"/>
                    <a:pt x="55869" y="1960"/>
                  </a:cubicBezTo>
                  <a:lnTo>
                    <a:pt x="55869" y="15962"/>
                  </a:lnTo>
                  <a:lnTo>
                    <a:pt x="27864" y="15962"/>
                  </a:lnTo>
                  <a:cubicBezTo>
                    <a:pt x="25764" y="15962"/>
                    <a:pt x="23943" y="16872"/>
                    <a:pt x="23943" y="17992"/>
                  </a:cubicBezTo>
                  <a:lnTo>
                    <a:pt x="23943" y="43967"/>
                  </a:lnTo>
                  <a:lnTo>
                    <a:pt x="3920" y="43967"/>
                  </a:lnTo>
                  <a:cubicBezTo>
                    <a:pt x="1680" y="43967"/>
                    <a:pt x="0" y="44877"/>
                    <a:pt x="0" y="45997"/>
                  </a:cubicBezTo>
                  <a:lnTo>
                    <a:pt x="0" y="117899"/>
                  </a:lnTo>
                  <a:cubicBezTo>
                    <a:pt x="0" y="119019"/>
                    <a:pt x="1680" y="119929"/>
                    <a:pt x="3920" y="119929"/>
                  </a:cubicBezTo>
                  <a:lnTo>
                    <a:pt x="47887" y="119929"/>
                  </a:lnTo>
                  <a:lnTo>
                    <a:pt x="47887" y="105927"/>
                  </a:lnTo>
                  <a:cubicBezTo>
                    <a:pt x="47887" y="104807"/>
                    <a:pt x="49708" y="103967"/>
                    <a:pt x="51948" y="103967"/>
                  </a:cubicBezTo>
                  <a:lnTo>
                    <a:pt x="67911" y="103967"/>
                  </a:lnTo>
                  <a:cubicBezTo>
                    <a:pt x="70151" y="103967"/>
                    <a:pt x="71971" y="104807"/>
                    <a:pt x="71971" y="105927"/>
                  </a:cubicBezTo>
                  <a:lnTo>
                    <a:pt x="71971" y="119929"/>
                  </a:lnTo>
                  <a:lnTo>
                    <a:pt x="115939" y="119929"/>
                  </a:lnTo>
                  <a:cubicBezTo>
                    <a:pt x="118039" y="119929"/>
                    <a:pt x="119859" y="119019"/>
                    <a:pt x="119859" y="117899"/>
                  </a:cubicBezTo>
                  <a:lnTo>
                    <a:pt x="119859" y="45997"/>
                  </a:lnTo>
                  <a:cubicBezTo>
                    <a:pt x="119859" y="44877"/>
                    <a:pt x="118039" y="43967"/>
                    <a:pt x="115939" y="43967"/>
                  </a:cubicBezTo>
                  <a:close/>
                  <a:moveTo>
                    <a:pt x="43967" y="23943"/>
                  </a:moveTo>
                  <a:lnTo>
                    <a:pt x="75892" y="23943"/>
                  </a:lnTo>
                  <a:cubicBezTo>
                    <a:pt x="78133" y="23943"/>
                    <a:pt x="79953" y="24854"/>
                    <a:pt x="79953" y="25974"/>
                  </a:cubicBezTo>
                  <a:cubicBezTo>
                    <a:pt x="79953" y="27094"/>
                    <a:pt x="78133" y="28004"/>
                    <a:pt x="75892" y="28004"/>
                  </a:cubicBezTo>
                  <a:lnTo>
                    <a:pt x="43967" y="28004"/>
                  </a:lnTo>
                  <a:cubicBezTo>
                    <a:pt x="41726" y="28004"/>
                    <a:pt x="39906" y="27094"/>
                    <a:pt x="39906" y="25974"/>
                  </a:cubicBezTo>
                  <a:cubicBezTo>
                    <a:pt x="39906" y="24854"/>
                    <a:pt x="41726" y="23943"/>
                    <a:pt x="43967" y="23943"/>
                  </a:cubicBezTo>
                  <a:close/>
                  <a:moveTo>
                    <a:pt x="43967" y="35985"/>
                  </a:moveTo>
                  <a:lnTo>
                    <a:pt x="75892" y="35985"/>
                  </a:lnTo>
                  <a:cubicBezTo>
                    <a:pt x="78133" y="35985"/>
                    <a:pt x="79953" y="36896"/>
                    <a:pt x="79953" y="37946"/>
                  </a:cubicBezTo>
                  <a:cubicBezTo>
                    <a:pt x="79953" y="39066"/>
                    <a:pt x="78133" y="39976"/>
                    <a:pt x="75892" y="39976"/>
                  </a:cubicBezTo>
                  <a:lnTo>
                    <a:pt x="43967" y="39976"/>
                  </a:lnTo>
                  <a:cubicBezTo>
                    <a:pt x="41726" y="39976"/>
                    <a:pt x="39906" y="39066"/>
                    <a:pt x="39906" y="37946"/>
                  </a:cubicBezTo>
                  <a:cubicBezTo>
                    <a:pt x="39906" y="36896"/>
                    <a:pt x="41726" y="35985"/>
                    <a:pt x="43967" y="35985"/>
                  </a:cubicBezTo>
                  <a:close/>
                  <a:moveTo>
                    <a:pt x="91855" y="95915"/>
                  </a:moveTo>
                  <a:lnTo>
                    <a:pt x="27864" y="95915"/>
                  </a:lnTo>
                  <a:cubicBezTo>
                    <a:pt x="25764" y="95915"/>
                    <a:pt x="23943" y="95075"/>
                    <a:pt x="23943" y="93955"/>
                  </a:cubicBezTo>
                  <a:cubicBezTo>
                    <a:pt x="23943" y="92835"/>
                    <a:pt x="25764" y="91925"/>
                    <a:pt x="27864" y="91925"/>
                  </a:cubicBezTo>
                  <a:lnTo>
                    <a:pt x="91855" y="91925"/>
                  </a:lnTo>
                  <a:cubicBezTo>
                    <a:pt x="94095" y="91925"/>
                    <a:pt x="95915" y="92835"/>
                    <a:pt x="95915" y="93955"/>
                  </a:cubicBezTo>
                  <a:cubicBezTo>
                    <a:pt x="95915" y="95075"/>
                    <a:pt x="94095" y="95915"/>
                    <a:pt x="91855" y="95915"/>
                  </a:cubicBezTo>
                  <a:close/>
                  <a:moveTo>
                    <a:pt x="91855" y="79953"/>
                  </a:moveTo>
                  <a:lnTo>
                    <a:pt x="27864" y="79953"/>
                  </a:lnTo>
                  <a:cubicBezTo>
                    <a:pt x="25764" y="79953"/>
                    <a:pt x="23943" y="79043"/>
                    <a:pt x="23943" y="77922"/>
                  </a:cubicBezTo>
                  <a:cubicBezTo>
                    <a:pt x="23943" y="76872"/>
                    <a:pt x="25764" y="75962"/>
                    <a:pt x="27864" y="75962"/>
                  </a:cubicBezTo>
                  <a:lnTo>
                    <a:pt x="91855" y="75962"/>
                  </a:lnTo>
                  <a:cubicBezTo>
                    <a:pt x="94095" y="75962"/>
                    <a:pt x="95915" y="76872"/>
                    <a:pt x="95915" y="77922"/>
                  </a:cubicBezTo>
                  <a:cubicBezTo>
                    <a:pt x="95915" y="79043"/>
                    <a:pt x="94095" y="79953"/>
                    <a:pt x="91855" y="79953"/>
                  </a:cubicBezTo>
                  <a:close/>
                  <a:moveTo>
                    <a:pt x="91855" y="63990"/>
                  </a:moveTo>
                  <a:lnTo>
                    <a:pt x="27864" y="63990"/>
                  </a:lnTo>
                  <a:cubicBezTo>
                    <a:pt x="25764" y="63990"/>
                    <a:pt x="23943" y="63080"/>
                    <a:pt x="23943" y="61960"/>
                  </a:cubicBezTo>
                  <a:cubicBezTo>
                    <a:pt x="23943" y="60840"/>
                    <a:pt x="25764" y="59929"/>
                    <a:pt x="27864" y="59929"/>
                  </a:cubicBezTo>
                  <a:lnTo>
                    <a:pt x="91855" y="59929"/>
                  </a:lnTo>
                  <a:cubicBezTo>
                    <a:pt x="94095" y="59929"/>
                    <a:pt x="95915" y="60840"/>
                    <a:pt x="95915" y="61960"/>
                  </a:cubicBezTo>
                  <a:cubicBezTo>
                    <a:pt x="95915" y="63080"/>
                    <a:pt x="94095" y="63990"/>
                    <a:pt x="91855" y="63990"/>
                  </a:cubicBezTo>
                  <a:close/>
                </a:path>
              </a:pathLst>
            </a:custGeom>
            <a:solidFill>
              <a:srgbClr val="A50000">
                <a:alpha val="2588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2164541" y="5954836"/>
              <a:ext cx="487500" cy="898200"/>
            </a:xfrm>
            <a:custGeom>
              <a:rect b="b" l="l" r="r" t="t"/>
              <a:pathLst>
                <a:path extrusionOk="0" h="120000" w="120000">
                  <a:moveTo>
                    <a:pt x="115161" y="0"/>
                  </a:moveTo>
                  <a:lnTo>
                    <a:pt x="4677" y="0"/>
                  </a:lnTo>
                  <a:cubicBezTo>
                    <a:pt x="2096" y="0"/>
                    <a:pt x="0" y="1137"/>
                    <a:pt x="0" y="2536"/>
                  </a:cubicBezTo>
                  <a:lnTo>
                    <a:pt x="0" y="117376"/>
                  </a:lnTo>
                  <a:cubicBezTo>
                    <a:pt x="0" y="118775"/>
                    <a:pt x="2096" y="119912"/>
                    <a:pt x="4677" y="119912"/>
                  </a:cubicBezTo>
                  <a:lnTo>
                    <a:pt x="46129" y="119912"/>
                  </a:lnTo>
                  <a:lnTo>
                    <a:pt x="46129" y="107405"/>
                  </a:lnTo>
                  <a:cubicBezTo>
                    <a:pt x="46129" y="106005"/>
                    <a:pt x="48225" y="104956"/>
                    <a:pt x="50645" y="104956"/>
                  </a:cubicBezTo>
                  <a:lnTo>
                    <a:pt x="69193" y="104956"/>
                  </a:lnTo>
                  <a:cubicBezTo>
                    <a:pt x="71612" y="104956"/>
                    <a:pt x="73709" y="106005"/>
                    <a:pt x="73709" y="107405"/>
                  </a:cubicBezTo>
                  <a:lnTo>
                    <a:pt x="73709" y="119912"/>
                  </a:lnTo>
                  <a:lnTo>
                    <a:pt x="115161" y="119912"/>
                  </a:lnTo>
                  <a:cubicBezTo>
                    <a:pt x="117741" y="119912"/>
                    <a:pt x="119838" y="118775"/>
                    <a:pt x="119838" y="117376"/>
                  </a:cubicBezTo>
                  <a:lnTo>
                    <a:pt x="119838" y="2536"/>
                  </a:lnTo>
                  <a:cubicBezTo>
                    <a:pt x="119838" y="1137"/>
                    <a:pt x="117741" y="0"/>
                    <a:pt x="115161" y="0"/>
                  </a:cubicBezTo>
                  <a:close/>
                  <a:moveTo>
                    <a:pt x="96774" y="94897"/>
                  </a:moveTo>
                  <a:lnTo>
                    <a:pt x="23064" y="94897"/>
                  </a:lnTo>
                  <a:cubicBezTo>
                    <a:pt x="20483" y="94897"/>
                    <a:pt x="18548" y="93848"/>
                    <a:pt x="18548" y="92448"/>
                  </a:cubicBezTo>
                  <a:cubicBezTo>
                    <a:pt x="18548" y="91049"/>
                    <a:pt x="20483" y="89912"/>
                    <a:pt x="23064" y="89912"/>
                  </a:cubicBezTo>
                  <a:lnTo>
                    <a:pt x="96774" y="89912"/>
                  </a:lnTo>
                  <a:cubicBezTo>
                    <a:pt x="99354" y="89912"/>
                    <a:pt x="101451" y="91049"/>
                    <a:pt x="101451" y="92448"/>
                  </a:cubicBezTo>
                  <a:cubicBezTo>
                    <a:pt x="101451" y="93848"/>
                    <a:pt x="99354" y="94897"/>
                    <a:pt x="96774" y="94897"/>
                  </a:cubicBezTo>
                  <a:close/>
                  <a:moveTo>
                    <a:pt x="96774" y="79941"/>
                  </a:moveTo>
                  <a:lnTo>
                    <a:pt x="23064" y="79941"/>
                  </a:lnTo>
                  <a:cubicBezTo>
                    <a:pt x="20483" y="79941"/>
                    <a:pt x="18548" y="78892"/>
                    <a:pt x="18548" y="77492"/>
                  </a:cubicBezTo>
                  <a:cubicBezTo>
                    <a:pt x="18548" y="76180"/>
                    <a:pt x="20483" y="74956"/>
                    <a:pt x="23064" y="74956"/>
                  </a:cubicBezTo>
                  <a:lnTo>
                    <a:pt x="96774" y="74956"/>
                  </a:lnTo>
                  <a:cubicBezTo>
                    <a:pt x="99354" y="74956"/>
                    <a:pt x="101451" y="76180"/>
                    <a:pt x="101451" y="77492"/>
                  </a:cubicBezTo>
                  <a:cubicBezTo>
                    <a:pt x="101451" y="78892"/>
                    <a:pt x="99354" y="79941"/>
                    <a:pt x="96774" y="79941"/>
                  </a:cubicBezTo>
                  <a:close/>
                  <a:moveTo>
                    <a:pt x="96774" y="64985"/>
                  </a:moveTo>
                  <a:lnTo>
                    <a:pt x="23064" y="64985"/>
                  </a:lnTo>
                  <a:cubicBezTo>
                    <a:pt x="20483" y="64985"/>
                    <a:pt x="18548" y="63848"/>
                    <a:pt x="18548" y="62448"/>
                  </a:cubicBezTo>
                  <a:cubicBezTo>
                    <a:pt x="18548" y="61049"/>
                    <a:pt x="20483" y="60000"/>
                    <a:pt x="23064" y="60000"/>
                  </a:cubicBezTo>
                  <a:lnTo>
                    <a:pt x="96774" y="60000"/>
                  </a:lnTo>
                  <a:cubicBezTo>
                    <a:pt x="99354" y="60000"/>
                    <a:pt x="101451" y="61049"/>
                    <a:pt x="101451" y="62448"/>
                  </a:cubicBezTo>
                  <a:cubicBezTo>
                    <a:pt x="101451" y="63848"/>
                    <a:pt x="99354" y="64985"/>
                    <a:pt x="96774" y="64985"/>
                  </a:cubicBezTo>
                  <a:close/>
                  <a:moveTo>
                    <a:pt x="96774" y="50029"/>
                  </a:moveTo>
                  <a:lnTo>
                    <a:pt x="23064" y="50029"/>
                  </a:lnTo>
                  <a:cubicBezTo>
                    <a:pt x="20483" y="50029"/>
                    <a:pt x="18548" y="48892"/>
                    <a:pt x="18548" y="47492"/>
                  </a:cubicBezTo>
                  <a:cubicBezTo>
                    <a:pt x="18548" y="46093"/>
                    <a:pt x="20483" y="44956"/>
                    <a:pt x="23064" y="44956"/>
                  </a:cubicBezTo>
                  <a:lnTo>
                    <a:pt x="96774" y="44956"/>
                  </a:lnTo>
                  <a:cubicBezTo>
                    <a:pt x="99354" y="44956"/>
                    <a:pt x="101451" y="46093"/>
                    <a:pt x="101451" y="47492"/>
                  </a:cubicBezTo>
                  <a:cubicBezTo>
                    <a:pt x="101451" y="48892"/>
                    <a:pt x="99354" y="50029"/>
                    <a:pt x="96774" y="50029"/>
                  </a:cubicBezTo>
                  <a:close/>
                  <a:moveTo>
                    <a:pt x="96774" y="34985"/>
                  </a:moveTo>
                  <a:lnTo>
                    <a:pt x="23064" y="34985"/>
                  </a:lnTo>
                  <a:cubicBezTo>
                    <a:pt x="20483" y="34985"/>
                    <a:pt x="18548" y="33935"/>
                    <a:pt x="18548" y="32536"/>
                  </a:cubicBezTo>
                  <a:cubicBezTo>
                    <a:pt x="18548" y="31224"/>
                    <a:pt x="20483" y="30000"/>
                    <a:pt x="23064" y="30000"/>
                  </a:cubicBezTo>
                  <a:lnTo>
                    <a:pt x="96774" y="30000"/>
                  </a:lnTo>
                  <a:cubicBezTo>
                    <a:pt x="99354" y="30000"/>
                    <a:pt x="101451" y="31224"/>
                    <a:pt x="101451" y="32536"/>
                  </a:cubicBezTo>
                  <a:cubicBezTo>
                    <a:pt x="101451" y="33935"/>
                    <a:pt x="99354" y="34985"/>
                    <a:pt x="96774" y="34985"/>
                  </a:cubicBezTo>
                  <a:close/>
                  <a:moveTo>
                    <a:pt x="96774" y="20029"/>
                  </a:moveTo>
                  <a:lnTo>
                    <a:pt x="23064" y="20029"/>
                  </a:lnTo>
                  <a:cubicBezTo>
                    <a:pt x="20483" y="20029"/>
                    <a:pt x="18548" y="18892"/>
                    <a:pt x="18548" y="17492"/>
                  </a:cubicBezTo>
                  <a:cubicBezTo>
                    <a:pt x="18548" y="16180"/>
                    <a:pt x="20483" y="15043"/>
                    <a:pt x="23064" y="15043"/>
                  </a:cubicBezTo>
                  <a:lnTo>
                    <a:pt x="96774" y="15043"/>
                  </a:lnTo>
                  <a:cubicBezTo>
                    <a:pt x="99354" y="15043"/>
                    <a:pt x="101451" y="16180"/>
                    <a:pt x="101451" y="17492"/>
                  </a:cubicBezTo>
                  <a:cubicBezTo>
                    <a:pt x="101451" y="18892"/>
                    <a:pt x="99354" y="20029"/>
                    <a:pt x="96774" y="20029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675809" y="6070362"/>
              <a:ext cx="781800" cy="782700"/>
            </a:xfrm>
            <a:custGeom>
              <a:rect b="b" l="l" r="r" t="t"/>
              <a:pathLst>
                <a:path extrusionOk="0" h="120000" w="120000">
                  <a:moveTo>
                    <a:pt x="117894" y="47959"/>
                  </a:moveTo>
                  <a:lnTo>
                    <a:pt x="111879" y="47959"/>
                  </a:lnTo>
                  <a:lnTo>
                    <a:pt x="111879" y="37926"/>
                  </a:lnTo>
                  <a:cubicBezTo>
                    <a:pt x="111879" y="36822"/>
                    <a:pt x="110977" y="35919"/>
                    <a:pt x="109874" y="35919"/>
                  </a:cubicBezTo>
                  <a:lnTo>
                    <a:pt x="89924" y="35919"/>
                  </a:lnTo>
                  <a:cubicBezTo>
                    <a:pt x="88822" y="35919"/>
                    <a:pt x="87919" y="36822"/>
                    <a:pt x="87919" y="37926"/>
                  </a:cubicBezTo>
                  <a:lnTo>
                    <a:pt x="87919" y="47959"/>
                  </a:lnTo>
                  <a:lnTo>
                    <a:pt x="81904" y="47959"/>
                  </a:lnTo>
                  <a:cubicBezTo>
                    <a:pt x="80802" y="47959"/>
                    <a:pt x="79899" y="48862"/>
                    <a:pt x="79899" y="49966"/>
                  </a:cubicBezTo>
                  <a:lnTo>
                    <a:pt x="79899" y="67926"/>
                  </a:lnTo>
                  <a:lnTo>
                    <a:pt x="47919" y="67926"/>
                  </a:lnTo>
                  <a:lnTo>
                    <a:pt x="47919" y="37926"/>
                  </a:lnTo>
                  <a:cubicBezTo>
                    <a:pt x="47919" y="36822"/>
                    <a:pt x="47117" y="35919"/>
                    <a:pt x="46015" y="35919"/>
                  </a:cubicBezTo>
                  <a:lnTo>
                    <a:pt x="40000" y="35919"/>
                  </a:lnTo>
                  <a:lnTo>
                    <a:pt x="40000" y="21973"/>
                  </a:lnTo>
                  <a:cubicBezTo>
                    <a:pt x="40000" y="20869"/>
                    <a:pt x="39097" y="19966"/>
                    <a:pt x="37994" y="19966"/>
                  </a:cubicBezTo>
                  <a:lnTo>
                    <a:pt x="23959" y="19966"/>
                  </a:lnTo>
                  <a:lnTo>
                    <a:pt x="23959" y="2006"/>
                  </a:lnTo>
                  <a:cubicBezTo>
                    <a:pt x="23959" y="903"/>
                    <a:pt x="23057" y="0"/>
                    <a:pt x="21954" y="0"/>
                  </a:cubicBezTo>
                  <a:cubicBezTo>
                    <a:pt x="20852" y="0"/>
                    <a:pt x="20050" y="903"/>
                    <a:pt x="20050" y="2006"/>
                  </a:cubicBezTo>
                  <a:lnTo>
                    <a:pt x="20050" y="19966"/>
                  </a:lnTo>
                  <a:lnTo>
                    <a:pt x="10025" y="19966"/>
                  </a:lnTo>
                  <a:cubicBezTo>
                    <a:pt x="8922" y="19966"/>
                    <a:pt x="8020" y="20869"/>
                    <a:pt x="8020" y="21973"/>
                  </a:cubicBezTo>
                  <a:lnTo>
                    <a:pt x="8020" y="35919"/>
                  </a:lnTo>
                  <a:lnTo>
                    <a:pt x="2005" y="35919"/>
                  </a:lnTo>
                  <a:cubicBezTo>
                    <a:pt x="902" y="35919"/>
                    <a:pt x="0" y="36822"/>
                    <a:pt x="0" y="37926"/>
                  </a:cubicBezTo>
                  <a:lnTo>
                    <a:pt x="0" y="117892"/>
                  </a:lnTo>
                  <a:cubicBezTo>
                    <a:pt x="0" y="118996"/>
                    <a:pt x="902" y="119899"/>
                    <a:pt x="2005" y="119899"/>
                  </a:cubicBezTo>
                  <a:lnTo>
                    <a:pt x="16040" y="119899"/>
                  </a:lnTo>
                  <a:lnTo>
                    <a:pt x="16040" y="105953"/>
                  </a:lnTo>
                  <a:cubicBezTo>
                    <a:pt x="16040" y="104849"/>
                    <a:pt x="16942" y="103946"/>
                    <a:pt x="18045" y="103946"/>
                  </a:cubicBezTo>
                  <a:lnTo>
                    <a:pt x="25964" y="103946"/>
                  </a:lnTo>
                  <a:cubicBezTo>
                    <a:pt x="27067" y="103946"/>
                    <a:pt x="27969" y="104849"/>
                    <a:pt x="27969" y="105953"/>
                  </a:cubicBezTo>
                  <a:lnTo>
                    <a:pt x="27969" y="119899"/>
                  </a:lnTo>
                  <a:lnTo>
                    <a:pt x="46015" y="119899"/>
                  </a:lnTo>
                  <a:lnTo>
                    <a:pt x="81904" y="119899"/>
                  </a:lnTo>
                  <a:lnTo>
                    <a:pt x="95839" y="119899"/>
                  </a:lnTo>
                  <a:lnTo>
                    <a:pt x="95839" y="105953"/>
                  </a:lnTo>
                  <a:cubicBezTo>
                    <a:pt x="95839" y="104849"/>
                    <a:pt x="96741" y="103946"/>
                    <a:pt x="97844" y="103946"/>
                  </a:cubicBezTo>
                  <a:lnTo>
                    <a:pt x="105864" y="103946"/>
                  </a:lnTo>
                  <a:cubicBezTo>
                    <a:pt x="106967" y="103946"/>
                    <a:pt x="107869" y="104849"/>
                    <a:pt x="107869" y="105953"/>
                  </a:cubicBezTo>
                  <a:lnTo>
                    <a:pt x="107869" y="119899"/>
                  </a:lnTo>
                  <a:lnTo>
                    <a:pt x="117894" y="119899"/>
                  </a:lnTo>
                  <a:cubicBezTo>
                    <a:pt x="118997" y="119899"/>
                    <a:pt x="119899" y="118996"/>
                    <a:pt x="119899" y="117892"/>
                  </a:cubicBezTo>
                  <a:lnTo>
                    <a:pt x="119899" y="49966"/>
                  </a:lnTo>
                  <a:cubicBezTo>
                    <a:pt x="119899" y="48862"/>
                    <a:pt x="118997" y="47959"/>
                    <a:pt x="117894" y="47959"/>
                  </a:cubicBezTo>
                  <a:close/>
                  <a:moveTo>
                    <a:pt x="18045" y="27993"/>
                  </a:moveTo>
                  <a:lnTo>
                    <a:pt x="29974" y="27993"/>
                  </a:lnTo>
                  <a:cubicBezTo>
                    <a:pt x="31077" y="27993"/>
                    <a:pt x="31979" y="28896"/>
                    <a:pt x="31979" y="30000"/>
                  </a:cubicBezTo>
                  <a:cubicBezTo>
                    <a:pt x="31979" y="31103"/>
                    <a:pt x="31077" y="32006"/>
                    <a:pt x="29974" y="32006"/>
                  </a:cubicBezTo>
                  <a:lnTo>
                    <a:pt x="18045" y="32006"/>
                  </a:lnTo>
                  <a:cubicBezTo>
                    <a:pt x="16942" y="32006"/>
                    <a:pt x="16040" y="31103"/>
                    <a:pt x="16040" y="30000"/>
                  </a:cubicBezTo>
                  <a:cubicBezTo>
                    <a:pt x="16040" y="28896"/>
                    <a:pt x="16942" y="27993"/>
                    <a:pt x="18045" y="27993"/>
                  </a:cubicBezTo>
                  <a:close/>
                  <a:moveTo>
                    <a:pt x="37994" y="95919"/>
                  </a:moveTo>
                  <a:lnTo>
                    <a:pt x="10025" y="95919"/>
                  </a:lnTo>
                  <a:cubicBezTo>
                    <a:pt x="8922" y="95919"/>
                    <a:pt x="8020" y="95016"/>
                    <a:pt x="8020" y="93913"/>
                  </a:cubicBezTo>
                  <a:cubicBezTo>
                    <a:pt x="8020" y="92809"/>
                    <a:pt x="8922" y="91906"/>
                    <a:pt x="10025" y="91906"/>
                  </a:cubicBezTo>
                  <a:lnTo>
                    <a:pt x="37994" y="91906"/>
                  </a:lnTo>
                  <a:cubicBezTo>
                    <a:pt x="39097" y="91906"/>
                    <a:pt x="40000" y="92809"/>
                    <a:pt x="40000" y="93913"/>
                  </a:cubicBezTo>
                  <a:cubicBezTo>
                    <a:pt x="40000" y="95016"/>
                    <a:pt x="39097" y="95919"/>
                    <a:pt x="37994" y="95919"/>
                  </a:cubicBezTo>
                  <a:close/>
                  <a:moveTo>
                    <a:pt x="37994" y="87892"/>
                  </a:moveTo>
                  <a:lnTo>
                    <a:pt x="10025" y="87892"/>
                  </a:lnTo>
                  <a:cubicBezTo>
                    <a:pt x="8922" y="87892"/>
                    <a:pt x="8020" y="86989"/>
                    <a:pt x="8020" y="85886"/>
                  </a:cubicBezTo>
                  <a:cubicBezTo>
                    <a:pt x="8020" y="84782"/>
                    <a:pt x="8922" y="83879"/>
                    <a:pt x="10025" y="83879"/>
                  </a:cubicBezTo>
                  <a:lnTo>
                    <a:pt x="37994" y="83879"/>
                  </a:lnTo>
                  <a:cubicBezTo>
                    <a:pt x="39097" y="83879"/>
                    <a:pt x="40000" y="84782"/>
                    <a:pt x="40000" y="85886"/>
                  </a:cubicBezTo>
                  <a:cubicBezTo>
                    <a:pt x="40000" y="86989"/>
                    <a:pt x="39097" y="87892"/>
                    <a:pt x="37994" y="87892"/>
                  </a:cubicBezTo>
                  <a:close/>
                  <a:moveTo>
                    <a:pt x="37994" y="79966"/>
                  </a:moveTo>
                  <a:lnTo>
                    <a:pt x="10025" y="79966"/>
                  </a:lnTo>
                  <a:cubicBezTo>
                    <a:pt x="8922" y="79966"/>
                    <a:pt x="8020" y="79063"/>
                    <a:pt x="8020" y="77959"/>
                  </a:cubicBezTo>
                  <a:cubicBezTo>
                    <a:pt x="8020" y="76856"/>
                    <a:pt x="8922" y="75953"/>
                    <a:pt x="10025" y="75953"/>
                  </a:cubicBezTo>
                  <a:lnTo>
                    <a:pt x="37994" y="75953"/>
                  </a:lnTo>
                  <a:cubicBezTo>
                    <a:pt x="39097" y="75953"/>
                    <a:pt x="40000" y="76856"/>
                    <a:pt x="40000" y="77959"/>
                  </a:cubicBezTo>
                  <a:cubicBezTo>
                    <a:pt x="40000" y="79063"/>
                    <a:pt x="39097" y="79966"/>
                    <a:pt x="37994" y="79966"/>
                  </a:cubicBezTo>
                  <a:close/>
                  <a:moveTo>
                    <a:pt x="37994" y="71939"/>
                  </a:moveTo>
                  <a:lnTo>
                    <a:pt x="10025" y="71939"/>
                  </a:lnTo>
                  <a:cubicBezTo>
                    <a:pt x="8922" y="71939"/>
                    <a:pt x="8020" y="71036"/>
                    <a:pt x="8020" y="69933"/>
                  </a:cubicBezTo>
                  <a:cubicBezTo>
                    <a:pt x="8020" y="68829"/>
                    <a:pt x="8922" y="67926"/>
                    <a:pt x="10025" y="67926"/>
                  </a:cubicBezTo>
                  <a:lnTo>
                    <a:pt x="37994" y="67926"/>
                  </a:lnTo>
                  <a:cubicBezTo>
                    <a:pt x="39097" y="67926"/>
                    <a:pt x="40000" y="68829"/>
                    <a:pt x="40000" y="69933"/>
                  </a:cubicBezTo>
                  <a:cubicBezTo>
                    <a:pt x="40000" y="71036"/>
                    <a:pt x="39097" y="71939"/>
                    <a:pt x="37994" y="71939"/>
                  </a:cubicBezTo>
                  <a:close/>
                  <a:moveTo>
                    <a:pt x="37994" y="63913"/>
                  </a:moveTo>
                  <a:lnTo>
                    <a:pt x="10025" y="63913"/>
                  </a:lnTo>
                  <a:cubicBezTo>
                    <a:pt x="8922" y="63913"/>
                    <a:pt x="8020" y="63010"/>
                    <a:pt x="8020" y="61906"/>
                  </a:cubicBezTo>
                  <a:cubicBezTo>
                    <a:pt x="8020" y="60802"/>
                    <a:pt x="8922" y="59899"/>
                    <a:pt x="10025" y="59899"/>
                  </a:cubicBezTo>
                  <a:lnTo>
                    <a:pt x="37994" y="59899"/>
                  </a:lnTo>
                  <a:cubicBezTo>
                    <a:pt x="39097" y="59899"/>
                    <a:pt x="40000" y="60802"/>
                    <a:pt x="40000" y="61906"/>
                  </a:cubicBezTo>
                  <a:cubicBezTo>
                    <a:pt x="40000" y="63010"/>
                    <a:pt x="39097" y="63913"/>
                    <a:pt x="37994" y="63913"/>
                  </a:cubicBezTo>
                  <a:close/>
                  <a:moveTo>
                    <a:pt x="37994" y="55986"/>
                  </a:moveTo>
                  <a:lnTo>
                    <a:pt x="10025" y="55986"/>
                  </a:lnTo>
                  <a:cubicBezTo>
                    <a:pt x="8922" y="55986"/>
                    <a:pt x="8020" y="55083"/>
                    <a:pt x="8020" y="53979"/>
                  </a:cubicBezTo>
                  <a:cubicBezTo>
                    <a:pt x="8020" y="52876"/>
                    <a:pt x="8922" y="51973"/>
                    <a:pt x="10025" y="51973"/>
                  </a:cubicBezTo>
                  <a:lnTo>
                    <a:pt x="37994" y="51973"/>
                  </a:lnTo>
                  <a:cubicBezTo>
                    <a:pt x="39097" y="51973"/>
                    <a:pt x="40000" y="52876"/>
                    <a:pt x="40000" y="53979"/>
                  </a:cubicBezTo>
                  <a:cubicBezTo>
                    <a:pt x="40000" y="55083"/>
                    <a:pt x="39097" y="55986"/>
                    <a:pt x="37994" y="55986"/>
                  </a:cubicBezTo>
                  <a:close/>
                  <a:moveTo>
                    <a:pt x="37994" y="47959"/>
                  </a:moveTo>
                  <a:lnTo>
                    <a:pt x="10025" y="47959"/>
                  </a:lnTo>
                  <a:cubicBezTo>
                    <a:pt x="8922" y="47959"/>
                    <a:pt x="8020" y="47056"/>
                    <a:pt x="8020" y="45953"/>
                  </a:cubicBezTo>
                  <a:cubicBezTo>
                    <a:pt x="8020" y="44849"/>
                    <a:pt x="8922" y="43946"/>
                    <a:pt x="10025" y="43946"/>
                  </a:cubicBezTo>
                  <a:lnTo>
                    <a:pt x="37994" y="43946"/>
                  </a:lnTo>
                  <a:cubicBezTo>
                    <a:pt x="39097" y="43946"/>
                    <a:pt x="40000" y="44849"/>
                    <a:pt x="40000" y="45953"/>
                  </a:cubicBezTo>
                  <a:cubicBezTo>
                    <a:pt x="40000" y="47056"/>
                    <a:pt x="39097" y="47959"/>
                    <a:pt x="37994" y="47959"/>
                  </a:cubicBezTo>
                  <a:close/>
                  <a:moveTo>
                    <a:pt x="73884" y="99933"/>
                  </a:moveTo>
                  <a:lnTo>
                    <a:pt x="53934" y="99933"/>
                  </a:lnTo>
                  <a:cubicBezTo>
                    <a:pt x="52832" y="99933"/>
                    <a:pt x="51929" y="99030"/>
                    <a:pt x="51929" y="97926"/>
                  </a:cubicBezTo>
                  <a:cubicBezTo>
                    <a:pt x="51929" y="96822"/>
                    <a:pt x="52832" y="95919"/>
                    <a:pt x="53934" y="95919"/>
                  </a:cubicBezTo>
                  <a:lnTo>
                    <a:pt x="73884" y="95919"/>
                  </a:lnTo>
                  <a:cubicBezTo>
                    <a:pt x="74987" y="95919"/>
                    <a:pt x="75889" y="96822"/>
                    <a:pt x="75889" y="97926"/>
                  </a:cubicBezTo>
                  <a:cubicBezTo>
                    <a:pt x="75889" y="99030"/>
                    <a:pt x="74987" y="99933"/>
                    <a:pt x="73884" y="99933"/>
                  </a:cubicBezTo>
                  <a:close/>
                  <a:moveTo>
                    <a:pt x="73884" y="91906"/>
                  </a:moveTo>
                  <a:lnTo>
                    <a:pt x="53934" y="91906"/>
                  </a:lnTo>
                  <a:cubicBezTo>
                    <a:pt x="52832" y="91906"/>
                    <a:pt x="51929" y="91003"/>
                    <a:pt x="51929" y="89899"/>
                  </a:cubicBezTo>
                  <a:cubicBezTo>
                    <a:pt x="51929" y="88795"/>
                    <a:pt x="52832" y="87892"/>
                    <a:pt x="53934" y="87892"/>
                  </a:cubicBezTo>
                  <a:lnTo>
                    <a:pt x="73884" y="87892"/>
                  </a:lnTo>
                  <a:cubicBezTo>
                    <a:pt x="74987" y="87892"/>
                    <a:pt x="75889" y="88795"/>
                    <a:pt x="75889" y="89899"/>
                  </a:cubicBezTo>
                  <a:cubicBezTo>
                    <a:pt x="75889" y="91003"/>
                    <a:pt x="74987" y="91906"/>
                    <a:pt x="73884" y="91906"/>
                  </a:cubicBezTo>
                  <a:close/>
                  <a:moveTo>
                    <a:pt x="73884" y="83879"/>
                  </a:moveTo>
                  <a:lnTo>
                    <a:pt x="53934" y="83879"/>
                  </a:lnTo>
                  <a:cubicBezTo>
                    <a:pt x="52832" y="83879"/>
                    <a:pt x="51929" y="82976"/>
                    <a:pt x="51929" y="81872"/>
                  </a:cubicBezTo>
                  <a:cubicBezTo>
                    <a:pt x="51929" y="80769"/>
                    <a:pt x="52832" y="79966"/>
                    <a:pt x="53934" y="79966"/>
                  </a:cubicBezTo>
                  <a:lnTo>
                    <a:pt x="73884" y="79966"/>
                  </a:lnTo>
                  <a:cubicBezTo>
                    <a:pt x="74987" y="79966"/>
                    <a:pt x="75889" y="80769"/>
                    <a:pt x="75889" y="81872"/>
                  </a:cubicBezTo>
                  <a:cubicBezTo>
                    <a:pt x="75889" y="82976"/>
                    <a:pt x="74987" y="83879"/>
                    <a:pt x="73884" y="83879"/>
                  </a:cubicBezTo>
                  <a:close/>
                  <a:moveTo>
                    <a:pt x="109874" y="99933"/>
                  </a:moveTo>
                  <a:lnTo>
                    <a:pt x="89924" y="99933"/>
                  </a:lnTo>
                  <a:cubicBezTo>
                    <a:pt x="88822" y="99933"/>
                    <a:pt x="87919" y="99030"/>
                    <a:pt x="87919" y="97926"/>
                  </a:cubicBezTo>
                  <a:cubicBezTo>
                    <a:pt x="87919" y="96822"/>
                    <a:pt x="88822" y="95919"/>
                    <a:pt x="89924" y="95919"/>
                  </a:cubicBezTo>
                  <a:lnTo>
                    <a:pt x="109874" y="95919"/>
                  </a:lnTo>
                  <a:cubicBezTo>
                    <a:pt x="110977" y="95919"/>
                    <a:pt x="111879" y="96822"/>
                    <a:pt x="111879" y="97926"/>
                  </a:cubicBezTo>
                  <a:cubicBezTo>
                    <a:pt x="111879" y="99030"/>
                    <a:pt x="110977" y="99933"/>
                    <a:pt x="109874" y="99933"/>
                  </a:cubicBezTo>
                  <a:close/>
                  <a:moveTo>
                    <a:pt x="109874" y="91906"/>
                  </a:moveTo>
                  <a:lnTo>
                    <a:pt x="89924" y="91906"/>
                  </a:lnTo>
                  <a:cubicBezTo>
                    <a:pt x="88822" y="91906"/>
                    <a:pt x="87919" y="91003"/>
                    <a:pt x="87919" y="89899"/>
                  </a:cubicBezTo>
                  <a:cubicBezTo>
                    <a:pt x="87919" y="88795"/>
                    <a:pt x="88822" y="87892"/>
                    <a:pt x="89924" y="87892"/>
                  </a:cubicBezTo>
                  <a:lnTo>
                    <a:pt x="109874" y="87892"/>
                  </a:lnTo>
                  <a:cubicBezTo>
                    <a:pt x="110977" y="87892"/>
                    <a:pt x="111879" y="88795"/>
                    <a:pt x="111879" y="89899"/>
                  </a:cubicBezTo>
                  <a:cubicBezTo>
                    <a:pt x="111879" y="91003"/>
                    <a:pt x="110977" y="91906"/>
                    <a:pt x="109874" y="91906"/>
                  </a:cubicBezTo>
                  <a:close/>
                  <a:moveTo>
                    <a:pt x="109874" y="83879"/>
                  </a:moveTo>
                  <a:lnTo>
                    <a:pt x="89924" y="83879"/>
                  </a:lnTo>
                  <a:cubicBezTo>
                    <a:pt x="88822" y="83879"/>
                    <a:pt x="87919" y="82976"/>
                    <a:pt x="87919" y="81872"/>
                  </a:cubicBezTo>
                  <a:cubicBezTo>
                    <a:pt x="87919" y="80769"/>
                    <a:pt x="88822" y="79966"/>
                    <a:pt x="89924" y="79966"/>
                  </a:cubicBezTo>
                  <a:lnTo>
                    <a:pt x="109874" y="79966"/>
                  </a:lnTo>
                  <a:cubicBezTo>
                    <a:pt x="110977" y="79966"/>
                    <a:pt x="111879" y="80769"/>
                    <a:pt x="111879" y="81872"/>
                  </a:cubicBezTo>
                  <a:cubicBezTo>
                    <a:pt x="111879" y="82976"/>
                    <a:pt x="110977" y="83879"/>
                    <a:pt x="109874" y="83879"/>
                  </a:cubicBezTo>
                  <a:close/>
                  <a:moveTo>
                    <a:pt x="109874" y="75953"/>
                  </a:moveTo>
                  <a:lnTo>
                    <a:pt x="89924" y="75953"/>
                  </a:lnTo>
                  <a:cubicBezTo>
                    <a:pt x="88822" y="75953"/>
                    <a:pt x="87919" y="75050"/>
                    <a:pt x="87919" y="73946"/>
                  </a:cubicBezTo>
                  <a:cubicBezTo>
                    <a:pt x="87919" y="72842"/>
                    <a:pt x="88822" y="71939"/>
                    <a:pt x="89924" y="71939"/>
                  </a:cubicBezTo>
                  <a:lnTo>
                    <a:pt x="109874" y="71939"/>
                  </a:lnTo>
                  <a:cubicBezTo>
                    <a:pt x="110977" y="71939"/>
                    <a:pt x="111879" y="72842"/>
                    <a:pt x="111879" y="73946"/>
                  </a:cubicBezTo>
                  <a:cubicBezTo>
                    <a:pt x="111879" y="75050"/>
                    <a:pt x="110977" y="75953"/>
                    <a:pt x="109874" y="75953"/>
                  </a:cubicBezTo>
                  <a:close/>
                  <a:moveTo>
                    <a:pt x="109874" y="67926"/>
                  </a:moveTo>
                  <a:lnTo>
                    <a:pt x="89924" y="67926"/>
                  </a:lnTo>
                  <a:cubicBezTo>
                    <a:pt x="88822" y="67926"/>
                    <a:pt x="87919" y="67023"/>
                    <a:pt x="87919" y="65919"/>
                  </a:cubicBezTo>
                  <a:cubicBezTo>
                    <a:pt x="87919" y="64816"/>
                    <a:pt x="88822" y="63913"/>
                    <a:pt x="89924" y="63913"/>
                  </a:cubicBezTo>
                  <a:lnTo>
                    <a:pt x="109874" y="63913"/>
                  </a:lnTo>
                  <a:cubicBezTo>
                    <a:pt x="110977" y="63913"/>
                    <a:pt x="111879" y="64816"/>
                    <a:pt x="111879" y="65919"/>
                  </a:cubicBezTo>
                  <a:cubicBezTo>
                    <a:pt x="111879" y="67023"/>
                    <a:pt x="110977" y="67926"/>
                    <a:pt x="109874" y="67926"/>
                  </a:cubicBezTo>
                  <a:close/>
                  <a:moveTo>
                    <a:pt x="109874" y="59899"/>
                  </a:moveTo>
                  <a:lnTo>
                    <a:pt x="89924" y="59899"/>
                  </a:lnTo>
                  <a:cubicBezTo>
                    <a:pt x="88822" y="59899"/>
                    <a:pt x="87919" y="58996"/>
                    <a:pt x="87919" y="57892"/>
                  </a:cubicBezTo>
                  <a:cubicBezTo>
                    <a:pt x="87919" y="56789"/>
                    <a:pt x="88822" y="55986"/>
                    <a:pt x="89924" y="55986"/>
                  </a:cubicBezTo>
                  <a:lnTo>
                    <a:pt x="109874" y="55986"/>
                  </a:lnTo>
                  <a:cubicBezTo>
                    <a:pt x="110977" y="55986"/>
                    <a:pt x="111879" y="56789"/>
                    <a:pt x="111879" y="57892"/>
                  </a:cubicBezTo>
                  <a:cubicBezTo>
                    <a:pt x="111879" y="58996"/>
                    <a:pt x="110977" y="59899"/>
                    <a:pt x="109874" y="59899"/>
                  </a:cubicBezTo>
                  <a:close/>
                </a:path>
              </a:pathLst>
            </a:custGeom>
            <a:solidFill>
              <a:srgbClr val="A50000">
                <a:alpha val="4667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914678" y="6278310"/>
              <a:ext cx="268200" cy="574800"/>
            </a:xfrm>
            <a:custGeom>
              <a:rect b="b" l="l" r="r" t="t"/>
              <a:pathLst>
                <a:path extrusionOk="0" h="120000" w="120000">
                  <a:moveTo>
                    <a:pt x="115599" y="0"/>
                  </a:moveTo>
                  <a:lnTo>
                    <a:pt x="4400" y="0"/>
                  </a:lnTo>
                  <a:cubicBezTo>
                    <a:pt x="2053" y="0"/>
                    <a:pt x="0" y="958"/>
                    <a:pt x="0" y="2054"/>
                  </a:cubicBezTo>
                  <a:lnTo>
                    <a:pt x="0" y="8082"/>
                  </a:lnTo>
                  <a:lnTo>
                    <a:pt x="72762" y="8082"/>
                  </a:lnTo>
                  <a:cubicBezTo>
                    <a:pt x="75110" y="8082"/>
                    <a:pt x="76870" y="8904"/>
                    <a:pt x="76870" y="10000"/>
                  </a:cubicBezTo>
                  <a:cubicBezTo>
                    <a:pt x="76870" y="11095"/>
                    <a:pt x="75110" y="12054"/>
                    <a:pt x="72762" y="12054"/>
                  </a:cubicBezTo>
                  <a:lnTo>
                    <a:pt x="0" y="12054"/>
                  </a:lnTo>
                  <a:lnTo>
                    <a:pt x="0" y="20000"/>
                  </a:lnTo>
                  <a:lnTo>
                    <a:pt x="55158" y="20000"/>
                  </a:lnTo>
                  <a:cubicBezTo>
                    <a:pt x="57506" y="20000"/>
                    <a:pt x="59559" y="20958"/>
                    <a:pt x="59559" y="22054"/>
                  </a:cubicBezTo>
                  <a:cubicBezTo>
                    <a:pt x="59559" y="23150"/>
                    <a:pt x="57506" y="23972"/>
                    <a:pt x="55158" y="23972"/>
                  </a:cubicBezTo>
                  <a:lnTo>
                    <a:pt x="0" y="23972"/>
                  </a:lnTo>
                  <a:lnTo>
                    <a:pt x="0" y="32054"/>
                  </a:lnTo>
                  <a:lnTo>
                    <a:pt x="37555" y="32054"/>
                  </a:lnTo>
                  <a:cubicBezTo>
                    <a:pt x="39902" y="32054"/>
                    <a:pt x="41955" y="32876"/>
                    <a:pt x="41955" y="33972"/>
                  </a:cubicBezTo>
                  <a:cubicBezTo>
                    <a:pt x="41955" y="35068"/>
                    <a:pt x="39902" y="36027"/>
                    <a:pt x="37555" y="36027"/>
                  </a:cubicBezTo>
                  <a:lnTo>
                    <a:pt x="0" y="36027"/>
                  </a:lnTo>
                  <a:lnTo>
                    <a:pt x="0" y="40000"/>
                  </a:lnTo>
                  <a:lnTo>
                    <a:pt x="38435" y="40000"/>
                  </a:lnTo>
                  <a:cubicBezTo>
                    <a:pt x="40782" y="40000"/>
                    <a:pt x="42836" y="40821"/>
                    <a:pt x="42836" y="42054"/>
                  </a:cubicBezTo>
                  <a:lnTo>
                    <a:pt x="42836" y="119863"/>
                  </a:lnTo>
                  <a:lnTo>
                    <a:pt x="51344" y="119863"/>
                  </a:lnTo>
                  <a:lnTo>
                    <a:pt x="51344" y="101917"/>
                  </a:lnTo>
                  <a:cubicBezTo>
                    <a:pt x="51344" y="100821"/>
                    <a:pt x="53398" y="99863"/>
                    <a:pt x="55745" y="99863"/>
                  </a:cubicBezTo>
                  <a:lnTo>
                    <a:pt x="89779" y="99863"/>
                  </a:lnTo>
                  <a:cubicBezTo>
                    <a:pt x="92127" y="99863"/>
                    <a:pt x="94180" y="100821"/>
                    <a:pt x="94180" y="101917"/>
                  </a:cubicBezTo>
                  <a:lnTo>
                    <a:pt x="94180" y="119863"/>
                  </a:lnTo>
                  <a:lnTo>
                    <a:pt x="115599" y="119863"/>
                  </a:lnTo>
                  <a:cubicBezTo>
                    <a:pt x="117946" y="119863"/>
                    <a:pt x="119706" y="118904"/>
                    <a:pt x="119706" y="117808"/>
                  </a:cubicBezTo>
                  <a:lnTo>
                    <a:pt x="119706" y="2054"/>
                  </a:lnTo>
                  <a:cubicBezTo>
                    <a:pt x="119706" y="958"/>
                    <a:pt x="117946" y="0"/>
                    <a:pt x="115599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724258" y="6489144"/>
              <a:ext cx="268200" cy="363900"/>
            </a:xfrm>
            <a:custGeom>
              <a:rect b="b" l="l" r="r" t="t"/>
              <a:pathLst>
                <a:path extrusionOk="0" h="120000" w="120000">
                  <a:moveTo>
                    <a:pt x="4107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9027"/>
                  </a:lnTo>
                  <a:lnTo>
                    <a:pt x="52518" y="19027"/>
                  </a:lnTo>
                  <a:cubicBezTo>
                    <a:pt x="54865" y="19027"/>
                    <a:pt x="56919" y="20324"/>
                    <a:pt x="56919" y="22054"/>
                  </a:cubicBezTo>
                  <a:cubicBezTo>
                    <a:pt x="56919" y="23783"/>
                    <a:pt x="54865" y="25297"/>
                    <a:pt x="52518" y="25297"/>
                  </a:cubicBezTo>
                  <a:lnTo>
                    <a:pt x="0" y="25297"/>
                  </a:lnTo>
                  <a:lnTo>
                    <a:pt x="0" y="37837"/>
                  </a:lnTo>
                  <a:lnTo>
                    <a:pt x="43716" y="37837"/>
                  </a:lnTo>
                  <a:cubicBezTo>
                    <a:pt x="46063" y="37837"/>
                    <a:pt x="48117" y="39351"/>
                    <a:pt x="48117" y="41081"/>
                  </a:cubicBezTo>
                  <a:cubicBezTo>
                    <a:pt x="48117" y="42810"/>
                    <a:pt x="46063" y="44108"/>
                    <a:pt x="43716" y="44108"/>
                  </a:cubicBezTo>
                  <a:lnTo>
                    <a:pt x="0" y="44108"/>
                  </a:lnTo>
                  <a:lnTo>
                    <a:pt x="0" y="56648"/>
                  </a:lnTo>
                  <a:lnTo>
                    <a:pt x="26405" y="56648"/>
                  </a:lnTo>
                  <a:cubicBezTo>
                    <a:pt x="28753" y="56648"/>
                    <a:pt x="30513" y="58162"/>
                    <a:pt x="30513" y="59891"/>
                  </a:cubicBezTo>
                  <a:cubicBezTo>
                    <a:pt x="30513" y="61621"/>
                    <a:pt x="28753" y="63135"/>
                    <a:pt x="26405" y="63135"/>
                  </a:cubicBezTo>
                  <a:lnTo>
                    <a:pt x="0" y="63135"/>
                  </a:lnTo>
                  <a:lnTo>
                    <a:pt x="0" y="116540"/>
                  </a:lnTo>
                  <a:lnTo>
                    <a:pt x="0" y="119783"/>
                  </a:lnTo>
                  <a:lnTo>
                    <a:pt x="4107" y="119783"/>
                  </a:lnTo>
                  <a:lnTo>
                    <a:pt x="25525" y="119783"/>
                  </a:lnTo>
                  <a:lnTo>
                    <a:pt x="25525" y="91459"/>
                  </a:lnTo>
                  <a:cubicBezTo>
                    <a:pt x="25525" y="89729"/>
                    <a:pt x="27579" y="88216"/>
                    <a:pt x="29926" y="88216"/>
                  </a:cubicBezTo>
                  <a:lnTo>
                    <a:pt x="63960" y="88216"/>
                  </a:lnTo>
                  <a:cubicBezTo>
                    <a:pt x="66308" y="88216"/>
                    <a:pt x="68361" y="89729"/>
                    <a:pt x="68361" y="91459"/>
                  </a:cubicBezTo>
                  <a:lnTo>
                    <a:pt x="68361" y="119783"/>
                  </a:lnTo>
                  <a:lnTo>
                    <a:pt x="115305" y="119783"/>
                  </a:lnTo>
                  <a:lnTo>
                    <a:pt x="119706" y="119783"/>
                  </a:lnTo>
                  <a:lnTo>
                    <a:pt x="119706" y="116540"/>
                  </a:lnTo>
                  <a:lnTo>
                    <a:pt x="119706" y="3243"/>
                  </a:lnTo>
                  <a:lnTo>
                    <a:pt x="119706" y="0"/>
                  </a:lnTo>
                  <a:lnTo>
                    <a:pt x="115305" y="0"/>
                  </a:lnTo>
                  <a:lnTo>
                    <a:pt x="4107" y="0"/>
                  </a:lnTo>
                </a:path>
              </a:pathLst>
            </a:custGeom>
            <a:solidFill>
              <a:srgbClr val="A50000">
                <a:alpha val="1569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22841" y="6050144"/>
              <a:ext cx="375000" cy="802800"/>
            </a:xfrm>
            <a:custGeom>
              <a:rect b="b" l="l" r="r" t="t"/>
              <a:pathLst>
                <a:path extrusionOk="0" h="120000" w="120000">
                  <a:moveTo>
                    <a:pt x="115594" y="0"/>
                  </a:moveTo>
                  <a:lnTo>
                    <a:pt x="4195" y="0"/>
                  </a:lnTo>
                  <a:cubicBezTo>
                    <a:pt x="1888" y="0"/>
                    <a:pt x="0" y="978"/>
                    <a:pt x="0" y="2055"/>
                  </a:cubicBezTo>
                  <a:lnTo>
                    <a:pt x="0" y="8026"/>
                  </a:lnTo>
                  <a:lnTo>
                    <a:pt x="72797" y="8026"/>
                  </a:lnTo>
                  <a:cubicBezTo>
                    <a:pt x="75104" y="8026"/>
                    <a:pt x="76993" y="8907"/>
                    <a:pt x="76993" y="9983"/>
                  </a:cubicBezTo>
                  <a:cubicBezTo>
                    <a:pt x="76993" y="11158"/>
                    <a:pt x="75104" y="12039"/>
                    <a:pt x="72797" y="12039"/>
                  </a:cubicBezTo>
                  <a:lnTo>
                    <a:pt x="0" y="12039"/>
                  </a:lnTo>
                  <a:lnTo>
                    <a:pt x="0" y="20065"/>
                  </a:lnTo>
                  <a:lnTo>
                    <a:pt x="55174" y="20065"/>
                  </a:lnTo>
                  <a:cubicBezTo>
                    <a:pt x="57482" y="20065"/>
                    <a:pt x="59370" y="20946"/>
                    <a:pt x="59370" y="22022"/>
                  </a:cubicBezTo>
                  <a:cubicBezTo>
                    <a:pt x="59370" y="23099"/>
                    <a:pt x="57482" y="23980"/>
                    <a:pt x="55174" y="23980"/>
                  </a:cubicBezTo>
                  <a:lnTo>
                    <a:pt x="0" y="23980"/>
                  </a:lnTo>
                  <a:lnTo>
                    <a:pt x="0" y="32006"/>
                  </a:lnTo>
                  <a:lnTo>
                    <a:pt x="37552" y="32006"/>
                  </a:lnTo>
                  <a:cubicBezTo>
                    <a:pt x="39860" y="32006"/>
                    <a:pt x="41748" y="32887"/>
                    <a:pt x="41748" y="33964"/>
                  </a:cubicBezTo>
                  <a:cubicBezTo>
                    <a:pt x="41748" y="35138"/>
                    <a:pt x="39860" y="36019"/>
                    <a:pt x="37552" y="36019"/>
                  </a:cubicBezTo>
                  <a:lnTo>
                    <a:pt x="0" y="36019"/>
                  </a:lnTo>
                  <a:lnTo>
                    <a:pt x="0" y="40032"/>
                  </a:lnTo>
                  <a:lnTo>
                    <a:pt x="38601" y="40032"/>
                  </a:lnTo>
                  <a:cubicBezTo>
                    <a:pt x="40909" y="40032"/>
                    <a:pt x="42797" y="40913"/>
                    <a:pt x="42797" y="41990"/>
                  </a:cubicBezTo>
                  <a:lnTo>
                    <a:pt x="42797" y="119902"/>
                  </a:lnTo>
                  <a:lnTo>
                    <a:pt x="51398" y="119902"/>
                  </a:lnTo>
                  <a:lnTo>
                    <a:pt x="51398" y="101892"/>
                  </a:lnTo>
                  <a:cubicBezTo>
                    <a:pt x="51398" y="100815"/>
                    <a:pt x="53286" y="99934"/>
                    <a:pt x="55594" y="99934"/>
                  </a:cubicBezTo>
                  <a:lnTo>
                    <a:pt x="89790" y="99934"/>
                  </a:lnTo>
                  <a:cubicBezTo>
                    <a:pt x="92307" y="99934"/>
                    <a:pt x="94195" y="100815"/>
                    <a:pt x="94195" y="101892"/>
                  </a:cubicBezTo>
                  <a:lnTo>
                    <a:pt x="94195" y="119902"/>
                  </a:lnTo>
                  <a:lnTo>
                    <a:pt x="115594" y="119902"/>
                  </a:lnTo>
                  <a:cubicBezTo>
                    <a:pt x="117902" y="119902"/>
                    <a:pt x="119790" y="119021"/>
                    <a:pt x="119790" y="117944"/>
                  </a:cubicBezTo>
                  <a:lnTo>
                    <a:pt x="119790" y="2055"/>
                  </a:lnTo>
                  <a:cubicBezTo>
                    <a:pt x="119790" y="978"/>
                    <a:pt x="117902" y="0"/>
                    <a:pt x="115594" y="0"/>
                  </a:cubicBez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-42592" y="6344735"/>
              <a:ext cx="375000" cy="508200"/>
            </a:xfrm>
            <a:custGeom>
              <a:rect b="b" l="l" r="r" t="t"/>
              <a:pathLst>
                <a:path extrusionOk="0" h="120000" w="120000">
                  <a:moveTo>
                    <a:pt x="4195" y="0"/>
                  </a:moveTo>
                  <a:lnTo>
                    <a:pt x="0" y="0"/>
                  </a:lnTo>
                  <a:lnTo>
                    <a:pt x="0" y="3243"/>
                  </a:lnTo>
                  <a:lnTo>
                    <a:pt x="0" y="18996"/>
                  </a:lnTo>
                  <a:lnTo>
                    <a:pt x="52657" y="18996"/>
                  </a:lnTo>
                  <a:cubicBezTo>
                    <a:pt x="55174" y="18996"/>
                    <a:pt x="57062" y="20386"/>
                    <a:pt x="57062" y="22084"/>
                  </a:cubicBezTo>
                  <a:cubicBezTo>
                    <a:pt x="57062" y="23938"/>
                    <a:pt x="55174" y="25328"/>
                    <a:pt x="52657" y="25328"/>
                  </a:cubicBezTo>
                  <a:lnTo>
                    <a:pt x="0" y="25328"/>
                  </a:lnTo>
                  <a:lnTo>
                    <a:pt x="0" y="37837"/>
                  </a:lnTo>
                  <a:lnTo>
                    <a:pt x="43846" y="37837"/>
                  </a:lnTo>
                  <a:cubicBezTo>
                    <a:pt x="46363" y="37837"/>
                    <a:pt x="48251" y="39382"/>
                    <a:pt x="48251" y="41081"/>
                  </a:cubicBezTo>
                  <a:cubicBezTo>
                    <a:pt x="48251" y="42934"/>
                    <a:pt x="46363" y="44169"/>
                    <a:pt x="43846" y="44169"/>
                  </a:cubicBezTo>
                  <a:lnTo>
                    <a:pt x="0" y="44169"/>
                  </a:lnTo>
                  <a:lnTo>
                    <a:pt x="0" y="56833"/>
                  </a:lnTo>
                  <a:lnTo>
                    <a:pt x="26433" y="56833"/>
                  </a:lnTo>
                  <a:cubicBezTo>
                    <a:pt x="28741" y="56833"/>
                    <a:pt x="30629" y="58223"/>
                    <a:pt x="30629" y="59922"/>
                  </a:cubicBezTo>
                  <a:cubicBezTo>
                    <a:pt x="30629" y="61621"/>
                    <a:pt x="28741" y="63166"/>
                    <a:pt x="26433" y="63166"/>
                  </a:cubicBezTo>
                  <a:lnTo>
                    <a:pt x="0" y="63166"/>
                  </a:lnTo>
                  <a:lnTo>
                    <a:pt x="0" y="116602"/>
                  </a:lnTo>
                  <a:lnTo>
                    <a:pt x="0" y="119845"/>
                  </a:lnTo>
                  <a:lnTo>
                    <a:pt x="4195" y="119845"/>
                  </a:lnTo>
                  <a:lnTo>
                    <a:pt x="25594" y="119845"/>
                  </a:lnTo>
                  <a:lnTo>
                    <a:pt x="25594" y="91428"/>
                  </a:lnTo>
                  <a:cubicBezTo>
                    <a:pt x="25594" y="89729"/>
                    <a:pt x="27482" y="88339"/>
                    <a:pt x="30000" y="88339"/>
                  </a:cubicBezTo>
                  <a:lnTo>
                    <a:pt x="64195" y="88339"/>
                  </a:lnTo>
                  <a:cubicBezTo>
                    <a:pt x="66503" y="88339"/>
                    <a:pt x="68391" y="89729"/>
                    <a:pt x="68391" y="91428"/>
                  </a:cubicBezTo>
                  <a:lnTo>
                    <a:pt x="68391" y="119845"/>
                  </a:lnTo>
                  <a:lnTo>
                    <a:pt x="115594" y="119845"/>
                  </a:lnTo>
                  <a:lnTo>
                    <a:pt x="119790" y="119845"/>
                  </a:lnTo>
                  <a:lnTo>
                    <a:pt x="119790" y="116602"/>
                  </a:lnTo>
                  <a:lnTo>
                    <a:pt x="119790" y="3243"/>
                  </a:lnTo>
                  <a:lnTo>
                    <a:pt x="119790" y="0"/>
                  </a:lnTo>
                  <a:lnTo>
                    <a:pt x="115594" y="0"/>
                  </a:lnTo>
                  <a:lnTo>
                    <a:pt x="4195" y="0"/>
                  </a:lnTo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374" name="Google Shape;374;p51"/>
            <p:cNvGrpSpPr/>
            <p:nvPr/>
          </p:nvGrpSpPr>
          <p:grpSpPr>
            <a:xfrm>
              <a:off x="8139126" y="2628946"/>
              <a:ext cx="6064433" cy="3948995"/>
              <a:chOff x="17821247" y="7239530"/>
              <a:chExt cx="10158180" cy="6608091"/>
            </a:xfrm>
          </p:grpSpPr>
          <p:sp>
            <p:nvSpPr>
              <p:cNvPr id="375" name="Google Shape;375;p51"/>
              <p:cNvSpPr/>
              <p:nvPr/>
            </p:nvSpPr>
            <p:spPr>
              <a:xfrm>
                <a:off x="18921633" y="9347882"/>
                <a:ext cx="4707600" cy="2928600"/>
              </a:xfrm>
              <a:custGeom>
                <a:rect b="b" l="l" r="r" t="t"/>
                <a:pathLst>
                  <a:path extrusionOk="0" h="120000" w="120000">
                    <a:moveTo>
                      <a:pt x="93062" y="32483"/>
                    </a:moveTo>
                    <a:cubicBezTo>
                      <a:pt x="86687" y="12671"/>
                      <a:pt x="73835" y="0"/>
                      <a:pt x="59983" y="0"/>
                    </a:cubicBezTo>
                    <a:cubicBezTo>
                      <a:pt x="41023" y="0"/>
                      <a:pt x="25168" y="22926"/>
                      <a:pt x="22998" y="52832"/>
                    </a:cubicBezTo>
                    <a:cubicBezTo>
                      <a:pt x="22264" y="52724"/>
                      <a:pt x="21563" y="52671"/>
                      <a:pt x="20862" y="52671"/>
                    </a:cubicBezTo>
                    <a:cubicBezTo>
                      <a:pt x="9346" y="52671"/>
                      <a:pt x="0" y="67758"/>
                      <a:pt x="0" y="86335"/>
                    </a:cubicBezTo>
                    <a:cubicBezTo>
                      <a:pt x="0" y="119570"/>
                      <a:pt x="21196" y="119946"/>
                      <a:pt x="22097" y="119946"/>
                    </a:cubicBezTo>
                    <a:lnTo>
                      <a:pt x="95265" y="119946"/>
                    </a:lnTo>
                    <a:lnTo>
                      <a:pt x="95532" y="119892"/>
                    </a:lnTo>
                    <a:cubicBezTo>
                      <a:pt x="95766" y="119838"/>
                      <a:pt x="119966" y="114362"/>
                      <a:pt x="119966" y="76187"/>
                    </a:cubicBezTo>
                    <a:cubicBezTo>
                      <a:pt x="119966" y="52241"/>
                      <a:pt x="107916" y="32697"/>
                      <a:pt x="93062" y="32483"/>
                    </a:cubicBezTo>
                  </a:path>
                </a:pathLst>
              </a:custGeom>
              <a:solidFill>
                <a:srgbClr val="800000">
                  <a:alpha val="317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6" name="Google Shape;376;p51"/>
              <p:cNvSpPr/>
              <p:nvPr/>
            </p:nvSpPr>
            <p:spPr>
              <a:xfrm>
                <a:off x="21076727" y="7239530"/>
                <a:ext cx="6902700" cy="4291800"/>
              </a:xfrm>
              <a:custGeom>
                <a:rect b="b" l="l" r="r" t="t"/>
                <a:pathLst>
                  <a:path extrusionOk="0" h="120000" w="120000">
                    <a:moveTo>
                      <a:pt x="93090" y="32490"/>
                    </a:moveTo>
                    <a:cubicBezTo>
                      <a:pt x="86715" y="12673"/>
                      <a:pt x="73853" y="0"/>
                      <a:pt x="59988" y="0"/>
                    </a:cubicBezTo>
                    <a:cubicBezTo>
                      <a:pt x="41024" y="0"/>
                      <a:pt x="25179" y="22967"/>
                      <a:pt x="22993" y="52857"/>
                    </a:cubicBezTo>
                    <a:cubicBezTo>
                      <a:pt x="22287" y="52747"/>
                      <a:pt x="21582" y="52673"/>
                      <a:pt x="20876" y="52673"/>
                    </a:cubicBezTo>
                    <a:cubicBezTo>
                      <a:pt x="9356" y="52673"/>
                      <a:pt x="0" y="67765"/>
                      <a:pt x="0" y="86336"/>
                    </a:cubicBezTo>
                    <a:cubicBezTo>
                      <a:pt x="0" y="119597"/>
                      <a:pt x="21195" y="119963"/>
                      <a:pt x="22105" y="119963"/>
                    </a:cubicBezTo>
                    <a:lnTo>
                      <a:pt x="95276" y="119963"/>
                    </a:lnTo>
                    <a:lnTo>
                      <a:pt x="95526" y="119926"/>
                    </a:lnTo>
                    <a:cubicBezTo>
                      <a:pt x="95776" y="119890"/>
                      <a:pt x="119977" y="114395"/>
                      <a:pt x="119977" y="76190"/>
                    </a:cubicBezTo>
                    <a:cubicBezTo>
                      <a:pt x="119977" y="52234"/>
                      <a:pt x="107933" y="32710"/>
                      <a:pt x="93090" y="32490"/>
                    </a:cubicBezTo>
                  </a:path>
                </a:pathLst>
              </a:custGeom>
              <a:solidFill>
                <a:srgbClr val="8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7" name="Google Shape;377;p51"/>
              <p:cNvSpPr/>
              <p:nvPr/>
            </p:nvSpPr>
            <p:spPr>
              <a:xfrm>
                <a:off x="19467416" y="11531321"/>
                <a:ext cx="3021000" cy="2316300"/>
              </a:xfrm>
              <a:custGeom>
                <a:rect b="b" l="l" r="r" t="t"/>
                <a:pathLst>
                  <a:path extrusionOk="0" h="120000" w="120000">
                    <a:moveTo>
                      <a:pt x="108338" y="61460"/>
                    </a:moveTo>
                    <a:cubicBezTo>
                      <a:pt x="110577" y="52292"/>
                      <a:pt x="109848" y="43531"/>
                      <a:pt x="106203" y="36740"/>
                    </a:cubicBezTo>
                    <a:cubicBezTo>
                      <a:pt x="102507" y="29745"/>
                      <a:pt x="96104" y="25670"/>
                      <a:pt x="89336" y="25942"/>
                    </a:cubicBezTo>
                    <a:cubicBezTo>
                      <a:pt x="84442" y="10118"/>
                      <a:pt x="73093" y="0"/>
                      <a:pt x="59973" y="0"/>
                    </a:cubicBezTo>
                    <a:cubicBezTo>
                      <a:pt x="43262" y="0"/>
                      <a:pt x="28997" y="18879"/>
                      <a:pt x="28008" y="41765"/>
                    </a:cubicBezTo>
                    <a:cubicBezTo>
                      <a:pt x="12390" y="43123"/>
                      <a:pt x="0" y="60101"/>
                      <a:pt x="0" y="80814"/>
                    </a:cubicBezTo>
                    <a:cubicBezTo>
                      <a:pt x="0" y="102410"/>
                      <a:pt x="13431" y="119932"/>
                      <a:pt x="29986" y="119932"/>
                    </a:cubicBezTo>
                    <a:lnTo>
                      <a:pt x="95947" y="119932"/>
                    </a:lnTo>
                    <a:cubicBezTo>
                      <a:pt x="109639" y="119932"/>
                      <a:pt x="119947" y="106485"/>
                      <a:pt x="119947" y="88624"/>
                    </a:cubicBezTo>
                    <a:cubicBezTo>
                      <a:pt x="119947" y="78438"/>
                      <a:pt x="115366" y="67775"/>
                      <a:pt x="108338" y="61460"/>
                    </a:cubicBezTo>
                  </a:path>
                </a:pathLst>
              </a:custGeom>
              <a:solidFill>
                <a:srgbClr val="800000">
                  <a:alpha val="2196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8" name="Google Shape;378;p51"/>
              <p:cNvSpPr/>
              <p:nvPr/>
            </p:nvSpPr>
            <p:spPr>
              <a:xfrm>
                <a:off x="17821247" y="10274499"/>
                <a:ext cx="2200800" cy="1686600"/>
              </a:xfrm>
              <a:custGeom>
                <a:rect b="b" l="l" r="r" t="t"/>
                <a:pathLst>
                  <a:path extrusionOk="0" h="120000" w="120000">
                    <a:moveTo>
                      <a:pt x="108343" y="61493"/>
                    </a:moveTo>
                    <a:cubicBezTo>
                      <a:pt x="110560" y="52255"/>
                      <a:pt x="109773" y="43576"/>
                      <a:pt x="106197" y="36765"/>
                    </a:cubicBezTo>
                    <a:cubicBezTo>
                      <a:pt x="102479" y="29766"/>
                      <a:pt x="96042" y="25660"/>
                      <a:pt x="89249" y="25940"/>
                    </a:cubicBezTo>
                    <a:cubicBezTo>
                      <a:pt x="84386" y="10077"/>
                      <a:pt x="73015" y="0"/>
                      <a:pt x="59928" y="0"/>
                    </a:cubicBezTo>
                    <a:cubicBezTo>
                      <a:pt x="43194" y="0"/>
                      <a:pt x="29034" y="18849"/>
                      <a:pt x="28033" y="41804"/>
                    </a:cubicBezTo>
                    <a:cubicBezTo>
                      <a:pt x="12371" y="43110"/>
                      <a:pt x="0" y="60093"/>
                      <a:pt x="0" y="80808"/>
                    </a:cubicBezTo>
                    <a:cubicBezTo>
                      <a:pt x="0" y="102363"/>
                      <a:pt x="13444" y="119906"/>
                      <a:pt x="29964" y="119906"/>
                    </a:cubicBezTo>
                    <a:lnTo>
                      <a:pt x="95899" y="119906"/>
                    </a:lnTo>
                    <a:cubicBezTo>
                      <a:pt x="109558" y="119906"/>
                      <a:pt x="119928" y="106469"/>
                      <a:pt x="119928" y="88646"/>
                    </a:cubicBezTo>
                    <a:cubicBezTo>
                      <a:pt x="119928" y="78382"/>
                      <a:pt x="115280" y="67744"/>
                      <a:pt x="108343" y="61493"/>
                    </a:cubicBezTo>
                  </a:path>
                </a:pathLst>
              </a:custGeom>
              <a:solidFill>
                <a:srgbClr val="800000">
                  <a:alpha val="24710"/>
                </a:srgbClr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379" name="Google Shape;379;p51"/>
            <p:cNvGrpSpPr/>
            <p:nvPr/>
          </p:nvGrpSpPr>
          <p:grpSpPr>
            <a:xfrm>
              <a:off x="990949" y="653202"/>
              <a:ext cx="1547405" cy="513553"/>
              <a:chOff x="5813496" y="4786016"/>
              <a:chExt cx="12756843" cy="4230255"/>
            </a:xfrm>
          </p:grpSpPr>
          <p:sp>
            <p:nvSpPr>
              <p:cNvPr id="380" name="Google Shape;380;p51"/>
              <p:cNvSpPr/>
              <p:nvPr/>
            </p:nvSpPr>
            <p:spPr>
              <a:xfrm>
                <a:off x="11495247" y="5628371"/>
                <a:ext cx="2274900" cy="3387900"/>
              </a:xfrm>
              <a:custGeom>
                <a:rect b="b" l="l" r="r" t="t"/>
                <a:pathLst>
                  <a:path extrusionOk="0" h="120000" w="120000">
                    <a:moveTo>
                      <a:pt x="33663" y="43697"/>
                    </a:moveTo>
                    <a:cubicBezTo>
                      <a:pt x="33529" y="48323"/>
                      <a:pt x="34770" y="52766"/>
                      <a:pt x="37719" y="56919"/>
                    </a:cubicBezTo>
                    <a:cubicBezTo>
                      <a:pt x="41741" y="62591"/>
                      <a:pt x="48350" y="66232"/>
                      <a:pt x="57819" y="66704"/>
                    </a:cubicBezTo>
                    <a:cubicBezTo>
                      <a:pt x="67477" y="67188"/>
                      <a:pt x="75004" y="64406"/>
                      <a:pt x="80289" y="58876"/>
                    </a:cubicBezTo>
                    <a:cubicBezTo>
                      <a:pt x="83616" y="55394"/>
                      <a:pt x="85040" y="51560"/>
                      <a:pt x="85680" y="47515"/>
                    </a:cubicBezTo>
                    <a:cubicBezTo>
                      <a:pt x="86803" y="40432"/>
                      <a:pt x="84806" y="33770"/>
                      <a:pt x="78848" y="27893"/>
                    </a:cubicBezTo>
                    <a:cubicBezTo>
                      <a:pt x="69095" y="18279"/>
                      <a:pt x="50019" y="19286"/>
                      <a:pt x="41413" y="27336"/>
                    </a:cubicBezTo>
                    <a:cubicBezTo>
                      <a:pt x="36066" y="32336"/>
                      <a:pt x="33902" y="37752"/>
                      <a:pt x="33663" y="43697"/>
                    </a:cubicBezTo>
                    <a:close/>
                    <a:moveTo>
                      <a:pt x="85897" y="9261"/>
                    </a:moveTo>
                    <a:cubicBezTo>
                      <a:pt x="86564" y="8465"/>
                      <a:pt x="87093" y="7930"/>
                      <a:pt x="87482" y="7355"/>
                    </a:cubicBezTo>
                    <a:cubicBezTo>
                      <a:pt x="91566" y="1354"/>
                      <a:pt x="100611" y="-68"/>
                      <a:pt x="109101" y="1814"/>
                    </a:cubicBezTo>
                    <a:cubicBezTo>
                      <a:pt x="114592" y="3032"/>
                      <a:pt x="117574" y="5876"/>
                      <a:pt x="118970" y="9409"/>
                    </a:cubicBezTo>
                    <a:cubicBezTo>
                      <a:pt x="119755" y="11395"/>
                      <a:pt x="119944" y="13528"/>
                      <a:pt x="119949" y="15593"/>
                    </a:cubicBezTo>
                    <a:cubicBezTo>
                      <a:pt x="120016" y="36597"/>
                      <a:pt x="120000" y="57602"/>
                      <a:pt x="119988" y="78606"/>
                    </a:cubicBezTo>
                    <a:cubicBezTo>
                      <a:pt x="119983" y="84357"/>
                      <a:pt x="118926" y="90035"/>
                      <a:pt x="116016" y="95451"/>
                    </a:cubicBezTo>
                    <a:cubicBezTo>
                      <a:pt x="109335" y="107893"/>
                      <a:pt x="95493" y="115113"/>
                      <a:pt x="76934" y="118207"/>
                    </a:cubicBezTo>
                    <a:cubicBezTo>
                      <a:pt x="55504" y="121780"/>
                      <a:pt x="34636" y="119886"/>
                      <a:pt x="14709" y="113645"/>
                    </a:cubicBezTo>
                    <a:cubicBezTo>
                      <a:pt x="9034" y="111870"/>
                      <a:pt x="4033" y="109401"/>
                      <a:pt x="2286" y="104923"/>
                    </a:cubicBezTo>
                    <a:cubicBezTo>
                      <a:pt x="-44" y="98944"/>
                      <a:pt x="8600" y="92066"/>
                      <a:pt x="17613" y="93158"/>
                    </a:cubicBezTo>
                    <a:cubicBezTo>
                      <a:pt x="22870" y="93796"/>
                      <a:pt x="28033" y="95036"/>
                      <a:pt x="33040" y="96339"/>
                    </a:cubicBezTo>
                    <a:cubicBezTo>
                      <a:pt x="41796" y="98626"/>
                      <a:pt x="50720" y="100196"/>
                      <a:pt x="60166" y="99815"/>
                    </a:cubicBezTo>
                    <a:cubicBezTo>
                      <a:pt x="69808" y="99416"/>
                      <a:pt x="77707" y="96834"/>
                      <a:pt x="82737" y="91008"/>
                    </a:cubicBezTo>
                    <a:cubicBezTo>
                      <a:pt x="85379" y="87953"/>
                      <a:pt x="86242" y="83669"/>
                      <a:pt x="85123" y="78469"/>
                    </a:cubicBezTo>
                    <a:cubicBezTo>
                      <a:pt x="81874" y="80119"/>
                      <a:pt x="78748" y="81803"/>
                      <a:pt x="75482" y="83356"/>
                    </a:cubicBezTo>
                    <a:cubicBezTo>
                      <a:pt x="70114" y="85905"/>
                      <a:pt x="63983" y="86798"/>
                      <a:pt x="57524" y="87327"/>
                    </a:cubicBezTo>
                    <a:cubicBezTo>
                      <a:pt x="51248" y="87845"/>
                      <a:pt x="45240" y="87424"/>
                      <a:pt x="39159" y="86519"/>
                    </a:cubicBezTo>
                    <a:cubicBezTo>
                      <a:pt x="25335" y="84471"/>
                      <a:pt x="15794" y="78708"/>
                      <a:pt x="9057" y="70698"/>
                    </a:cubicBezTo>
                    <a:cubicBezTo>
                      <a:pt x="3154" y="63683"/>
                      <a:pt x="272" y="56048"/>
                      <a:pt x="61" y="47970"/>
                    </a:cubicBezTo>
                    <a:cubicBezTo>
                      <a:pt x="-100" y="41848"/>
                      <a:pt x="-150" y="35721"/>
                      <a:pt x="2547" y="29788"/>
                    </a:cubicBezTo>
                    <a:cubicBezTo>
                      <a:pt x="8105" y="17573"/>
                      <a:pt x="17941" y="7634"/>
                      <a:pt x="36255" y="2622"/>
                    </a:cubicBezTo>
                    <a:cubicBezTo>
                      <a:pt x="49880" y="-1103"/>
                      <a:pt x="63477" y="-1080"/>
                      <a:pt x="76389" y="4153"/>
                    </a:cubicBezTo>
                    <a:cubicBezTo>
                      <a:pt x="79643" y="5472"/>
                      <a:pt x="82392" y="7350"/>
                      <a:pt x="85897" y="92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1" name="Google Shape;381;p51"/>
              <p:cNvSpPr/>
              <p:nvPr/>
            </p:nvSpPr>
            <p:spPr>
              <a:xfrm>
                <a:off x="8267514" y="5628313"/>
                <a:ext cx="2287500" cy="3383400"/>
              </a:xfrm>
              <a:custGeom>
                <a:rect b="b" l="l" r="r" t="t"/>
                <a:pathLst>
                  <a:path extrusionOk="0" h="120000" w="120000">
                    <a:moveTo>
                      <a:pt x="85678" y="44531"/>
                    </a:moveTo>
                    <a:cubicBezTo>
                      <a:pt x="86097" y="37894"/>
                      <a:pt x="83440" y="32087"/>
                      <a:pt x="78505" y="27480"/>
                    </a:cubicBezTo>
                    <a:cubicBezTo>
                      <a:pt x="70473" y="19979"/>
                      <a:pt x="57139" y="19827"/>
                      <a:pt x="48011" y="23171"/>
                    </a:cubicBezTo>
                    <a:cubicBezTo>
                      <a:pt x="42878" y="25051"/>
                      <a:pt x="39351" y="28271"/>
                      <a:pt x="37119" y="32036"/>
                    </a:cubicBezTo>
                    <a:cubicBezTo>
                      <a:pt x="34016" y="37271"/>
                      <a:pt x="33428" y="42747"/>
                      <a:pt x="34643" y="48184"/>
                    </a:cubicBezTo>
                    <a:cubicBezTo>
                      <a:pt x="35756" y="53183"/>
                      <a:pt x="38000" y="58025"/>
                      <a:pt x="43534" y="61873"/>
                    </a:cubicBezTo>
                    <a:cubicBezTo>
                      <a:pt x="52736" y="68281"/>
                      <a:pt x="67353" y="68359"/>
                      <a:pt x="76318" y="61913"/>
                    </a:cubicBezTo>
                    <a:cubicBezTo>
                      <a:pt x="83163" y="56998"/>
                      <a:pt x="85921" y="51056"/>
                      <a:pt x="85678" y="44531"/>
                    </a:cubicBezTo>
                    <a:close/>
                    <a:moveTo>
                      <a:pt x="34569" y="80663"/>
                    </a:moveTo>
                    <a:cubicBezTo>
                      <a:pt x="34445" y="82128"/>
                      <a:pt x="34276" y="83233"/>
                      <a:pt x="34276" y="84333"/>
                    </a:cubicBezTo>
                    <a:cubicBezTo>
                      <a:pt x="34253" y="91784"/>
                      <a:pt x="34451" y="99235"/>
                      <a:pt x="34162" y="106680"/>
                    </a:cubicBezTo>
                    <a:cubicBezTo>
                      <a:pt x="34072" y="109081"/>
                      <a:pt x="33230" y="111606"/>
                      <a:pt x="31845" y="113822"/>
                    </a:cubicBezTo>
                    <a:cubicBezTo>
                      <a:pt x="28957" y="118440"/>
                      <a:pt x="22767" y="120471"/>
                      <a:pt x="14803" y="119910"/>
                    </a:cubicBezTo>
                    <a:cubicBezTo>
                      <a:pt x="7947" y="119422"/>
                      <a:pt x="2362" y="115994"/>
                      <a:pt x="1073" y="111202"/>
                    </a:cubicBezTo>
                    <a:cubicBezTo>
                      <a:pt x="423" y="108784"/>
                      <a:pt x="45" y="106298"/>
                      <a:pt x="39" y="103841"/>
                    </a:cubicBezTo>
                    <a:cubicBezTo>
                      <a:pt x="-16" y="74699"/>
                      <a:pt x="-28" y="45558"/>
                      <a:pt x="107" y="16416"/>
                    </a:cubicBezTo>
                    <a:cubicBezTo>
                      <a:pt x="118" y="13594"/>
                      <a:pt x="469" y="10592"/>
                      <a:pt x="1904" y="7989"/>
                    </a:cubicBezTo>
                    <a:cubicBezTo>
                      <a:pt x="4126" y="3983"/>
                      <a:pt x="8795" y="1481"/>
                      <a:pt x="15402" y="1049"/>
                    </a:cubicBezTo>
                    <a:cubicBezTo>
                      <a:pt x="22338" y="600"/>
                      <a:pt x="27917" y="2188"/>
                      <a:pt x="31760" y="6205"/>
                    </a:cubicBezTo>
                    <a:cubicBezTo>
                      <a:pt x="32580" y="7058"/>
                      <a:pt x="33122" y="8034"/>
                      <a:pt x="33982" y="9218"/>
                    </a:cubicBezTo>
                    <a:cubicBezTo>
                      <a:pt x="35084" y="8640"/>
                      <a:pt x="36016" y="8242"/>
                      <a:pt x="36780" y="7731"/>
                    </a:cubicBezTo>
                    <a:cubicBezTo>
                      <a:pt x="43455" y="3265"/>
                      <a:pt x="51442" y="763"/>
                      <a:pt x="60802" y="173"/>
                    </a:cubicBezTo>
                    <a:cubicBezTo>
                      <a:pt x="74967" y="-718"/>
                      <a:pt x="87577" y="1812"/>
                      <a:pt x="98311" y="8118"/>
                    </a:cubicBezTo>
                    <a:cubicBezTo>
                      <a:pt x="106338" y="12837"/>
                      <a:pt x="111662" y="18913"/>
                      <a:pt x="115054" y="25623"/>
                    </a:cubicBezTo>
                    <a:cubicBezTo>
                      <a:pt x="121141" y="37669"/>
                      <a:pt x="122063" y="49934"/>
                      <a:pt x="115274" y="61969"/>
                    </a:cubicBezTo>
                    <a:cubicBezTo>
                      <a:pt x="108491" y="73998"/>
                      <a:pt x="96678" y="82863"/>
                      <a:pt x="77731" y="86555"/>
                    </a:cubicBezTo>
                    <a:cubicBezTo>
                      <a:pt x="65878" y="88861"/>
                      <a:pt x="54477" y="87918"/>
                      <a:pt x="43551" y="84181"/>
                    </a:cubicBezTo>
                    <a:cubicBezTo>
                      <a:pt x="40691" y="83205"/>
                      <a:pt x="37989" y="82010"/>
                      <a:pt x="34569" y="8066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2" name="Google Shape;382;p51"/>
              <p:cNvSpPr/>
              <p:nvPr/>
            </p:nvSpPr>
            <p:spPr>
              <a:xfrm>
                <a:off x="5813496" y="5628354"/>
                <a:ext cx="2286000" cy="2479800"/>
              </a:xfrm>
              <a:custGeom>
                <a:rect b="b" l="l" r="r" t="t"/>
                <a:pathLst>
                  <a:path extrusionOk="0" h="120000" w="120000">
                    <a:moveTo>
                      <a:pt x="34208" y="56341"/>
                    </a:moveTo>
                    <a:cubicBezTo>
                      <a:pt x="34214" y="72659"/>
                      <a:pt x="37771" y="79526"/>
                      <a:pt x="44920" y="85652"/>
                    </a:cubicBezTo>
                    <a:cubicBezTo>
                      <a:pt x="54409" y="93785"/>
                      <a:pt x="70221" y="92627"/>
                      <a:pt x="77839" y="83536"/>
                    </a:cubicBezTo>
                    <a:cubicBezTo>
                      <a:pt x="88890" y="70360"/>
                      <a:pt x="89093" y="51316"/>
                      <a:pt x="78953" y="37775"/>
                    </a:cubicBezTo>
                    <a:cubicBezTo>
                      <a:pt x="70538" y="26533"/>
                      <a:pt x="52594" y="25877"/>
                      <a:pt x="42963" y="36098"/>
                    </a:cubicBezTo>
                    <a:cubicBezTo>
                      <a:pt x="36499" y="42960"/>
                      <a:pt x="34316" y="50922"/>
                      <a:pt x="34208" y="56341"/>
                    </a:cubicBezTo>
                    <a:close/>
                    <a:moveTo>
                      <a:pt x="87238" y="105626"/>
                    </a:moveTo>
                    <a:cubicBezTo>
                      <a:pt x="81990" y="111798"/>
                      <a:pt x="75882" y="115459"/>
                      <a:pt x="68892" y="117781"/>
                    </a:cubicBezTo>
                    <a:cubicBezTo>
                      <a:pt x="56734" y="121813"/>
                      <a:pt x="44863" y="120005"/>
                      <a:pt x="33564" y="115186"/>
                    </a:cubicBezTo>
                    <a:cubicBezTo>
                      <a:pt x="16490" y="107902"/>
                      <a:pt x="6707" y="94601"/>
                      <a:pt x="2493" y="78414"/>
                    </a:cubicBezTo>
                    <a:cubicBezTo>
                      <a:pt x="-2109" y="60704"/>
                      <a:pt x="-633" y="42925"/>
                      <a:pt x="9331" y="26704"/>
                    </a:cubicBezTo>
                    <a:cubicBezTo>
                      <a:pt x="17542" y="13335"/>
                      <a:pt x="29684" y="3855"/>
                      <a:pt x="46447" y="906"/>
                    </a:cubicBezTo>
                    <a:cubicBezTo>
                      <a:pt x="59442" y="-1385"/>
                      <a:pt x="71839" y="490"/>
                      <a:pt x="82341" y="8726"/>
                    </a:cubicBezTo>
                    <a:cubicBezTo>
                      <a:pt x="83919" y="9964"/>
                      <a:pt x="85231" y="11498"/>
                      <a:pt x="87103" y="13318"/>
                    </a:cubicBezTo>
                    <a:cubicBezTo>
                      <a:pt x="88714" y="8863"/>
                      <a:pt x="91350" y="5669"/>
                      <a:pt x="95433" y="3445"/>
                    </a:cubicBezTo>
                    <a:cubicBezTo>
                      <a:pt x="103339" y="-866"/>
                      <a:pt x="114039" y="1346"/>
                      <a:pt x="117856" y="8692"/>
                    </a:cubicBezTo>
                    <a:cubicBezTo>
                      <a:pt x="119293" y="11458"/>
                      <a:pt x="119869" y="14846"/>
                      <a:pt x="119886" y="17955"/>
                    </a:cubicBezTo>
                    <a:cubicBezTo>
                      <a:pt x="120033" y="45931"/>
                      <a:pt x="120045" y="73908"/>
                      <a:pt x="119875" y="101885"/>
                    </a:cubicBezTo>
                    <a:cubicBezTo>
                      <a:pt x="119847" y="106442"/>
                      <a:pt x="119146" y="111016"/>
                      <a:pt x="115170" y="114615"/>
                    </a:cubicBezTo>
                    <a:cubicBezTo>
                      <a:pt x="107677" y="121397"/>
                      <a:pt x="93578" y="119269"/>
                      <a:pt x="89206" y="110509"/>
                    </a:cubicBezTo>
                    <a:cubicBezTo>
                      <a:pt x="88567" y="109231"/>
                      <a:pt x="88132" y="107873"/>
                      <a:pt x="87238" y="1056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3" name="Google Shape;383;p51"/>
              <p:cNvSpPr/>
              <p:nvPr/>
            </p:nvSpPr>
            <p:spPr>
              <a:xfrm>
                <a:off x="16270539" y="5628326"/>
                <a:ext cx="2299800" cy="2475000"/>
              </a:xfrm>
              <a:custGeom>
                <a:rect b="b" l="l" r="r" t="t"/>
                <a:pathLst>
                  <a:path extrusionOk="0" h="120000" w="120000">
                    <a:moveTo>
                      <a:pt x="85397" y="48998"/>
                    </a:moveTo>
                    <a:cubicBezTo>
                      <a:pt x="85381" y="37791"/>
                      <a:pt x="74934" y="25543"/>
                      <a:pt x="59520" y="26234"/>
                    </a:cubicBezTo>
                    <a:cubicBezTo>
                      <a:pt x="45939" y="26838"/>
                      <a:pt x="34075" y="37106"/>
                      <a:pt x="34400" y="48998"/>
                    </a:cubicBezTo>
                    <a:cubicBezTo>
                      <a:pt x="51395" y="48998"/>
                      <a:pt x="68396" y="48998"/>
                      <a:pt x="85397" y="48998"/>
                    </a:cubicBezTo>
                    <a:close/>
                    <a:moveTo>
                      <a:pt x="34394" y="70489"/>
                    </a:moveTo>
                    <a:cubicBezTo>
                      <a:pt x="36043" y="78628"/>
                      <a:pt x="40074" y="84424"/>
                      <a:pt x="47156" y="88096"/>
                    </a:cubicBezTo>
                    <a:cubicBezTo>
                      <a:pt x="58320" y="93886"/>
                      <a:pt x="69888" y="93639"/>
                      <a:pt x="81366" y="88988"/>
                    </a:cubicBezTo>
                    <a:cubicBezTo>
                      <a:pt x="86620" y="86864"/>
                      <a:pt x="91582" y="84124"/>
                      <a:pt x="96640" y="81592"/>
                    </a:cubicBezTo>
                    <a:cubicBezTo>
                      <a:pt x="107664" y="76078"/>
                      <a:pt x="118121" y="86444"/>
                      <a:pt x="116826" y="94536"/>
                    </a:cubicBezTo>
                    <a:cubicBezTo>
                      <a:pt x="116231" y="98255"/>
                      <a:pt x="114230" y="101161"/>
                      <a:pt x="111493" y="103769"/>
                    </a:cubicBezTo>
                    <a:cubicBezTo>
                      <a:pt x="105864" y="109121"/>
                      <a:pt x="98793" y="112298"/>
                      <a:pt x="91408" y="114814"/>
                    </a:cubicBezTo>
                    <a:cubicBezTo>
                      <a:pt x="74379" y="120627"/>
                      <a:pt x="56930" y="122152"/>
                      <a:pt x="39699" y="116293"/>
                    </a:cubicBezTo>
                    <a:cubicBezTo>
                      <a:pt x="18391" y="109041"/>
                      <a:pt x="5943" y="94358"/>
                      <a:pt x="1513" y="73741"/>
                    </a:cubicBezTo>
                    <a:cubicBezTo>
                      <a:pt x="-1014" y="61971"/>
                      <a:pt x="-487" y="50316"/>
                      <a:pt x="3913" y="39034"/>
                    </a:cubicBezTo>
                    <a:cubicBezTo>
                      <a:pt x="11848" y="18700"/>
                      <a:pt x="26438" y="5082"/>
                      <a:pt x="49977" y="966"/>
                    </a:cubicBezTo>
                    <a:cubicBezTo>
                      <a:pt x="67937" y="-2169"/>
                      <a:pt x="83564" y="2434"/>
                      <a:pt x="97346" y="13307"/>
                    </a:cubicBezTo>
                    <a:cubicBezTo>
                      <a:pt x="110557" y="23724"/>
                      <a:pt x="117527" y="37152"/>
                      <a:pt x="119887" y="52877"/>
                    </a:cubicBezTo>
                    <a:cubicBezTo>
                      <a:pt x="119966" y="53406"/>
                      <a:pt x="119988" y="53947"/>
                      <a:pt x="119994" y="54483"/>
                    </a:cubicBezTo>
                    <a:cubicBezTo>
                      <a:pt x="120100" y="65493"/>
                      <a:pt x="116220" y="70489"/>
                      <a:pt x="103912" y="70495"/>
                    </a:cubicBezTo>
                    <a:cubicBezTo>
                      <a:pt x="82392" y="70501"/>
                      <a:pt x="60871" y="70489"/>
                      <a:pt x="39357" y="70489"/>
                    </a:cubicBezTo>
                    <a:cubicBezTo>
                      <a:pt x="38039" y="70489"/>
                      <a:pt x="36721" y="70489"/>
                      <a:pt x="34394" y="7048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4" name="Google Shape;384;p51"/>
              <p:cNvSpPr/>
              <p:nvPr/>
            </p:nvSpPr>
            <p:spPr>
              <a:xfrm>
                <a:off x="13860819" y="5628354"/>
                <a:ext cx="2288400" cy="2469600"/>
              </a:xfrm>
              <a:custGeom>
                <a:rect b="b" l="l" r="r" t="t"/>
                <a:pathLst>
                  <a:path extrusionOk="0" h="120000" w="120000">
                    <a:moveTo>
                      <a:pt x="34368" y="49811"/>
                    </a:moveTo>
                    <a:cubicBezTo>
                      <a:pt x="51613" y="49834"/>
                      <a:pt x="68836" y="49811"/>
                      <a:pt x="86065" y="49817"/>
                    </a:cubicBezTo>
                    <a:cubicBezTo>
                      <a:pt x="85998" y="37257"/>
                      <a:pt x="75343" y="26777"/>
                      <a:pt x="61718" y="26120"/>
                    </a:cubicBezTo>
                    <a:cubicBezTo>
                      <a:pt x="47709" y="25445"/>
                      <a:pt x="34946" y="36062"/>
                      <a:pt x="34368" y="49811"/>
                    </a:cubicBezTo>
                    <a:close/>
                    <a:moveTo>
                      <a:pt x="34785" y="70297"/>
                    </a:moveTo>
                    <a:cubicBezTo>
                      <a:pt x="35324" y="72628"/>
                      <a:pt x="35475" y="74371"/>
                      <a:pt x="36131" y="75937"/>
                    </a:cubicBezTo>
                    <a:cubicBezTo>
                      <a:pt x="39857" y="84817"/>
                      <a:pt x="46986" y="89674"/>
                      <a:pt x="56958" y="91828"/>
                    </a:cubicBezTo>
                    <a:cubicBezTo>
                      <a:pt x="69148" y="94462"/>
                      <a:pt x="79653" y="90880"/>
                      <a:pt x="89974" y="85600"/>
                    </a:cubicBezTo>
                    <a:cubicBezTo>
                      <a:pt x="93489" y="83811"/>
                      <a:pt x="97115" y="82120"/>
                      <a:pt x="100869" y="80845"/>
                    </a:cubicBezTo>
                    <a:cubicBezTo>
                      <a:pt x="106035" y="79097"/>
                      <a:pt x="110423" y="81085"/>
                      <a:pt x="113710" y="84657"/>
                    </a:cubicBezTo>
                    <a:cubicBezTo>
                      <a:pt x="117247" y="88497"/>
                      <a:pt x="118943" y="93011"/>
                      <a:pt x="116590" y="98074"/>
                    </a:cubicBezTo>
                    <a:cubicBezTo>
                      <a:pt x="114438" y="102697"/>
                      <a:pt x="110534" y="106045"/>
                      <a:pt x="106147" y="108588"/>
                    </a:cubicBezTo>
                    <a:cubicBezTo>
                      <a:pt x="94729" y="115217"/>
                      <a:pt x="82272" y="118977"/>
                      <a:pt x="68703" y="119805"/>
                    </a:cubicBezTo>
                    <a:cubicBezTo>
                      <a:pt x="58581" y="120422"/>
                      <a:pt x="48771" y="119685"/>
                      <a:pt x="39273" y="116360"/>
                    </a:cubicBezTo>
                    <a:cubicBezTo>
                      <a:pt x="23101" y="110691"/>
                      <a:pt x="11867" y="100394"/>
                      <a:pt x="5216" y="85565"/>
                    </a:cubicBezTo>
                    <a:cubicBezTo>
                      <a:pt x="1751" y="77834"/>
                      <a:pt x="0" y="69742"/>
                      <a:pt x="0" y="61605"/>
                    </a:cubicBezTo>
                    <a:cubicBezTo>
                      <a:pt x="0" y="37525"/>
                      <a:pt x="13235" y="12520"/>
                      <a:pt x="40574" y="3434"/>
                    </a:cubicBezTo>
                    <a:cubicBezTo>
                      <a:pt x="59955" y="-3005"/>
                      <a:pt x="78207" y="-314"/>
                      <a:pt x="94713" y="10937"/>
                    </a:cubicBezTo>
                    <a:cubicBezTo>
                      <a:pt x="107604" y="19725"/>
                      <a:pt x="115823" y="31657"/>
                      <a:pt x="119049" y="46200"/>
                    </a:cubicBezTo>
                    <a:cubicBezTo>
                      <a:pt x="120122" y="51022"/>
                      <a:pt x="120111" y="56154"/>
                      <a:pt x="119860" y="61108"/>
                    </a:cubicBezTo>
                    <a:cubicBezTo>
                      <a:pt x="119594" y="66365"/>
                      <a:pt x="115289" y="69834"/>
                      <a:pt x="109650" y="70194"/>
                    </a:cubicBezTo>
                    <a:cubicBezTo>
                      <a:pt x="107720" y="70320"/>
                      <a:pt x="105785" y="70302"/>
                      <a:pt x="103855" y="70302"/>
                    </a:cubicBezTo>
                    <a:cubicBezTo>
                      <a:pt x="82990" y="70308"/>
                      <a:pt x="62124" y="70302"/>
                      <a:pt x="41258" y="70297"/>
                    </a:cubicBezTo>
                    <a:cubicBezTo>
                      <a:pt x="39373" y="70297"/>
                      <a:pt x="37493" y="70297"/>
                      <a:pt x="34785" y="7029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5" name="Google Shape;385;p51"/>
              <p:cNvSpPr/>
              <p:nvPr/>
            </p:nvSpPr>
            <p:spPr>
              <a:xfrm>
                <a:off x="10699397" y="5650436"/>
                <a:ext cx="642300" cy="2419200"/>
              </a:xfrm>
              <a:custGeom>
                <a:rect b="b" l="l" r="r" t="t"/>
                <a:pathLst>
                  <a:path extrusionOk="0" h="120000" w="120000">
                    <a:moveTo>
                      <a:pt x="119910" y="60271"/>
                    </a:moveTo>
                    <a:cubicBezTo>
                      <a:pt x="119910" y="74704"/>
                      <a:pt x="119726" y="89142"/>
                      <a:pt x="120000" y="103575"/>
                    </a:cubicBezTo>
                    <a:cubicBezTo>
                      <a:pt x="120105" y="109290"/>
                      <a:pt x="112656" y="113938"/>
                      <a:pt x="94619" y="117130"/>
                    </a:cubicBezTo>
                    <a:cubicBezTo>
                      <a:pt x="57000" y="123792"/>
                      <a:pt x="6874" y="118510"/>
                      <a:pt x="351" y="104943"/>
                    </a:cubicBezTo>
                    <a:cubicBezTo>
                      <a:pt x="-167" y="103864"/>
                      <a:pt x="44" y="102755"/>
                      <a:pt x="44" y="101658"/>
                    </a:cubicBezTo>
                    <a:cubicBezTo>
                      <a:pt x="44" y="74253"/>
                      <a:pt x="-55" y="46843"/>
                      <a:pt x="256" y="19438"/>
                    </a:cubicBezTo>
                    <a:cubicBezTo>
                      <a:pt x="289" y="16563"/>
                      <a:pt x="1343" y="13578"/>
                      <a:pt x="4415" y="10841"/>
                    </a:cubicBezTo>
                    <a:cubicBezTo>
                      <a:pt x="12718" y="3435"/>
                      <a:pt x="39604" y="-906"/>
                      <a:pt x="68240" y="161"/>
                    </a:cubicBezTo>
                    <a:cubicBezTo>
                      <a:pt x="97251" y="1241"/>
                      <a:pt x="119029" y="7100"/>
                      <a:pt x="119442" y="14779"/>
                    </a:cubicBezTo>
                    <a:cubicBezTo>
                      <a:pt x="120267" y="29939"/>
                      <a:pt x="119687" y="45105"/>
                      <a:pt x="119687" y="60271"/>
                    </a:cubicBezTo>
                    <a:cubicBezTo>
                      <a:pt x="119760" y="60271"/>
                      <a:pt x="119832" y="60271"/>
                      <a:pt x="119910" y="602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6" name="Google Shape;386;p51"/>
              <p:cNvSpPr/>
              <p:nvPr/>
            </p:nvSpPr>
            <p:spPr>
              <a:xfrm>
                <a:off x="10679951" y="4786016"/>
                <a:ext cx="700200" cy="707400"/>
              </a:xfrm>
              <a:custGeom>
                <a:rect b="b" l="l" r="r" t="t"/>
                <a:pathLst>
                  <a:path extrusionOk="0" h="120000" w="120000">
                    <a:moveTo>
                      <a:pt x="102419" y="17574"/>
                    </a:moveTo>
                    <a:cubicBezTo>
                      <a:pt x="125853" y="41004"/>
                      <a:pt x="125853" y="78995"/>
                      <a:pt x="102419" y="102425"/>
                    </a:cubicBezTo>
                    <a:cubicBezTo>
                      <a:pt x="78991" y="125860"/>
                      <a:pt x="41002" y="125860"/>
                      <a:pt x="17574" y="102425"/>
                    </a:cubicBezTo>
                    <a:cubicBezTo>
                      <a:pt x="-5860" y="78995"/>
                      <a:pt x="-5860" y="41004"/>
                      <a:pt x="17574" y="17574"/>
                    </a:cubicBezTo>
                    <a:cubicBezTo>
                      <a:pt x="41002" y="-5860"/>
                      <a:pt x="78991" y="-5860"/>
                      <a:pt x="102419" y="1757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cxnSp>
          <p:nvCxnSpPr>
            <p:cNvPr id="387" name="Google Shape;387;p51"/>
            <p:cNvCxnSpPr/>
            <p:nvPr/>
          </p:nvCxnSpPr>
          <p:spPr>
            <a:xfrm>
              <a:off x="957336" y="3970357"/>
              <a:ext cx="11222100" cy="0"/>
            </a:xfrm>
            <a:prstGeom prst="straightConnector1">
              <a:avLst/>
            </a:prstGeom>
            <a:noFill/>
            <a:ln cap="flat" cmpd="sng" w="9525">
              <a:solidFill>
                <a:srgbClr val="FFD3C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88" name="Google Shape;388;p5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Security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Fundamentals of Authentication and Authorization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549075" y="4259270"/>
            <a:ext cx="4231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JANUARY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2017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idx="4294967295" type="title"/>
          </p:nvPr>
        </p:nvSpPr>
        <p:spPr>
          <a:xfrm>
            <a:off x="167100" y="293775"/>
            <a:ext cx="6614100" cy="62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Refresh tokens</a:t>
            </a:r>
            <a:endParaRPr sz="3000"/>
          </a:p>
        </p:txBody>
      </p:sp>
      <p:sp>
        <p:nvSpPr>
          <p:cNvPr id="463" name="Google Shape;463;p62"/>
          <p:cNvSpPr txBox="1"/>
          <p:nvPr/>
        </p:nvSpPr>
        <p:spPr>
          <a:xfrm>
            <a:off x="213950" y="1028700"/>
            <a:ext cx="84729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★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Refresh Tokens, if provided, represent a limited right to reauthorize the granted access by obtaining new access tokens.</a:t>
            </a:r>
            <a:r>
              <a:rPr lang="en" sz="15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>
                <a:solidFill>
                  <a:srgbClr val="6868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Edge, refresh tokens are opaque strings with no encoded meaning.</a:t>
            </a:r>
            <a:r>
              <a:rPr lang="en" sz="15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1981191" y="1776625"/>
            <a:ext cx="6150300" cy="27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Identification info from the requesting application (client ID and secret)</a:t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Refresh token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41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information about what the application wants to do with the resource (scope)</a:t>
            </a:r>
            <a:endParaRPr sz="120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Token</a:t>
            </a:r>
            <a:endParaRPr sz="1100"/>
          </a:p>
        </p:txBody>
      </p:sp>
      <p:pic>
        <p:nvPicPr>
          <p:cNvPr id="465" name="Google Shape;46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350" y="1808608"/>
            <a:ext cx="685200" cy="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6050" y="3232807"/>
            <a:ext cx="914400" cy="6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238" y="2603671"/>
            <a:ext cx="895200" cy="5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299" y="4014042"/>
            <a:ext cx="783000" cy="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Scopes</a:t>
            </a:r>
            <a:endParaRPr sz="3000"/>
          </a:p>
        </p:txBody>
      </p:sp>
      <p:sp>
        <p:nvSpPr>
          <p:cNvPr id="474" name="Google Shape;474;p63"/>
          <p:cNvSpPr txBox="1"/>
          <p:nvPr>
            <p:ph idx="4294967295" type="body"/>
          </p:nvPr>
        </p:nvSpPr>
        <p:spPr>
          <a:xfrm>
            <a:off x="381000" y="1104900"/>
            <a:ext cx="83820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★"/>
            </a:pPr>
            <a:r>
              <a:rPr i="0" lang="en" sz="1400" cap="none" strike="noStrike">
                <a:latin typeface="Helvetica Neue"/>
                <a:ea typeface="Helvetica Neue"/>
                <a:cs typeface="Helvetica Neue"/>
                <a:sym typeface="Helvetica Neue"/>
              </a:rPr>
              <a:t>Scopes identify what an application can do with the resources it is requesting access to.  </a:t>
            </a:r>
            <a:endParaRPr i="0" sz="1400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★"/>
            </a:pPr>
            <a:r>
              <a:rPr i="0" lang="en" sz="1400" cap="none" strike="noStrike">
                <a:latin typeface="Helvetica Neue"/>
                <a:ea typeface="Helvetica Neue"/>
                <a:cs typeface="Helvetica Neue"/>
                <a:sym typeface="Helvetica Neue"/>
              </a:rPr>
              <a:t>Scope names are defined by the authorization server and are associated with information that enables decisions on whether a given API request is allowed or not. </a:t>
            </a:r>
            <a:endParaRPr i="0" sz="1400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★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When an application requests an access token, the scope names are optional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>
                <a:latin typeface="Helvetica Neue"/>
                <a:ea typeface="Helvetica Neue"/>
                <a:cs typeface="Helvetica Neue"/>
                <a:sym typeface="Helvetica Neue"/>
              </a:rPr>
              <a:t>Edge associates scope names to be matched with a combination of API resource path and verb.  So, for example: </a:t>
            </a:r>
            <a:r>
              <a:rPr lang="en" sz="14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3"/>
          <p:cNvSpPr txBox="1"/>
          <p:nvPr/>
        </p:nvSpPr>
        <p:spPr>
          <a:xfrm>
            <a:off x="381000" y="3407718"/>
            <a:ext cx="4038600" cy="7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3D4"/>
              </a:buClr>
              <a:buFont typeface="Noto Sans Symbols"/>
              <a:buNone/>
            </a:pPr>
            <a:r>
              <a:rPr b="1"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Scope 1: “READ”</a:t>
            </a:r>
            <a:endParaRPr sz="11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/photos/{id}</a:t>
            </a:r>
            <a:endParaRPr sz="1100"/>
          </a:p>
        </p:txBody>
      </p:sp>
      <p:sp>
        <p:nvSpPr>
          <p:cNvPr id="476" name="Google Shape;476;p63"/>
          <p:cNvSpPr txBox="1"/>
          <p:nvPr/>
        </p:nvSpPr>
        <p:spPr>
          <a:xfrm>
            <a:off x="4724400" y="3407718"/>
            <a:ext cx="3962400" cy="12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3D4"/>
              </a:buClr>
              <a:buFont typeface="Noto Sans Symbols"/>
              <a:buNone/>
            </a:pPr>
            <a:r>
              <a:rPr b="1"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Scope 2: “UPDATE”</a:t>
            </a:r>
            <a:endParaRPr sz="1100">
              <a:solidFill>
                <a:srgbClr val="6D6E7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GET /photos/{id}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POST /photos</a:t>
            </a:r>
            <a:endParaRPr sz="1100"/>
          </a:p>
          <a:p>
            <a:pPr indent="-260350" lvl="0" marL="254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1D3D4"/>
              </a:buClr>
              <a:buSzPts val="700"/>
              <a:buFont typeface="Noto Sans Symbols"/>
              <a:buChar char="●"/>
            </a:pPr>
            <a:r>
              <a:rPr lang="en" sz="1100">
                <a:solidFill>
                  <a:srgbClr val="6D6E71"/>
                </a:solidFill>
                <a:latin typeface="Arial"/>
                <a:ea typeface="Arial"/>
                <a:cs typeface="Arial"/>
                <a:sym typeface="Arial"/>
              </a:rPr>
              <a:t>PUT /photos/{id}</a:t>
            </a:r>
            <a:endParaRPr sz="1100"/>
          </a:p>
        </p:txBody>
      </p:sp>
      <p:pic>
        <p:nvPicPr>
          <p:cNvPr id="477" name="Google Shape;4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3437498"/>
            <a:ext cx="914400" cy="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723248"/>
            <a:ext cx="1237800" cy="6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4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Scopes</a:t>
            </a:r>
            <a:endParaRPr sz="3000"/>
          </a:p>
        </p:txBody>
      </p:sp>
      <p:sp>
        <p:nvSpPr>
          <p:cNvPr id="484" name="Google Shape;484;p64"/>
          <p:cNvSpPr txBox="1"/>
          <p:nvPr>
            <p:ph idx="4294967295" type="body"/>
          </p:nvPr>
        </p:nvSpPr>
        <p:spPr>
          <a:xfrm>
            <a:off x="167100" y="897075"/>
            <a:ext cx="8399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 spec allows for an app to specify no scope on a token request, in which case you should either:</a:t>
            </a:r>
            <a:endParaRPr sz="14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55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a default scope or no scopes (the usual case), or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558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reject the request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0" marL="2540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or more scopes can be specified in the API Product definition</a:t>
            </a:r>
            <a:endParaRPr sz="1400"/>
          </a:p>
        </p:txBody>
      </p:sp>
      <p:pic>
        <p:nvPicPr>
          <p:cNvPr id="485" name="Google Shape;485;p64"/>
          <p:cNvPicPr preferRelativeResize="0"/>
          <p:nvPr/>
        </p:nvPicPr>
        <p:blipFill rotWithShape="1">
          <a:blip r:embed="rId3">
            <a:alphaModFix/>
          </a:blip>
          <a:srcRect b="0" l="0" r="0" t="30177"/>
          <a:stretch/>
        </p:blipFill>
        <p:spPr>
          <a:xfrm>
            <a:off x="510775" y="2326250"/>
            <a:ext cx="7491475" cy="21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All 4 </a:t>
            </a:r>
            <a:r>
              <a:rPr lang="en" sz="3000"/>
              <a:t>OAuth grants are supported</a:t>
            </a:r>
            <a:endParaRPr sz="3000"/>
          </a:p>
        </p:txBody>
      </p:sp>
      <p:sp>
        <p:nvSpPr>
          <p:cNvPr id="491" name="Google Shape;491;p65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492" name="Google Shape;492;p65"/>
          <p:cNvGraphicFramePr/>
          <p:nvPr/>
        </p:nvGraphicFramePr>
        <p:xfrm>
          <a:off x="381000" y="1494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{599D16BC-9106-426C-899A-0D0066EB18A5}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 complex, and less secure than Auth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Client Credentials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503" name="Google Shape;503;p67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504" name="Google Shape;504;p67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{599D16BC-9106-426C-899A-0D0066EB18A5}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67"/>
          <p:cNvSpPr txBox="1"/>
          <p:nvPr/>
        </p:nvSpPr>
        <p:spPr>
          <a:xfrm>
            <a:off x="158925" y="2129310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 credentials grant type</a:t>
            </a:r>
            <a:endParaRPr sz="3000"/>
          </a:p>
        </p:txBody>
      </p:sp>
      <p:sp>
        <p:nvSpPr>
          <p:cNvPr id="511" name="Google Shape;511;p68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client credentials grant type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Partner System Consuming API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Apigee Generating and Validating Token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specific resource owner is involved.  Typically server to server.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complex to implement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Least secure among all grant types – Useful for </a:t>
            </a:r>
            <a:r>
              <a:rPr i="1" lang="en" sz="1400"/>
              <a:t>trusted apps</a:t>
            </a:r>
            <a:r>
              <a:rPr lang="en" sz="1400"/>
              <a:t> in some situations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Refresh Token Generated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/>
          <p:nvPr>
            <p:ph idx="4294967295" type="title"/>
          </p:nvPr>
        </p:nvSpPr>
        <p:spPr>
          <a:xfrm>
            <a:off x="167100" y="369975"/>
            <a:ext cx="69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Client credentials - Sequence diagram</a:t>
            </a:r>
            <a:endParaRPr sz="3000"/>
          </a:p>
        </p:txBody>
      </p:sp>
      <p:pic>
        <p:nvPicPr>
          <p:cNvPr descr="OAuth - Client Credentials.png" id="517" name="Google Shape;5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1125675"/>
            <a:ext cx="6337757" cy="3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access token policy</a:t>
            </a:r>
            <a:endParaRPr sz="3000"/>
          </a:p>
        </p:txBody>
      </p:sp>
      <p:sp>
        <p:nvSpPr>
          <p:cNvPr id="523" name="Google Shape;523;p70"/>
          <p:cNvSpPr txBox="1"/>
          <p:nvPr>
            <p:ph idx="4294967295" type="body"/>
          </p:nvPr>
        </p:nvSpPr>
        <p:spPr>
          <a:xfrm>
            <a:off x="176225" y="1305875"/>
            <a:ext cx="81852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Generate tokens for the client credentials grant using the OAuthV2 policy.  </a:t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765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sure to set the token endpoint to use SSL.</a:t>
            </a:r>
            <a:endParaRPr/>
          </a:p>
        </p:txBody>
      </p:sp>
      <p:sp>
        <p:nvSpPr>
          <p:cNvPr id="524" name="Google Shape;524;p70"/>
          <p:cNvSpPr txBox="1"/>
          <p:nvPr/>
        </p:nvSpPr>
        <p:spPr>
          <a:xfrm>
            <a:off x="328625" y="2137775"/>
            <a:ext cx="8367600" cy="2109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&lt;GrantType&gt;client_credentials&lt;/GrantType&gt;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&lt;GenerateResponse/&gt;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client credentials</a:t>
            </a:r>
            <a:endParaRPr sz="3000"/>
          </a:p>
        </p:txBody>
      </p:sp>
      <p:sp>
        <p:nvSpPr>
          <p:cNvPr id="530" name="Google Shape;530;p71"/>
          <p:cNvSpPr txBox="1"/>
          <p:nvPr>
            <p:ph idx="4294967295" type="body"/>
          </p:nvPr>
        </p:nvSpPr>
        <p:spPr>
          <a:xfrm>
            <a:off x="176225" y="1305875"/>
            <a:ext cx="4281000" cy="3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Char char="●"/>
            </a:pPr>
            <a:r>
              <a:rPr lang="en" sz="1400">
                <a:solidFill>
                  <a:srgbClr val="5A5A5A"/>
                </a:solidFill>
              </a:rPr>
              <a:t>Developer passes Base64 encoded Basic Auth request (client_id:client_secret) to generate access_token</a:t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531" name="Google Shape;531;p71"/>
          <p:cNvSpPr txBox="1"/>
          <p:nvPr/>
        </p:nvSpPr>
        <p:spPr>
          <a:xfrm>
            <a:off x="400175" y="2327975"/>
            <a:ext cx="3833100" cy="1947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Request: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http://api.yourcompany.com/oauth/token?grant_type=client_credentials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Header:</a:t>
            </a:r>
            <a:endParaRPr sz="15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Authorization: Basic d293IHlvdSByZWFsbHkgdG9vayB0aGUgdGltZSB0byBkZWNvZGUgdGhpcz8g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71"/>
          <p:cNvSpPr txBox="1"/>
          <p:nvPr/>
        </p:nvSpPr>
        <p:spPr>
          <a:xfrm>
            <a:off x="4760200" y="1305875"/>
            <a:ext cx="4155000" cy="3350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"issued_at": "1393889380896",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"application_name": "030fdcea-cf97-12084aea513c",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"scope": "",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"status": "approved",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"api_product_list": "[weather]",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"expires_in": ”86400"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"developer.email": "tesla@weathersample.com",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"organization_id": "0",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"token_type": "BearerToken"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"client_id": "RqBca4HGxdyaDM6AAPIHfQ53kLLIGFMf",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"access_token": "4WCAchNNtVyK8JsACl1HP7mlWW1X"</a:t>
            </a: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"organization_name": "jokeindex",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"refresh_token_expires_in": "0",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"refresh_count": "0"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/>
        </p:nvSpPr>
        <p:spPr>
          <a:xfrm>
            <a:off x="541000" y="645475"/>
            <a:ext cx="7392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Securing your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54"/>
          <p:cNvSpPr txBox="1"/>
          <p:nvPr/>
        </p:nvSpPr>
        <p:spPr>
          <a:xfrm>
            <a:off x="538925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Identity Tracking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Is concerned with tracking usage by an application and/or user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“do you have a ticket?”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54"/>
          <p:cNvSpPr txBox="1"/>
          <p:nvPr/>
        </p:nvSpPr>
        <p:spPr>
          <a:xfrm>
            <a:off x="3317250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Involves validating application and/or user credentials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"who are you?"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6095574" y="1354550"/>
            <a:ext cx="2291100" cy="1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Authorization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Involves determining what the application and/or user can do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i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"what can you do?"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54"/>
          <p:cNvCxnSpPr/>
          <p:nvPr/>
        </p:nvCxnSpPr>
        <p:spPr>
          <a:xfrm>
            <a:off x="3107175" y="13799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4"/>
          <p:cNvCxnSpPr/>
          <p:nvPr/>
        </p:nvCxnSpPr>
        <p:spPr>
          <a:xfrm>
            <a:off x="5887700" y="1379950"/>
            <a:ext cx="0" cy="14469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2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538" name="Google Shape;538;p72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“VerifyAccessToken”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9" name="Google Shape;539;p72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&lt;Operation&gt;VerifyOAuthToken&lt;/Operation&gt;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72"/>
          <p:cNvSpPr txBox="1"/>
          <p:nvPr/>
        </p:nvSpPr>
        <p:spPr>
          <a:xfrm>
            <a:off x="328625" y="37570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- getting and using a token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- Password Grant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556" name="Google Shape;556;p75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557" name="Google Shape;557;p75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{599D16BC-9106-426C-899A-0D0066EB18A5}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8" name="Google Shape;558;p75"/>
          <p:cNvSpPr txBox="1"/>
          <p:nvPr/>
        </p:nvSpPr>
        <p:spPr>
          <a:xfrm>
            <a:off x="158925" y="2841853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6"/>
          <p:cNvSpPr txBox="1"/>
          <p:nvPr>
            <p:ph idx="4294967295" type="title"/>
          </p:nvPr>
        </p:nvSpPr>
        <p:spPr>
          <a:xfrm>
            <a:off x="167100" y="522375"/>
            <a:ext cx="7000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 owner password grant type</a:t>
            </a:r>
            <a:endParaRPr sz="3000"/>
          </a:p>
        </p:txBody>
      </p:sp>
      <p:sp>
        <p:nvSpPr>
          <p:cNvPr id="564" name="Google Shape;564;p76"/>
          <p:cNvSpPr txBox="1"/>
          <p:nvPr>
            <p:ph idx="4294967295" type="body"/>
          </p:nvPr>
        </p:nvSpPr>
        <p:spPr>
          <a:xfrm>
            <a:off x="176225" y="1305875"/>
            <a:ext cx="80427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Participating in Client Credentials Grant Type</a:t>
            </a:r>
            <a:endParaRPr sz="1400"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Apigee Generating and Validating Token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Server To Validate the Credentials</a:t>
            </a:r>
            <a:endParaRPr/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Owner is involved, Typically owned by User and Requesting Application is Trusted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Slightly More Complex to Implement Than Client Credentials Grant Type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Secure Than Client Credentials Grant Type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Refresh Token Generated Along with Bearer Token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7"/>
          <p:cNvSpPr txBox="1"/>
          <p:nvPr>
            <p:ph idx="4294967295" type="title"/>
          </p:nvPr>
        </p:nvSpPr>
        <p:spPr>
          <a:xfrm>
            <a:off x="167100" y="369975"/>
            <a:ext cx="840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 owner password - Sequence diagram</a:t>
            </a:r>
            <a:endParaRPr sz="3000"/>
          </a:p>
        </p:txBody>
      </p:sp>
      <p:pic>
        <p:nvPicPr>
          <p:cNvPr descr="OAuth - Password.png" id="570" name="Google Shape;57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8" y="1125675"/>
            <a:ext cx="7748864" cy="3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access token policy</a:t>
            </a:r>
            <a:endParaRPr sz="3000"/>
          </a:p>
        </p:txBody>
      </p:sp>
      <p:sp>
        <p:nvSpPr>
          <p:cNvPr id="576" name="Google Shape;576;p78"/>
          <p:cNvSpPr txBox="1"/>
          <p:nvPr>
            <p:ph idx="4294967295" type="body"/>
          </p:nvPr>
        </p:nvSpPr>
        <p:spPr>
          <a:xfrm>
            <a:off x="176225" y="1229675"/>
            <a:ext cx="81852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The resource owner password grant is similar to the client credentials grant type, but with an extra step to validate the user credentials.</a:t>
            </a:r>
            <a:endParaRPr sz="1400">
              <a:solidFill>
                <a:srgbClr val="5A5A5A"/>
              </a:solidFill>
            </a:endParaRPr>
          </a:p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Edge does not validate user credentials, so an authentication service should be used.</a:t>
            </a:r>
            <a:endParaRPr sz="1400">
              <a:solidFill>
                <a:srgbClr val="5A5A5A"/>
              </a:solidFill>
            </a:endParaRPr>
          </a:p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Create this endpoint and use the OAuthV2 policy to generate an access token.  </a:t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577" name="Google Shape;577;p78"/>
          <p:cNvSpPr txBox="1"/>
          <p:nvPr/>
        </p:nvSpPr>
        <p:spPr>
          <a:xfrm>
            <a:off x="828550" y="2354386"/>
            <a:ext cx="7245300" cy="2286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&lt;GrantType&gt;password&lt;/GrantType&gt;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&lt;UserName&gt;request.formparam.username&lt;/UserName&gt;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&lt;PassWord&gt;request.formparam.password&lt;/PassWord&gt;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idx="4294967295" type="title"/>
          </p:nvPr>
        </p:nvSpPr>
        <p:spPr>
          <a:xfrm>
            <a:off x="167100" y="293775"/>
            <a:ext cx="874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Responses: Client credentials vs. Password grant types</a:t>
            </a:r>
            <a:endParaRPr sz="2600"/>
          </a:p>
        </p:txBody>
      </p:sp>
      <p:sp>
        <p:nvSpPr>
          <p:cNvPr id="583" name="Google Shape;583;p79"/>
          <p:cNvSpPr txBox="1"/>
          <p:nvPr/>
        </p:nvSpPr>
        <p:spPr>
          <a:xfrm>
            <a:off x="4607700" y="973275"/>
            <a:ext cx="4379100" cy="3630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"issued_at" : "1407513709051",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"scope" : "",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"application_name" : "26c855a9-c485-4318-accc-7e3f533a154c",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"refresh_token_issued_at" : "1407513709051",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"api_product_list" : "[Certification_OAuthClientCredentialsWeather]",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"expires_in" : "3599",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"developer.email" : "certifieddev@apigee.com",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"organization_id"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"token_type" : "BearerToken",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"refresh_token" : "HsnXmyIQqmJJQrFVdevmVztGGASUfBfz",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"client_id" : "vn0zG4cnSWaWIzdwBZgnREI1NGORDXXz",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"access_token" : "GRQAJcgSFZcklbIUxfoUaYFW2ROd",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"organization_name" : "chrisv-cs",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"refresh_token_expires_in"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"refresh_count" : "0"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79"/>
          <p:cNvSpPr txBox="1"/>
          <p:nvPr/>
        </p:nvSpPr>
        <p:spPr>
          <a:xfrm>
            <a:off x="167100" y="973275"/>
            <a:ext cx="4379100" cy="3630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"issued_at" : "1407513671919",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"application_name" : "26c855a9-c485-4318-accc-7e3f533a154c",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"scope" : "",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"api_product_list" : "[Certification_OAuthClientCredentialsWeather]",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"expires_in" : "3599",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"developer.email" : "certifieddev@apigee.com",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"organization_id"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"token_type" : "BearerToken",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"client_id" : "vn0zG4cnSWaWIzdwBZgnREI1NGORDXXz",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"access_token" : "2CsgxkPqfNtCSAZ5qGEI9x5dGdvV",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"organization_name" : "chrisv-cs",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"refresh_token_expires_in"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"refresh_count" : "0"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590" name="Google Shape;590;p80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</a:t>
            </a:r>
            <a:r>
              <a:rPr i="1"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VerifyAccessToken</a:t>
            </a: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1" name="Google Shape;591;p80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80"/>
          <p:cNvSpPr txBox="1"/>
          <p:nvPr/>
        </p:nvSpPr>
        <p:spPr>
          <a:xfrm>
            <a:off x="328625" y="36808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- Authorization Code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Identity tracking</a:t>
            </a:r>
            <a:endParaRPr sz="3000"/>
          </a:p>
        </p:txBody>
      </p:sp>
      <p:sp>
        <p:nvSpPr>
          <p:cNvPr id="411" name="Google Shape;411;p55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Concerned with tracking usage by an application and/or user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concerned with authorizing access, just who/which app is using service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Applications generally tracked using API keys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tracked via credentials</a:t>
            </a:r>
            <a:endParaRPr sz="1800"/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 identity tracking can be done via IP address and Host heade</a:t>
            </a:r>
            <a:r>
              <a:rPr lang="en" sz="1800"/>
              <a:t>r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2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603" name="Google Shape;603;p82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604" name="Google Shape;604;p82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{599D16BC-9106-426C-899A-0D0066EB18A5}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5" name="Google Shape;605;p82"/>
          <p:cNvSpPr txBox="1"/>
          <p:nvPr/>
        </p:nvSpPr>
        <p:spPr>
          <a:xfrm>
            <a:off x="158925" y="3249596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 code grant type</a:t>
            </a:r>
            <a:endParaRPr sz="3000"/>
          </a:p>
        </p:txBody>
      </p:sp>
      <p:sp>
        <p:nvSpPr>
          <p:cNvPr id="611" name="Google Shape;611;p83"/>
          <p:cNvSpPr txBox="1"/>
          <p:nvPr>
            <p:ph idx="4294967295" type="body"/>
          </p:nvPr>
        </p:nvSpPr>
        <p:spPr>
          <a:xfrm>
            <a:off x="167100" y="1278075"/>
            <a:ext cx="83637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Authorization Code Grant Type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Agent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Generating and Validating Token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Server To Validate the Credentials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owner is involved, typically owned by user and requesting application is untrusted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complex to implement compared to client credentials or password grant type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secure than password grant type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Refresh token generated along with bearer token</a:t>
            </a:r>
            <a:endParaRPr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4"/>
          <p:cNvSpPr txBox="1"/>
          <p:nvPr>
            <p:ph idx="4294967295" type="title"/>
          </p:nvPr>
        </p:nvSpPr>
        <p:spPr>
          <a:xfrm>
            <a:off x="167100" y="141375"/>
            <a:ext cx="7731000" cy="6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 code - Sequence diagram</a:t>
            </a:r>
            <a:endParaRPr sz="3000"/>
          </a:p>
        </p:txBody>
      </p:sp>
      <p:pic>
        <p:nvPicPr>
          <p:cNvPr descr="OAuth - Authorization Code.png" id="617" name="Google Shape;61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00" y="784875"/>
            <a:ext cx="5221000" cy="3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authorization code</a:t>
            </a:r>
            <a:endParaRPr sz="3000"/>
          </a:p>
        </p:txBody>
      </p:sp>
      <p:sp>
        <p:nvSpPr>
          <p:cNvPr id="623" name="Google Shape;623;p85"/>
          <p:cNvSpPr txBox="1"/>
          <p:nvPr/>
        </p:nvSpPr>
        <p:spPr>
          <a:xfrm>
            <a:off x="328625" y="1697275"/>
            <a:ext cx="8367600" cy="1355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name="GetAuthCode"&gt;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&lt;DisplayName&gt;GetAuthCode&lt;/DisplayName&gt;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&lt;Operation&gt;GenerateAuthorizationCode&lt;/Operation&gt;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&lt;ExpiresIn&gt;600000&lt;/ExpiresIn&gt;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6"/>
          <p:cNvSpPr txBox="1"/>
          <p:nvPr>
            <p:ph idx="4294967295" type="title"/>
          </p:nvPr>
        </p:nvSpPr>
        <p:spPr>
          <a:xfrm>
            <a:off x="167100" y="522375"/>
            <a:ext cx="7766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Exchange authorization code for access token </a:t>
            </a:r>
            <a:endParaRPr sz="2800"/>
          </a:p>
        </p:txBody>
      </p:sp>
      <p:sp>
        <p:nvSpPr>
          <p:cNvPr id="629" name="Google Shape;629;p86"/>
          <p:cNvSpPr txBox="1"/>
          <p:nvPr/>
        </p:nvSpPr>
        <p:spPr>
          <a:xfrm>
            <a:off x="328625" y="1697275"/>
            <a:ext cx="8367600" cy="1764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name="GetAccessToken"&gt;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&lt;ExpiresIn&gt;360000000&lt;/ExpiresIn&gt;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&lt;GrantType&gt;authorization_code&lt;/GrantType&gt;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635" name="Google Shape;635;p87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</a:t>
            </a:r>
            <a:r>
              <a:rPr i="1"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VerifyAccessToken</a:t>
            </a: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6" name="Google Shape;636;p87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87"/>
          <p:cNvSpPr txBox="1"/>
          <p:nvPr/>
        </p:nvSpPr>
        <p:spPr>
          <a:xfrm>
            <a:off x="328625" y="3985475"/>
            <a:ext cx="8032800" cy="4929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8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- Implicit Grant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9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648" name="Google Shape;648;p89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649" name="Google Shape;649;p89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{599D16BC-9106-426C-899A-0D0066EB18A5}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p89"/>
          <p:cNvSpPr txBox="1"/>
          <p:nvPr/>
        </p:nvSpPr>
        <p:spPr>
          <a:xfrm>
            <a:off x="158925" y="3723300"/>
            <a:ext cx="8359500" cy="755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0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Implicit grant type</a:t>
            </a:r>
            <a:endParaRPr sz="3000"/>
          </a:p>
        </p:txBody>
      </p:sp>
      <p:sp>
        <p:nvSpPr>
          <p:cNvPr id="656" name="Google Shape;656;p90"/>
          <p:cNvSpPr txBox="1"/>
          <p:nvPr>
            <p:ph idx="4294967295" type="body"/>
          </p:nvPr>
        </p:nvSpPr>
        <p:spPr>
          <a:xfrm>
            <a:off x="176225" y="1305875"/>
            <a:ext cx="8363700" cy="32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simplified version of authorization code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when the app resides on the client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 app's code is implemented in a browser using JavaScript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server returns an access token directly when the user is authenticated, rather than issuing an authorization code first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improve app responsiveness in some cases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advantage needs to be weighed against possible security implications as described in the IETF specification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1"/>
          <p:cNvSpPr txBox="1"/>
          <p:nvPr>
            <p:ph idx="4294967295" type="title"/>
          </p:nvPr>
        </p:nvSpPr>
        <p:spPr>
          <a:xfrm>
            <a:off x="167100" y="217575"/>
            <a:ext cx="7731000" cy="5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Implicit - Sequence diagram</a:t>
            </a:r>
            <a:endParaRPr sz="3000"/>
          </a:p>
        </p:txBody>
      </p:sp>
      <p:pic>
        <p:nvPicPr>
          <p:cNvPr descr="OAuth - Implicit.png" id="662" name="Google Shape;66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38" y="758775"/>
            <a:ext cx="5021520" cy="386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Authentication</a:t>
            </a:r>
            <a:endParaRPr sz="3000"/>
          </a:p>
        </p:txBody>
      </p:sp>
      <p:sp>
        <p:nvSpPr>
          <p:cNvPr id="417" name="Google Shape;417;p56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Act of confirming whether someone or something is, in fact, who or what it is declared to be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Credentials provided are compared to those on file in a database of authorized users’ information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the credentials match, the process is completed and the user is considered to be authenticated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Standards: AD/LDAP, OpenID Connect</a:t>
            </a:r>
            <a:endParaRPr sz="180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2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implicit access token</a:t>
            </a:r>
            <a:endParaRPr sz="3000"/>
          </a:p>
        </p:txBody>
      </p:sp>
      <p:sp>
        <p:nvSpPr>
          <p:cNvPr id="668" name="Google Shape;668;p92"/>
          <p:cNvSpPr txBox="1"/>
          <p:nvPr/>
        </p:nvSpPr>
        <p:spPr>
          <a:xfrm>
            <a:off x="328625" y="1697275"/>
            <a:ext cx="8367600" cy="1355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name="GenerateAccessTokenImplicit"&gt;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&lt;DisplayName&gt;GenerateAccessTokenImplicit&lt;/DisplayName&gt;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&lt;Operation&gt;GenerateAccessTokenImplicit&lt;/Operation&gt;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&lt;ExpiresIn&gt;600000&lt;/ExpiresIn&gt;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674" name="Google Shape;674;p93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“VerifyAccessToken”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93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&lt;Operation&gt;VerifyOAuthToken&lt;/Operation&gt;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93"/>
          <p:cNvSpPr txBox="1"/>
          <p:nvPr/>
        </p:nvSpPr>
        <p:spPr>
          <a:xfrm>
            <a:off x="328625" y="35284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4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- Misc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5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Refreshing tokens</a:t>
            </a:r>
            <a:endParaRPr sz="3000"/>
          </a:p>
        </p:txBody>
      </p:sp>
      <p:sp>
        <p:nvSpPr>
          <p:cNvPr id="687" name="Google Shape;687;p95"/>
          <p:cNvSpPr txBox="1"/>
          <p:nvPr>
            <p:ph idx="4294967295" type="body"/>
          </p:nvPr>
        </p:nvSpPr>
        <p:spPr>
          <a:xfrm>
            <a:off x="176225" y="1125675"/>
            <a:ext cx="8577600" cy="3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★"/>
            </a:pPr>
            <a:r>
              <a:rPr lang="en" sz="1400">
                <a:solidFill>
                  <a:srgbClr val="5A5A5A"/>
                </a:solidFill>
              </a:rPr>
              <a:t>Refresh tokens can be used to obtain new access tokens for the original end user</a:t>
            </a:r>
            <a:endParaRPr sz="1400">
              <a:solidFill>
                <a:srgbClr val="5A5A5A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8" name="Google Shape;688;p95"/>
          <p:cNvSpPr txBox="1"/>
          <p:nvPr/>
        </p:nvSpPr>
        <p:spPr>
          <a:xfrm>
            <a:off x="319725" y="1552500"/>
            <a:ext cx="8032800" cy="1946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name="RefreshToken"&gt;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Refresh Token&lt;/DisplayName&gt;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&lt;Operation&gt;RefreshAccessToken&lt;/Operation&gt;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&lt;ReuseRefreshToken&gt;true&lt;/ReuseRefreshToken&gt;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&lt;RefreshToken&gt;request.formparam.refresh_token&lt;/RefreshToken&gt;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95"/>
          <p:cNvSpPr txBox="1"/>
          <p:nvPr/>
        </p:nvSpPr>
        <p:spPr>
          <a:xfrm>
            <a:off x="319725" y="3650425"/>
            <a:ext cx="8032800" cy="625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-v -u "vn0zG4cnSWaWIzdwBZgnREI1NGORDXXz:uZt7LeDbq7vX90NP"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-d "grant_type=refresh_token&amp;refresh_token=LRYvVXXgWwbuEZivoe8XvZE2WPdzX9fp"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"http://myorg-test.apigee.net/v1/oauth/refresh_accesstoken"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6"/>
          <p:cNvSpPr txBox="1"/>
          <p:nvPr>
            <p:ph idx="4294967295" type="title"/>
          </p:nvPr>
        </p:nvSpPr>
        <p:spPr>
          <a:xfrm>
            <a:off x="167100" y="369975"/>
            <a:ext cx="777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Invalidating access and refresh tokens</a:t>
            </a:r>
            <a:endParaRPr sz="3000"/>
          </a:p>
        </p:txBody>
      </p:sp>
      <p:sp>
        <p:nvSpPr>
          <p:cNvPr id="695" name="Google Shape;695;p96"/>
          <p:cNvSpPr txBox="1"/>
          <p:nvPr>
            <p:ph idx="4294967295" type="body"/>
          </p:nvPr>
        </p:nvSpPr>
        <p:spPr>
          <a:xfrm>
            <a:off x="176225" y="1125675"/>
            <a:ext cx="8577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and refresh tokens can be invalidated via policies</a:t>
            </a:r>
            <a:endParaRPr sz="14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“cascade=true” propagates invalidation to all related access and refresh tokens</a:t>
            </a:r>
            <a:endParaRPr sz="14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96"/>
          <p:cNvSpPr txBox="1"/>
          <p:nvPr/>
        </p:nvSpPr>
        <p:spPr>
          <a:xfrm>
            <a:off x="319725" y="1857300"/>
            <a:ext cx="8032800" cy="1946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name="InvalidateToken"&gt;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Invalidate Token&lt;/DisplayName&gt;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&lt;Operation&gt;InvalidateToken&lt;/Operation&gt;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&lt;Tokens&gt;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&lt;Token type="accesstoken" cascade="true"&gt;request.queryparam.access_token&lt;/Token&gt;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 &lt;Token type="refreshtoken" cascade="true"&gt;request.queryparam.refresh_token&lt;/Token&gt;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&lt;/Tokens&gt;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7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Access token attributes</a:t>
            </a:r>
            <a:endParaRPr sz="3000"/>
          </a:p>
        </p:txBody>
      </p:sp>
      <p:sp>
        <p:nvSpPr>
          <p:cNvPr id="702" name="Google Shape;702;p97"/>
          <p:cNvSpPr txBox="1"/>
          <p:nvPr>
            <p:ph idx="4294967295" type="body"/>
          </p:nvPr>
        </p:nvSpPr>
        <p:spPr>
          <a:xfrm>
            <a:off x="176225" y="1125675"/>
            <a:ext cx="85776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★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Access/refresh tokens and authorization codes can contain attributes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3" name="Google Shape;703;p97"/>
          <p:cNvSpPr txBox="1"/>
          <p:nvPr/>
        </p:nvSpPr>
        <p:spPr>
          <a:xfrm>
            <a:off x="319725" y="1639750"/>
            <a:ext cx="8434200" cy="2817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&lt;GrantType&gt;client_credentials&lt;/GrantType&gt;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&lt;Attributes&gt;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&lt;Attribute name=”attr_name1” ref=”flow.variable” display="true|false"&gt;value1&lt;/Attribute&gt;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  &lt;Attribute name=”attr_name2” ref=”flow.variable” display="true|false"&gt;value2&lt;/Attribute&gt;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&lt;/Attributes&gt;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8"/>
          <p:cNvSpPr txBox="1"/>
          <p:nvPr>
            <p:ph idx="4294967295" type="title"/>
          </p:nvPr>
        </p:nvSpPr>
        <p:spPr>
          <a:xfrm>
            <a:off x="167100" y="369975"/>
            <a:ext cx="857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SetOAuthV2Info to set access token attributes</a:t>
            </a:r>
            <a:endParaRPr sz="3000"/>
          </a:p>
        </p:txBody>
      </p:sp>
      <p:sp>
        <p:nvSpPr>
          <p:cNvPr id="709" name="Google Shape;709;p98"/>
          <p:cNvSpPr txBox="1"/>
          <p:nvPr>
            <p:ph idx="4294967295" type="body"/>
          </p:nvPr>
        </p:nvSpPr>
        <p:spPr>
          <a:xfrm>
            <a:off x="167100" y="1125675"/>
            <a:ext cx="8577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★"/>
            </a:pPr>
            <a:r>
              <a:rPr lang="en" sz="1400"/>
              <a:t>SetOAuthV2Info can be used to set attributes on an access token</a:t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41300" lvl="0" marL="254000" rtl="0">
              <a:spcBef>
                <a:spcPts val="140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★"/>
            </a:pPr>
            <a:r>
              <a:rPr lang="en" sz="1400"/>
              <a:t>which can then be retrieved by validating the token</a:t>
            </a:r>
            <a:endParaRPr sz="1400"/>
          </a:p>
        </p:txBody>
      </p:sp>
      <p:sp>
        <p:nvSpPr>
          <p:cNvPr id="710" name="Google Shape;710;p98"/>
          <p:cNvSpPr txBox="1"/>
          <p:nvPr/>
        </p:nvSpPr>
        <p:spPr>
          <a:xfrm>
            <a:off x="319725" y="1482475"/>
            <a:ext cx="8434200" cy="1331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&lt;SetOAuthV2Info name="SetOAuthV2Info"&gt; 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&lt;AccessToken ref="request.queryparam.access_token"&gt;&lt;/AccessToken&gt;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&lt;Attributes&gt;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 name="myAttribute1"&gt;foo&lt;/Attribute&gt;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&lt;Attribute name="myAttribute2"&gt;baaz&lt;/Attribute&gt;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&lt;/Attributes&gt;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&lt;/SetOAuthV2Info&gt;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11" name="Google Shape;711;p98"/>
          <p:cNvPicPr preferRelativeResize="0"/>
          <p:nvPr/>
        </p:nvPicPr>
        <p:blipFill rotWithShape="1">
          <a:blip r:embed="rId3">
            <a:alphaModFix/>
          </a:blip>
          <a:srcRect b="66172" l="0" r="0" t="0"/>
          <a:stretch/>
        </p:blipFill>
        <p:spPr>
          <a:xfrm>
            <a:off x="319725" y="3164625"/>
            <a:ext cx="8434200" cy="1228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9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idx="4294967295" type="title"/>
          </p:nvPr>
        </p:nvSpPr>
        <p:spPr>
          <a:xfrm>
            <a:off x="452225" y="513475"/>
            <a:ext cx="8167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Authorization</a:t>
            </a:r>
            <a:endParaRPr sz="3000"/>
          </a:p>
        </p:txBody>
      </p:sp>
      <p:sp>
        <p:nvSpPr>
          <p:cNvPr id="423" name="Google Shape;423;p57"/>
          <p:cNvSpPr txBox="1"/>
          <p:nvPr>
            <p:ph idx="4294967295" type="body"/>
          </p:nvPr>
        </p:nvSpPr>
        <p:spPr>
          <a:xfrm>
            <a:off x="176225" y="1305875"/>
            <a:ext cx="84438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process of 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administrator granting rights or</a:t>
            </a:r>
            <a:endParaRPr sz="1800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checking user account permissions for access to resources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Authentication precedes authorization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"</a:t>
            </a:r>
            <a:r>
              <a:rPr i="1" lang="en" sz="1800"/>
              <a:t>to authorize</a:t>
            </a:r>
            <a:r>
              <a:rPr lang="en" sz="1800"/>
              <a:t>" is to define an access policy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Standards: OAuth v2.0, SAML 2.0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Common patterns</a:t>
            </a:r>
            <a:endParaRPr sz="3000"/>
          </a:p>
        </p:txBody>
      </p:sp>
      <p:sp>
        <p:nvSpPr>
          <p:cNvPr id="429" name="Google Shape;429;p58"/>
          <p:cNvSpPr txBox="1"/>
          <p:nvPr>
            <p:ph idx="4294967295" type="body"/>
          </p:nvPr>
        </p:nvSpPr>
        <p:spPr>
          <a:xfrm>
            <a:off x="176225" y="1305875"/>
            <a:ext cx="62421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APIKey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Access Token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Bearer Token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Basic Authentication</a:t>
            </a:r>
            <a:endParaRPr/>
          </a:p>
          <a:p>
            <a:pPr indent="0" lvl="0" marL="0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8"/>
          <p:cNvSpPr txBox="1"/>
          <p:nvPr/>
        </p:nvSpPr>
        <p:spPr>
          <a:xfrm>
            <a:off x="285000" y="1686875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…/target?apikey=45c78ece5b77647854a84dfb4ba96dc8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58"/>
          <p:cNvSpPr txBox="1"/>
          <p:nvPr/>
        </p:nvSpPr>
        <p:spPr>
          <a:xfrm>
            <a:off x="285000" y="2771250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…/target?access_token=4WCAchNNtVyK8JsACl1HP7ml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285000" y="3322225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Authorization: Bearer 4WCAchNNtVyK8JsACl1HP7ml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285000" y="4200700"/>
            <a:ext cx="5580600" cy="355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" lvl="0" marL="88900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A5A5A"/>
                </a:solidFill>
                <a:latin typeface="Courier"/>
                <a:ea typeface="Courier"/>
                <a:cs typeface="Courier"/>
                <a:sym typeface="Courier"/>
              </a:rPr>
              <a:t>Authorization: Basic QWxhZGRpbjpvcGVuIHNlc2FtZQ==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/>
        </p:nvSpPr>
        <p:spPr>
          <a:xfrm>
            <a:off x="540995" y="2017069"/>
            <a:ext cx="5240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OAuth Introduction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overview</a:t>
            </a:r>
            <a:endParaRPr sz="3000"/>
          </a:p>
        </p:txBody>
      </p:sp>
      <p:sp>
        <p:nvSpPr>
          <p:cNvPr id="444" name="Google Shape;444;p60"/>
          <p:cNvSpPr txBox="1"/>
          <p:nvPr>
            <p:ph idx="4294967295" type="body"/>
          </p:nvPr>
        </p:nvSpPr>
        <p:spPr>
          <a:xfrm>
            <a:off x="176225" y="1049475"/>
            <a:ext cx="85062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OAuth v2.0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is a protocol that allows clients to grant access to server resources to another entity without sharing credentials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Client IDs and Secrets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 used to identify and authenticate applications (application's consumer key and consumer secret)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Tokens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are issued to allow access to specific resources for a specified period of time and may be revoked by the user that granted permission or by the server that issued the token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Scopes 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be used to limit the access for a given token, granting permission only for the operations that are necessary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Grant Types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4 different Grant Types specify the different authentication usage scenarios OAuth supports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TLS</a:t>
            </a:r>
            <a:endParaRPr sz="1300"/>
          </a:p>
          <a:p>
            <a: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Tokens must be protected, and OAuth 2.0 requires that all API traffic be sent via TLS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idx="4294967295" type="title"/>
          </p:nvPr>
        </p:nvSpPr>
        <p:spPr>
          <a:xfrm>
            <a:off x="167100" y="141375"/>
            <a:ext cx="66141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Access tokens</a:t>
            </a:r>
            <a:endParaRPr sz="3000"/>
          </a:p>
        </p:txBody>
      </p:sp>
      <p:sp>
        <p:nvSpPr>
          <p:cNvPr id="450" name="Google Shape;450;p61"/>
          <p:cNvSpPr txBox="1"/>
          <p:nvPr>
            <p:ph idx="4294967295" type="body"/>
          </p:nvPr>
        </p:nvSpPr>
        <p:spPr>
          <a:xfrm>
            <a:off x="231775" y="800100"/>
            <a:ext cx="8531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" cap="none" strike="noStrike">
                <a:latin typeface="Arial"/>
                <a:ea typeface="Arial"/>
                <a:cs typeface="Arial"/>
                <a:sym typeface="Arial"/>
              </a:rPr>
              <a:t>Access Tokens </a:t>
            </a:r>
            <a:r>
              <a:rPr b="0" i="0" lang="en" cap="none" strike="noStrike">
                <a:latin typeface="Helvetica Neue"/>
                <a:ea typeface="Helvetica Neue"/>
                <a:cs typeface="Helvetica Neue"/>
                <a:sym typeface="Helvetica Neue"/>
              </a:rPr>
              <a:t>allow access to a protected resource for a specific application to perform only certain actions for a limited period of time.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68686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Edge, access tokens are opaque strings with no encoded meaning. Access tokens are passed as Bearer tokens in an Authorization header.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61"/>
          <p:cNvSpPr txBox="1"/>
          <p:nvPr/>
        </p:nvSpPr>
        <p:spPr>
          <a:xfrm>
            <a:off x="2273300" y="1942725"/>
            <a:ext cx="62310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Identification info from the requesting application (client ID and secret)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owner credentials (optional: user of the app) 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information about what the application wants to do with the resource (scope)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Token and (optional) refresh token</a:t>
            </a:r>
            <a:endParaRPr sz="1100">
              <a:solidFill>
                <a:schemeClr val="accent1"/>
              </a:solidFill>
            </a:endParaRPr>
          </a:p>
        </p:txBody>
      </p:sp>
      <p:pic>
        <p:nvPicPr>
          <p:cNvPr id="452" name="Google Shape;45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925" y="2667000"/>
            <a:ext cx="489000" cy="4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5622" y="1981200"/>
            <a:ext cx="5409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227070"/>
            <a:ext cx="91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3631" y="3981451"/>
            <a:ext cx="831900" cy="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4588" y="3984773"/>
            <a:ext cx="696000" cy="5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1"/>
          <p:cNvSpPr txBox="1"/>
          <p:nvPr/>
        </p:nvSpPr>
        <p:spPr>
          <a:xfrm>
            <a:off x="381000" y="4114800"/>
            <a:ext cx="8382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8686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