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04" r:id="rId3"/>
    <p:sldMasterId id="2147483705" r:id="rId4"/>
    <p:sldMasterId id="214748370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Helvetica Neu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HelveticaNeue-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HelveticaNeue-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17f42d4a9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7f42d4a9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8" name="Shape 1088"/>
        <p:cNvGrpSpPr/>
        <p:nvPr/>
      </p:nvGrpSpPr>
      <p:grpSpPr>
        <a:xfrm>
          <a:off x="0" y="0"/>
          <a:ext cx="0" cy="0"/>
          <a:chOff x="0" y="0"/>
          <a:chExt cx="0" cy="0"/>
        </a:xfrm>
      </p:grpSpPr>
      <p:sp>
        <p:nvSpPr>
          <p:cNvPr id="1089" name="Google Shape;1089;g1abe5ff17c_4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1abe5ff17c_4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5" name="Shape 1095"/>
        <p:cNvGrpSpPr/>
        <p:nvPr/>
      </p:nvGrpSpPr>
      <p:grpSpPr>
        <a:xfrm>
          <a:off x="0" y="0"/>
          <a:ext cx="0" cy="0"/>
          <a:chOff x="0" y="0"/>
          <a:chExt cx="0" cy="0"/>
        </a:xfrm>
      </p:grpSpPr>
      <p:sp>
        <p:nvSpPr>
          <p:cNvPr id="1096" name="Google Shape;1096;g1abc7eff0f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1abc7eff0f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7" name="Shape 1117"/>
        <p:cNvGrpSpPr/>
        <p:nvPr/>
      </p:nvGrpSpPr>
      <p:grpSpPr>
        <a:xfrm>
          <a:off x="0" y="0"/>
          <a:ext cx="0" cy="0"/>
          <a:chOff x="0" y="0"/>
          <a:chExt cx="0" cy="0"/>
        </a:xfrm>
      </p:grpSpPr>
      <p:sp>
        <p:nvSpPr>
          <p:cNvPr id="1118" name="Google Shape;1118;g197d45938c_0_1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9" name="Google Shape;1119;g197d45938c_0_1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5" name="Shape 1185"/>
        <p:cNvGrpSpPr/>
        <p:nvPr/>
      </p:nvGrpSpPr>
      <p:grpSpPr>
        <a:xfrm>
          <a:off x="0" y="0"/>
          <a:ext cx="0" cy="0"/>
          <a:chOff x="0" y="0"/>
          <a:chExt cx="0" cy="0"/>
        </a:xfrm>
      </p:grpSpPr>
      <p:sp>
        <p:nvSpPr>
          <p:cNvPr id="1186" name="Google Shape;1186;g1abc7eff0f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1abc7eff0f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3" name="Shape 1213"/>
        <p:cNvGrpSpPr/>
        <p:nvPr/>
      </p:nvGrpSpPr>
      <p:grpSpPr>
        <a:xfrm>
          <a:off x="0" y="0"/>
          <a:ext cx="0" cy="0"/>
          <a:chOff x="0" y="0"/>
          <a:chExt cx="0" cy="0"/>
        </a:xfrm>
      </p:grpSpPr>
      <p:sp>
        <p:nvSpPr>
          <p:cNvPr id="1214" name="Google Shape;1214;g197d45938c_0_1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197d45938c_0_1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1" name="Shape 1221"/>
        <p:cNvGrpSpPr/>
        <p:nvPr/>
      </p:nvGrpSpPr>
      <p:grpSpPr>
        <a:xfrm>
          <a:off x="0" y="0"/>
          <a:ext cx="0" cy="0"/>
          <a:chOff x="0" y="0"/>
          <a:chExt cx="0" cy="0"/>
        </a:xfrm>
      </p:grpSpPr>
      <p:sp>
        <p:nvSpPr>
          <p:cNvPr id="1222" name="Google Shape;1222;g19788916c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19788916c5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6" name="Shape 1226"/>
        <p:cNvGrpSpPr/>
        <p:nvPr/>
      </p:nvGrpSpPr>
      <p:grpSpPr>
        <a:xfrm>
          <a:off x="0" y="0"/>
          <a:ext cx="0" cy="0"/>
          <a:chOff x="0" y="0"/>
          <a:chExt cx="0" cy="0"/>
        </a:xfrm>
      </p:grpSpPr>
      <p:sp>
        <p:nvSpPr>
          <p:cNvPr id="1227" name="Google Shape;1227;g197b8d1cc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197b8d1cc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19788916c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9788916c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1abc7eff0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abc7eff0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Font typeface="Arial"/>
              <a:buNone/>
            </a:pPr>
            <a:r>
              <a:rPr lang="en" sz="1200">
                <a:solidFill>
                  <a:srgbClr val="5A5A5A"/>
                </a:solidFill>
                <a:latin typeface="Roboto"/>
                <a:ea typeface="Roboto"/>
                <a:cs typeface="Roboto"/>
                <a:sym typeface="Roboto"/>
              </a:rPr>
              <a:t>Description of our place based on Ed/Dilshad’s prez</a:t>
            </a:r>
            <a:endParaRPr sz="1200">
              <a:solidFill>
                <a:srgbClr val="5A5A5A"/>
              </a:solidFill>
              <a:latin typeface="Roboto"/>
              <a:ea typeface="Roboto"/>
              <a:cs typeface="Roboto"/>
              <a:sym typeface="Roboto"/>
            </a:endParaRPr>
          </a:p>
          <a:p>
            <a:pPr indent="0" lvl="0" marL="0" rtl="0">
              <a:spcBef>
                <a:spcPts val="0"/>
              </a:spcBef>
              <a:spcAft>
                <a:spcPts val="0"/>
              </a:spcAft>
              <a:buNone/>
            </a:pPr>
            <a:r>
              <a:rPr lang="en" sz="1200">
                <a:solidFill>
                  <a:srgbClr val="5A5A5A"/>
                </a:solidFill>
                <a:latin typeface="Roboto"/>
                <a:ea typeface="Roboto"/>
                <a:cs typeface="Roboto"/>
                <a:sym typeface="Roboto"/>
              </a:rPr>
              <a:t>Core concepts of Edge is API first. Centralized platform that controls access to backend resources. That platform has a couple of “faces” API Exposure layer / façade – talking about SOAP APIs,  inconsumable  REST APIs. The app consumption façade is what is exposed to developers. The space in between those faces is where you perform transformations, provide for orchestration capabilities, etc.</a:t>
            </a:r>
            <a:endParaRPr sz="1200">
              <a:solidFill>
                <a:srgbClr val="5A5A5A"/>
              </a:solidFill>
              <a:latin typeface="Roboto"/>
              <a:ea typeface="Roboto"/>
              <a:cs typeface="Roboto"/>
              <a:sym typeface="Roboto"/>
            </a:endParaRPr>
          </a:p>
          <a:p>
            <a:pPr indent="0" lvl="0" marL="0" rtl="0">
              <a:spcBef>
                <a:spcPts val="0"/>
              </a:spcBef>
              <a:spcAft>
                <a:spcPts val="0"/>
              </a:spcAft>
              <a:buNone/>
            </a:pPr>
            <a:r>
              <a:t/>
            </a:r>
            <a:endParaRPr sz="1200">
              <a:solidFill>
                <a:srgbClr val="5A5A5A"/>
              </a:solidFill>
              <a:latin typeface="Roboto"/>
              <a:ea typeface="Roboto"/>
              <a:cs typeface="Roboto"/>
              <a:sym typeface="Roboto"/>
            </a:endParaRPr>
          </a:p>
          <a:p>
            <a:pPr indent="0" lvl="0" marL="0" rtl="0">
              <a:spcBef>
                <a:spcPts val="0"/>
              </a:spcBef>
              <a:spcAft>
                <a:spcPts val="0"/>
              </a:spcAft>
              <a:buNone/>
            </a:pPr>
            <a:r>
              <a:rPr b="1" lang="en" sz="1200">
                <a:solidFill>
                  <a:srgbClr val="5A5A5A"/>
                </a:solidFill>
                <a:latin typeface="Roboto"/>
                <a:ea typeface="Roboto"/>
                <a:cs typeface="Roboto"/>
                <a:sym typeface="Roboto"/>
              </a:rPr>
              <a:t>The API infrastructure service, or “service exposure,” tier </a:t>
            </a:r>
            <a:r>
              <a:rPr lang="en" sz="1200">
                <a:solidFill>
                  <a:srgbClr val="5A5A5A"/>
                </a:solidFill>
                <a:latin typeface="Roboto"/>
                <a:ea typeface="Roboto"/>
                <a:cs typeface="Roboto"/>
                <a:sym typeface="Roboto"/>
              </a:rPr>
              <a:t>- Composed of API service providers (internal backend services and external partner services); services that securely transform existing backend capabilities into APIs; and new data services that power apps (mobile, social, web, and partner) and are aided by self-service API and management portals. </a:t>
            </a:r>
            <a:endParaRPr sz="1200">
              <a:solidFill>
                <a:srgbClr val="5A5A5A"/>
              </a:solidFill>
              <a:latin typeface="Roboto"/>
              <a:ea typeface="Roboto"/>
              <a:cs typeface="Roboto"/>
              <a:sym typeface="Roboto"/>
            </a:endParaRPr>
          </a:p>
          <a:p>
            <a:pPr indent="0" lvl="0" marL="0" rtl="0">
              <a:spcBef>
                <a:spcPts val="0"/>
              </a:spcBef>
              <a:spcAft>
                <a:spcPts val="0"/>
              </a:spcAft>
              <a:buNone/>
            </a:pPr>
            <a:r>
              <a:t/>
            </a:r>
            <a:endParaRPr sz="1200">
              <a:solidFill>
                <a:srgbClr val="5A5A5A"/>
              </a:solidFill>
              <a:latin typeface="Roboto"/>
              <a:ea typeface="Roboto"/>
              <a:cs typeface="Roboto"/>
              <a:sym typeface="Roboto"/>
            </a:endParaRPr>
          </a:p>
          <a:p>
            <a:pPr indent="0" lvl="0" marL="0" rtl="0">
              <a:spcBef>
                <a:spcPts val="0"/>
              </a:spcBef>
              <a:spcAft>
                <a:spcPts val="0"/>
              </a:spcAft>
              <a:buClr>
                <a:schemeClr val="dk1"/>
              </a:buClr>
              <a:buFont typeface="Arial"/>
              <a:buNone/>
            </a:pPr>
            <a:r>
              <a:rPr b="1" lang="en" sz="1200">
                <a:solidFill>
                  <a:srgbClr val="5A5A5A"/>
                </a:solidFill>
                <a:latin typeface="Roboto"/>
                <a:ea typeface="Roboto"/>
                <a:cs typeface="Roboto"/>
                <a:sym typeface="Roboto"/>
              </a:rPr>
              <a:t>The API developer service, or “API consumption,” tier</a:t>
            </a:r>
            <a:r>
              <a:rPr lang="en" sz="1200">
                <a:solidFill>
                  <a:srgbClr val="5A5A5A"/>
                </a:solidFill>
                <a:latin typeface="Roboto"/>
                <a:ea typeface="Roboto"/>
                <a:cs typeface="Roboto"/>
                <a:sym typeface="Roboto"/>
              </a:rPr>
              <a:t> - Includes services that enable developers to build and deploy apps in a secure way; engage with a developer community; and help manage application life cycles via self-service API and developer portals. </a:t>
            </a:r>
            <a:endParaRPr sz="1200">
              <a:solidFill>
                <a:srgbClr val="5A5A5A"/>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197b8d18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97b8d18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Google Shape;565;g197d45938c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97d45938c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0" name="Shape 730"/>
        <p:cNvGrpSpPr/>
        <p:nvPr/>
      </p:nvGrpSpPr>
      <p:grpSpPr>
        <a:xfrm>
          <a:off x="0" y="0"/>
          <a:ext cx="0" cy="0"/>
          <a:chOff x="0" y="0"/>
          <a:chExt cx="0" cy="0"/>
        </a:xfrm>
      </p:grpSpPr>
      <p:sp>
        <p:nvSpPr>
          <p:cNvPr id="731" name="Google Shape;731;g197d45938c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197d45938c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0" name="Shape 870"/>
        <p:cNvGrpSpPr/>
        <p:nvPr/>
      </p:nvGrpSpPr>
      <p:grpSpPr>
        <a:xfrm>
          <a:off x="0" y="0"/>
          <a:ext cx="0" cy="0"/>
          <a:chOff x="0" y="0"/>
          <a:chExt cx="0" cy="0"/>
        </a:xfrm>
      </p:grpSpPr>
      <p:sp>
        <p:nvSpPr>
          <p:cNvPr id="871" name="Google Shape;871;g1bd265c36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2" name="Google Shape;872;g1bd265c366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Helvetica Neue"/>
              <a:buNone/>
            </a:pPr>
            <a:r>
              <a:rPr b="1" lang="en">
                <a:solidFill>
                  <a:schemeClr val="dk1"/>
                </a:solidFill>
              </a:rPr>
              <a:t>Main Point</a:t>
            </a:r>
            <a:endParaRPr>
              <a:solidFill>
                <a:schemeClr val="dk1"/>
              </a:solidFill>
            </a:endParaRPr>
          </a:p>
          <a:p>
            <a:pPr indent="0" lvl="0" marL="0" rtl="0">
              <a:spcBef>
                <a:spcPts val="0"/>
              </a:spcBef>
              <a:spcAft>
                <a:spcPts val="0"/>
              </a:spcAft>
              <a:buClr>
                <a:schemeClr val="dk1"/>
              </a:buClr>
              <a:buFont typeface="Helvetica Neue"/>
              <a:buNone/>
            </a:pPr>
            <a:r>
              <a:rPr lang="en">
                <a:solidFill>
                  <a:schemeClr val="dk1"/>
                </a:solidFill>
              </a:rPr>
              <a:t>The Intelligent API platform enables the digital value chain – enabling you to take a consumption focused approach to designing your APIs and connecting them your back end systems.</a:t>
            </a:r>
            <a:endParaRPr>
              <a:solidFill>
                <a:schemeClr val="dk1"/>
              </a:solidFill>
            </a:endParaRPr>
          </a:p>
          <a:p>
            <a:pPr indent="0" lvl="0" marL="0" rtl="0">
              <a:spcBef>
                <a:spcPts val="0"/>
              </a:spcBef>
              <a:spcAft>
                <a:spcPts val="0"/>
              </a:spcAft>
              <a:buClr>
                <a:schemeClr val="dk1"/>
              </a:buClr>
              <a:buFont typeface="Helvetica Neue"/>
              <a:buNone/>
            </a:pPr>
            <a:r>
              <a:t/>
            </a:r>
            <a:endParaRPr>
              <a:solidFill>
                <a:schemeClr val="dk1"/>
              </a:solidFill>
            </a:endParaRPr>
          </a:p>
          <a:p>
            <a:pPr indent="0" lvl="0" marL="0" rtl="0">
              <a:spcBef>
                <a:spcPts val="0"/>
              </a:spcBef>
              <a:spcAft>
                <a:spcPts val="0"/>
              </a:spcAft>
              <a:buClr>
                <a:schemeClr val="dk1"/>
              </a:buClr>
              <a:buFont typeface="Helvetica Neue"/>
              <a:buNone/>
            </a:pPr>
            <a:r>
              <a:rPr b="1" lang="en">
                <a:solidFill>
                  <a:schemeClr val="dk1"/>
                </a:solidFill>
              </a:rPr>
              <a:t>Script</a:t>
            </a:r>
            <a:endParaRPr>
              <a:solidFill>
                <a:schemeClr val="dk1"/>
              </a:solidFill>
            </a:endParaRPr>
          </a:p>
          <a:p>
            <a:pPr indent="0" lvl="0" marL="0" rtl="0">
              <a:spcBef>
                <a:spcPts val="0"/>
              </a:spcBef>
              <a:spcAft>
                <a:spcPts val="0"/>
              </a:spcAft>
              <a:buClr>
                <a:schemeClr val="dk1"/>
              </a:buClr>
              <a:buFont typeface="Helvetica Neue"/>
              <a:buNone/>
            </a:pPr>
            <a:r>
              <a:rPr lang="en">
                <a:solidFill>
                  <a:schemeClr val="dk1"/>
                </a:solidFill>
              </a:rPr>
              <a:t>We’re enabling these companies to create systems of engagement and realize the digital value chain – connecting their users (customers, partners, and employees) to data flowing from and to their backend systems. In this model, the API, created by your API team, is the key product that developers use to create awesome digital experiences. With the intelligent API platform, you take a consumption focused approach – start with the digital experience you want to deliver. Then work backwards to collaborate with developers to design and develop the right APIs with the right performance and scalability characteristics so they can build digital experiences that always delight customers.</a:t>
            </a:r>
            <a:endParaRPr>
              <a:solidFill>
                <a:schemeClr val="dk1"/>
              </a:solidFill>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73" name="Google Shape;873;g1bd265c366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2" name="Shape 942"/>
        <p:cNvGrpSpPr/>
        <p:nvPr/>
      </p:nvGrpSpPr>
      <p:grpSpPr>
        <a:xfrm>
          <a:off x="0" y="0"/>
          <a:ext cx="0" cy="0"/>
          <a:chOff x="0" y="0"/>
          <a:chExt cx="0" cy="0"/>
        </a:xfrm>
      </p:grpSpPr>
      <p:sp>
        <p:nvSpPr>
          <p:cNvPr id="943" name="Google Shape;943;g1bd265c366_0_4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4" name="Google Shape;944;g1bd265c366_0_4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Helvetica Neue"/>
              <a:buNone/>
            </a:pPr>
            <a:r>
              <a:rPr b="1" lang="en">
                <a:solidFill>
                  <a:schemeClr val="dk1"/>
                </a:solidFill>
              </a:rPr>
              <a:t>Main Points:</a:t>
            </a:r>
            <a:endParaRPr>
              <a:solidFill>
                <a:schemeClr val="dk1"/>
              </a:solidFill>
            </a:endParaRPr>
          </a:p>
          <a:p>
            <a:pPr indent="0" lvl="0" marL="0" rtl="0">
              <a:spcBef>
                <a:spcPts val="0"/>
              </a:spcBef>
              <a:spcAft>
                <a:spcPts val="0"/>
              </a:spcAft>
              <a:buClr>
                <a:schemeClr val="dk1"/>
              </a:buClr>
              <a:buFont typeface="Helvetica Neue"/>
              <a:buNone/>
            </a:pPr>
            <a:r>
              <a:rPr lang="en">
                <a:solidFill>
                  <a:schemeClr val="dk1"/>
                </a:solidFill>
              </a:rPr>
              <a:t>Introduce full marketecture</a:t>
            </a:r>
            <a:endParaRPr>
              <a:solidFill>
                <a:schemeClr val="dk1"/>
              </a:solidFill>
            </a:endParaRPr>
          </a:p>
          <a:p>
            <a:pPr indent="0" lvl="0" marL="0" rtl="0">
              <a:spcBef>
                <a:spcPts val="0"/>
              </a:spcBef>
              <a:spcAft>
                <a:spcPts val="0"/>
              </a:spcAft>
              <a:buClr>
                <a:schemeClr val="dk1"/>
              </a:buClr>
              <a:buFont typeface="Helvetica Neue"/>
              <a:buNone/>
            </a:pPr>
            <a:r>
              <a:t/>
            </a:r>
            <a:endParaRPr>
              <a:solidFill>
                <a:schemeClr val="dk1"/>
              </a:solidFill>
            </a:endParaRPr>
          </a:p>
          <a:p>
            <a:pPr indent="0" lvl="0" marL="0" rtl="0">
              <a:spcBef>
                <a:spcPts val="0"/>
              </a:spcBef>
              <a:spcAft>
                <a:spcPts val="0"/>
              </a:spcAft>
              <a:buClr>
                <a:schemeClr val="dk1"/>
              </a:buClr>
              <a:buFont typeface="Helvetica Neue"/>
              <a:buNone/>
            </a:pPr>
            <a:r>
              <a:rPr b="1" lang="en">
                <a:solidFill>
                  <a:schemeClr val="dk1"/>
                </a:solidFill>
              </a:rPr>
              <a:t>Script:</a:t>
            </a:r>
            <a:endParaRPr>
              <a:solidFill>
                <a:schemeClr val="dk1"/>
              </a:solidFill>
            </a:endParaRPr>
          </a:p>
          <a:p>
            <a:pPr indent="0" lvl="0" marL="0" rtl="0">
              <a:spcBef>
                <a:spcPts val="0"/>
              </a:spcBef>
              <a:spcAft>
                <a:spcPts val="0"/>
              </a:spcAft>
              <a:buClr>
                <a:schemeClr val="dk1"/>
              </a:buClr>
              <a:buFont typeface="Arial"/>
              <a:buNone/>
            </a:pPr>
            <a:r>
              <a:rPr lang="en" sz="1200">
                <a:solidFill>
                  <a:schemeClr val="dk1"/>
                </a:solidFill>
                <a:latin typeface="Arial"/>
                <a:ea typeface="Arial"/>
                <a:cs typeface="Arial"/>
                <a:sym typeface="Arial"/>
              </a:rPr>
              <a:t>Apigee Edge enables digital business acceleration with a unified and complete platform, purpose-built for the digital economy.  Edge simplifies managing the entire digital value chain with API Services, Developer Services, and Analytics Services.</a:t>
            </a:r>
            <a:endParaRPr>
              <a:solidFill>
                <a:schemeClr val="dk1"/>
              </a:solidFill>
            </a:endParaRPr>
          </a:p>
          <a:p>
            <a:pPr indent="0" lvl="0" marL="0" rtl="0">
              <a:spcBef>
                <a:spcPts val="0"/>
              </a:spcBef>
              <a:spcAft>
                <a:spcPts val="0"/>
              </a:spcAft>
              <a:buClr>
                <a:schemeClr val="dk1"/>
              </a:buClr>
              <a:buFont typeface="Arial"/>
              <a:buNone/>
            </a:pPr>
            <a:r>
              <a:rPr lang="en" sz="1200">
                <a:solidFill>
                  <a:schemeClr val="dk1"/>
                </a:solidFill>
                <a:latin typeface="Arial"/>
                <a:ea typeface="Arial"/>
                <a:cs typeface="Arial"/>
                <a:sym typeface="Arial"/>
              </a:rPr>
              <a:t> </a:t>
            </a:r>
            <a:endParaRPr>
              <a:solidFill>
                <a:schemeClr val="dk1"/>
              </a:solidFill>
            </a:endParaRPr>
          </a:p>
          <a:p>
            <a:pPr indent="0" lvl="0" marL="0" rtl="0">
              <a:spcBef>
                <a:spcPts val="0"/>
              </a:spcBef>
              <a:spcAft>
                <a:spcPts val="0"/>
              </a:spcAft>
              <a:buClr>
                <a:schemeClr val="dk1"/>
              </a:buClr>
              <a:buFont typeface="Arial"/>
              <a:buNone/>
            </a:pPr>
            <a:r>
              <a:rPr lang="en" sz="1200">
                <a:solidFill>
                  <a:schemeClr val="dk1"/>
                </a:solidFill>
                <a:latin typeface="Arial"/>
                <a:ea typeface="Arial"/>
                <a:cs typeface="Arial"/>
                <a:sym typeface="Arial"/>
              </a:rPr>
              <a:t>API Services unites the best of Internet and enterprise technologies with API Gatway, Policies and Programmability, Versioning and Governance, and Oauth &amp; Security. </a:t>
            </a:r>
            <a:endParaRPr>
              <a:solidFill>
                <a:schemeClr val="dk1"/>
              </a:solidFill>
            </a:endParaRPr>
          </a:p>
          <a:p>
            <a:pPr indent="0" lvl="0" marL="0" rtl="0">
              <a:spcBef>
                <a:spcPts val="0"/>
              </a:spcBef>
              <a:spcAft>
                <a:spcPts val="0"/>
              </a:spcAft>
              <a:buClr>
                <a:schemeClr val="dk1"/>
              </a:buClr>
              <a:buFont typeface="Arial"/>
              <a:buNone/>
            </a:pPr>
            <a:r>
              <a:rPr lang="en" sz="1200">
                <a:solidFill>
                  <a:schemeClr val="dk1"/>
                </a:solidFill>
                <a:latin typeface="Arial"/>
                <a:ea typeface="Arial"/>
                <a:cs typeface="Arial"/>
                <a:sym typeface="Arial"/>
              </a:rPr>
              <a:t>Developer Services enable a great developer and community experience that accelerates API adoption, simplifies learning, and increases the business value of APIs.</a:t>
            </a:r>
            <a:endParaRPr>
              <a:solidFill>
                <a:schemeClr val="dk1"/>
              </a:solidFill>
            </a:endParaRPr>
          </a:p>
          <a:p>
            <a:pPr indent="0" lvl="0" marL="0" rtl="0">
              <a:spcBef>
                <a:spcPts val="0"/>
              </a:spcBef>
              <a:spcAft>
                <a:spcPts val="0"/>
              </a:spcAft>
              <a:buClr>
                <a:schemeClr val="dk1"/>
              </a:buClr>
              <a:buFont typeface="Arial"/>
              <a:buNone/>
            </a:pPr>
            <a:r>
              <a:rPr lang="en" sz="1200">
                <a:solidFill>
                  <a:schemeClr val="dk1"/>
                </a:solidFill>
                <a:latin typeface="Arial"/>
                <a:ea typeface="Arial"/>
                <a:cs typeface="Arial"/>
                <a:sym typeface="Arial"/>
              </a:rPr>
              <a:t>Edge Analytics Services enable end-to-end visibility across the digital value chain with developer analytics, operational and business metrics, App performance, and custom reports that are necessary to monitor, measure, and manage success.</a:t>
            </a:r>
            <a:endParaRPr>
              <a:solidFill>
                <a:schemeClr val="dk1"/>
              </a:solidFill>
            </a:endParaRPr>
          </a:p>
          <a:p>
            <a:pPr indent="0" lvl="0" marL="0" rtl="0">
              <a:spcBef>
                <a:spcPts val="0"/>
              </a:spcBef>
              <a:spcAft>
                <a:spcPts val="0"/>
              </a:spcAft>
              <a:buClr>
                <a:schemeClr val="dk1"/>
              </a:buClr>
              <a:buFont typeface="Helvetica Neue"/>
              <a:buNone/>
            </a:pPr>
            <a:r>
              <a:t/>
            </a:r>
            <a:endParaRPr>
              <a:solidFill>
                <a:schemeClr val="dk1"/>
              </a:solidFill>
            </a:endParaRPr>
          </a:p>
          <a:p>
            <a:pPr indent="0" lvl="0" marL="0" rtl="0">
              <a:spcBef>
                <a:spcPts val="0"/>
              </a:spcBef>
              <a:spcAft>
                <a:spcPts val="0"/>
              </a:spcAft>
              <a:buClr>
                <a:schemeClr val="dk1"/>
              </a:buClr>
              <a:buFont typeface="Helvetica Neue"/>
              <a:buNone/>
            </a:pPr>
            <a:r>
              <a:rPr lang="en">
                <a:solidFill>
                  <a:schemeClr val="dk1"/>
                </a:solidFill>
              </a:rPr>
              <a:t>Edge is built on key architectural principles that are key to digital success – maintaining state at Internet scale, self-service throughout the product footprint to improve productivity, and flexible deployment – private or public cloud or hybrid.</a:t>
            </a:r>
            <a:endParaRPr>
              <a:solidFill>
                <a:schemeClr val="dk1"/>
              </a:solidFill>
            </a:endParaRPr>
          </a:p>
          <a:p>
            <a:pPr indent="0" lvl="0" marL="0" marR="0" rtl="0" algn="l">
              <a:spcBef>
                <a:spcPts val="0"/>
              </a:spcBef>
              <a:spcAft>
                <a:spcPts val="0"/>
              </a:spcAft>
              <a:buNone/>
            </a:pPr>
            <a:r>
              <a:t/>
            </a:r>
            <a:endParaRPr b="1">
              <a:solidFill>
                <a:schemeClr val="dk1"/>
              </a:solidFill>
            </a:endParaRPr>
          </a:p>
        </p:txBody>
      </p:sp>
      <p:sp>
        <p:nvSpPr>
          <p:cNvPr id="945" name="Google Shape;945;g1bd265c366_0_4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0" name="Shape 1060"/>
        <p:cNvGrpSpPr/>
        <p:nvPr/>
      </p:nvGrpSpPr>
      <p:grpSpPr>
        <a:xfrm>
          <a:off x="0" y="0"/>
          <a:ext cx="0" cy="0"/>
          <a:chOff x="0" y="0"/>
          <a:chExt cx="0" cy="0"/>
        </a:xfrm>
      </p:grpSpPr>
      <p:sp>
        <p:nvSpPr>
          <p:cNvPr id="1061" name="Google Shape;1061;g1abc7eff0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1abc7eff0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title">
  <p:cSld name="TITLE">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
        <p:nvSpPr>
          <p:cNvPr id="11" name="Google Shape;11;p2"/>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ue Footer - Title &amp; Body">
  <p:cSld name="CUSTOM_3">
    <p:spTree>
      <p:nvGrpSpPr>
        <p:cNvPr id="66" name="Shape 66"/>
        <p:cNvGrpSpPr/>
        <p:nvPr/>
      </p:nvGrpSpPr>
      <p:grpSpPr>
        <a:xfrm>
          <a:off x="0" y="0"/>
          <a:ext cx="0" cy="0"/>
          <a:chOff x="0" y="0"/>
          <a:chExt cx="0" cy="0"/>
        </a:xfrm>
      </p:grpSpPr>
      <p:grpSp>
        <p:nvGrpSpPr>
          <p:cNvPr id="67" name="Google Shape;67;p12"/>
          <p:cNvGrpSpPr/>
          <p:nvPr/>
        </p:nvGrpSpPr>
        <p:grpSpPr>
          <a:xfrm>
            <a:off x="-19118" y="4626758"/>
            <a:ext cx="9182236" cy="548378"/>
            <a:chOff x="-19118" y="4617750"/>
            <a:chExt cx="9182236" cy="548378"/>
          </a:xfrm>
        </p:grpSpPr>
        <p:sp>
          <p:nvSpPr>
            <p:cNvPr id="68" name="Google Shape;68;p12"/>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69" name="Google Shape;69;p12"/>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70" name="Google Shape;70;p12"/>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71" name="Google Shape;71;p12"/>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2" name="Google Shape;72;p12"/>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73" name="Google Shape;73;p1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d Footer - Title &amp; Body">
  <p:cSld name="CUSTOM_3_1">
    <p:spTree>
      <p:nvGrpSpPr>
        <p:cNvPr id="74" name="Shape 74"/>
        <p:cNvGrpSpPr/>
        <p:nvPr/>
      </p:nvGrpSpPr>
      <p:grpSpPr>
        <a:xfrm>
          <a:off x="0" y="0"/>
          <a:ext cx="0" cy="0"/>
          <a:chOff x="0" y="0"/>
          <a:chExt cx="0" cy="0"/>
        </a:xfrm>
      </p:grpSpPr>
      <p:sp>
        <p:nvSpPr>
          <p:cNvPr id="75" name="Google Shape;75;p13"/>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6" name="Google Shape;76;p13"/>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77" name="Google Shape;77;p13"/>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pic>
        <p:nvPicPr>
          <p:cNvPr descr="Google_Logo_2015_gr.png" id="78" name="Google Shape;78;p13"/>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79" name="Google Shape;79;p13"/>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80" name="Google Shape;80;p1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Yellow Footer - Title &amp; Body">
  <p:cSld name="CUSTOM_3_1_1">
    <p:spTree>
      <p:nvGrpSpPr>
        <p:cNvPr id="81" name="Shape 81"/>
        <p:cNvGrpSpPr/>
        <p:nvPr/>
      </p:nvGrpSpPr>
      <p:grpSpPr>
        <a:xfrm>
          <a:off x="0" y="0"/>
          <a:ext cx="0" cy="0"/>
          <a:chOff x="0" y="0"/>
          <a:chExt cx="0" cy="0"/>
        </a:xfrm>
      </p:grpSpPr>
      <p:sp>
        <p:nvSpPr>
          <p:cNvPr id="82" name="Google Shape;82;p14"/>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83" name="Google Shape;83;p14"/>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84" name="Google Shape;84;p14"/>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85" name="Google Shape;85;p14"/>
          <p:cNvSpPr/>
          <p:nvPr/>
        </p:nvSpPr>
        <p:spPr>
          <a:xfrm flipH="1">
            <a:off x="-12535" y="4677825"/>
            <a:ext cx="4769786" cy="473975"/>
          </a:xfrm>
          <a:custGeom>
            <a:rect b="b" l="l" r="r" t="t"/>
            <a:pathLst>
              <a:path extrusionOk="0" h="18959" w="366343">
                <a:moveTo>
                  <a:pt x="0" y="18521"/>
                </a:moveTo>
                <a:lnTo>
                  <a:pt x="366343" y="0"/>
                </a:lnTo>
                <a:lnTo>
                  <a:pt x="366052" y="18959"/>
                </a:lnTo>
                <a:close/>
              </a:path>
            </a:pathLst>
          </a:custGeom>
          <a:solidFill>
            <a:srgbClr val="FFCC50"/>
          </a:solidFill>
          <a:ln>
            <a:noFill/>
          </a:ln>
        </p:spPr>
      </p:sp>
      <p:pic>
        <p:nvPicPr>
          <p:cNvPr descr="Google_Logo_2015_gr.png" id="86" name="Google Shape;86;p14"/>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87" name="Google Shape;87;p1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een Footer - Title &amp; Body">
  <p:cSld name="CUSTOM_3_1_1_1">
    <p:spTree>
      <p:nvGrpSpPr>
        <p:cNvPr id="88" name="Shape 88"/>
        <p:cNvGrpSpPr/>
        <p:nvPr/>
      </p:nvGrpSpPr>
      <p:grpSpPr>
        <a:xfrm>
          <a:off x="0" y="0"/>
          <a:ext cx="0" cy="0"/>
          <a:chOff x="0" y="0"/>
          <a:chExt cx="0" cy="0"/>
        </a:xfrm>
      </p:grpSpPr>
      <p:sp>
        <p:nvSpPr>
          <p:cNvPr id="89" name="Google Shape;89;p15"/>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0" name="Google Shape;90;p15"/>
          <p:cNvSpPr/>
          <p:nvPr/>
        </p:nvSpPr>
        <p:spPr>
          <a:xfrm>
            <a:off x="81075" y="4617750"/>
            <a:ext cx="9088625" cy="548375"/>
          </a:xfrm>
          <a:custGeom>
            <a:rect b="b" l="l" r="r" t="t"/>
            <a:pathLst>
              <a:path extrusionOk="0" h="21935" w="363545">
                <a:moveTo>
                  <a:pt x="363545" y="21935"/>
                </a:moveTo>
                <a:lnTo>
                  <a:pt x="363036" y="0"/>
                </a:lnTo>
                <a:lnTo>
                  <a:pt x="0" y="12743"/>
                </a:lnTo>
                <a:lnTo>
                  <a:pt x="869" y="20673"/>
                </a:lnTo>
                <a:close/>
              </a:path>
            </a:pathLst>
          </a:custGeom>
          <a:solidFill>
            <a:srgbClr val="349351"/>
          </a:solidFill>
          <a:ln>
            <a:noFill/>
          </a:ln>
        </p:spPr>
      </p:sp>
      <p:sp>
        <p:nvSpPr>
          <p:cNvPr id="91" name="Google Shape;91;p15"/>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34A853"/>
          </a:solidFill>
          <a:ln>
            <a:noFill/>
          </a:ln>
        </p:spPr>
      </p:sp>
      <p:pic>
        <p:nvPicPr>
          <p:cNvPr descr="Google_Logo_2015_gr.png" id="92" name="Google Shape;92;p15"/>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93" name="Google Shape;93;p15"/>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94" name="Google Shape;94;p1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ray Footer - Title &amp; Body">
  <p:cSld name="CUSTOM_3_1_1_1_1">
    <p:spTree>
      <p:nvGrpSpPr>
        <p:cNvPr id="95" name="Shape 95"/>
        <p:cNvGrpSpPr/>
        <p:nvPr/>
      </p:nvGrpSpPr>
      <p:grpSpPr>
        <a:xfrm>
          <a:off x="0" y="0"/>
          <a:ext cx="0" cy="0"/>
          <a:chOff x="0" y="0"/>
          <a:chExt cx="0" cy="0"/>
        </a:xfrm>
      </p:grpSpPr>
      <p:sp>
        <p:nvSpPr>
          <p:cNvPr id="96" name="Google Shape;96;p16"/>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97" name="Google Shape;97;p16"/>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999999"/>
          </a:solidFill>
          <a:ln>
            <a:noFill/>
          </a:ln>
        </p:spPr>
      </p:sp>
      <p:pic>
        <p:nvPicPr>
          <p:cNvPr descr="Google_Logo_2015_gr.png" id="98" name="Google Shape;98;p16"/>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99" name="Google Shape;99;p16"/>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0" name="Google Shape;100;p16"/>
          <p:cNvSpPr txBox="1"/>
          <p:nvPr>
            <p:ph idx="1" type="body"/>
          </p:nvPr>
        </p:nvSpPr>
        <p:spPr>
          <a:xfrm>
            <a:off x="176225" y="1305875"/>
            <a:ext cx="5244900" cy="26067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Font typeface="Roboto"/>
              <a:buChar char="●"/>
              <a:defRPr sz="1400">
                <a:latin typeface="Roboto"/>
                <a:ea typeface="Roboto"/>
                <a:cs typeface="Roboto"/>
                <a:sym typeface="Roboto"/>
              </a:defRPr>
            </a:lvl1pPr>
            <a:lvl2pPr indent="-317500" lvl="1" marL="914400" rtl="0">
              <a:spcBef>
                <a:spcPts val="1400"/>
              </a:spcBef>
              <a:spcAft>
                <a:spcPts val="0"/>
              </a:spcAft>
              <a:buSzPts val="1400"/>
              <a:buFont typeface="Roboto"/>
              <a:buChar char="○"/>
              <a:defRPr>
                <a:latin typeface="Roboto"/>
                <a:ea typeface="Roboto"/>
                <a:cs typeface="Roboto"/>
                <a:sym typeface="Roboto"/>
              </a:defRPr>
            </a:lvl2pPr>
            <a:lvl3pPr indent="-317500" lvl="2" marL="1371600" rtl="0">
              <a:spcBef>
                <a:spcPts val="1400"/>
              </a:spcBef>
              <a:spcAft>
                <a:spcPts val="0"/>
              </a:spcAft>
              <a:buSzPts val="1400"/>
              <a:buFont typeface="Roboto"/>
              <a:buChar char="■"/>
              <a:defRPr>
                <a:latin typeface="Roboto"/>
                <a:ea typeface="Roboto"/>
                <a:cs typeface="Roboto"/>
                <a:sym typeface="Roboto"/>
              </a:defRPr>
            </a:lvl3pPr>
            <a:lvl4pPr indent="-317500" lvl="3" marL="1828800" rtl="0">
              <a:spcBef>
                <a:spcPts val="1400"/>
              </a:spcBef>
              <a:spcAft>
                <a:spcPts val="0"/>
              </a:spcAft>
              <a:buSzPts val="1400"/>
              <a:buFont typeface="Roboto"/>
              <a:buChar char="●"/>
              <a:defRPr>
                <a:latin typeface="Roboto"/>
                <a:ea typeface="Roboto"/>
                <a:cs typeface="Roboto"/>
                <a:sym typeface="Roboto"/>
              </a:defRPr>
            </a:lvl4pPr>
            <a:lvl5pPr indent="-317500" lvl="4" marL="2286000" rtl="0">
              <a:spcBef>
                <a:spcPts val="1400"/>
              </a:spcBef>
              <a:spcAft>
                <a:spcPts val="0"/>
              </a:spcAft>
              <a:buSzPts val="1400"/>
              <a:buFont typeface="Roboto"/>
              <a:buChar char="○"/>
              <a:defRPr>
                <a:latin typeface="Roboto"/>
                <a:ea typeface="Roboto"/>
                <a:cs typeface="Roboto"/>
                <a:sym typeface="Roboto"/>
              </a:defRPr>
            </a:lvl5pPr>
            <a:lvl6pPr indent="-317500" lvl="5" marL="2743200" rtl="0">
              <a:spcBef>
                <a:spcPts val="1400"/>
              </a:spcBef>
              <a:spcAft>
                <a:spcPts val="0"/>
              </a:spcAft>
              <a:buSzPts val="1400"/>
              <a:buFont typeface="Roboto"/>
              <a:buChar char="■"/>
              <a:defRPr>
                <a:latin typeface="Roboto"/>
                <a:ea typeface="Roboto"/>
                <a:cs typeface="Roboto"/>
                <a:sym typeface="Roboto"/>
              </a:defRPr>
            </a:lvl6pPr>
            <a:lvl7pPr indent="-317500" lvl="6" marL="3200400" rtl="0">
              <a:spcBef>
                <a:spcPts val="1400"/>
              </a:spcBef>
              <a:spcAft>
                <a:spcPts val="0"/>
              </a:spcAft>
              <a:buSzPts val="1400"/>
              <a:buFont typeface="Roboto"/>
              <a:buChar char="●"/>
              <a:defRPr>
                <a:latin typeface="Roboto"/>
                <a:ea typeface="Roboto"/>
                <a:cs typeface="Roboto"/>
                <a:sym typeface="Roboto"/>
              </a:defRPr>
            </a:lvl7pPr>
            <a:lvl8pPr indent="-317500" lvl="7" marL="3657600" rtl="0">
              <a:spcBef>
                <a:spcPts val="1400"/>
              </a:spcBef>
              <a:spcAft>
                <a:spcPts val="0"/>
              </a:spcAft>
              <a:buSzPts val="1400"/>
              <a:buFont typeface="Roboto"/>
              <a:buChar char="○"/>
              <a:defRPr>
                <a:latin typeface="Roboto"/>
                <a:ea typeface="Roboto"/>
                <a:cs typeface="Roboto"/>
                <a:sym typeface="Roboto"/>
              </a:defRPr>
            </a:lvl8pPr>
            <a:lvl9pPr indent="-317500" lvl="8" marL="4114800" rtl="0">
              <a:spcBef>
                <a:spcPts val="1400"/>
              </a:spcBef>
              <a:spcAft>
                <a:spcPts val="1400"/>
              </a:spcAft>
              <a:buSzPts val="1400"/>
              <a:buFont typeface="Roboto"/>
              <a:buChar char="■"/>
              <a:defRPr>
                <a:latin typeface="Roboto"/>
                <a:ea typeface="Roboto"/>
                <a:cs typeface="Roboto"/>
                <a:sym typeface="Roboto"/>
              </a:defRPr>
            </a:lvl9pPr>
          </a:lstStyle>
          <a:p/>
        </p:txBody>
      </p:sp>
      <p:sp>
        <p:nvSpPr>
          <p:cNvPr id="101" name="Google Shape;101;p1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Blue Footer">
  <p:cSld name="TITLE_2_1">
    <p:spTree>
      <p:nvGrpSpPr>
        <p:cNvPr id="102" name="Shape 102"/>
        <p:cNvGrpSpPr/>
        <p:nvPr/>
      </p:nvGrpSpPr>
      <p:grpSpPr>
        <a:xfrm>
          <a:off x="0" y="0"/>
          <a:ext cx="0" cy="0"/>
          <a:chOff x="0" y="0"/>
          <a:chExt cx="0" cy="0"/>
        </a:xfrm>
      </p:grpSpPr>
      <p:sp>
        <p:nvSpPr>
          <p:cNvPr id="103" name="Google Shape;103;p17"/>
          <p:cNvSpPr txBox="1"/>
          <p:nvPr/>
        </p:nvSpPr>
        <p:spPr>
          <a:xfrm>
            <a:off x="4698025" y="4790450"/>
            <a:ext cx="4345800" cy="375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sp>
        <p:nvSpPr>
          <p:cNvPr id="104" name="Google Shape;104;p17"/>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5" name="Google Shape;105;p1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grpSp>
        <p:nvGrpSpPr>
          <p:cNvPr id="106" name="Google Shape;106;p17"/>
          <p:cNvGrpSpPr/>
          <p:nvPr/>
        </p:nvGrpSpPr>
        <p:grpSpPr>
          <a:xfrm>
            <a:off x="-19118" y="4626758"/>
            <a:ext cx="9182236" cy="548378"/>
            <a:chOff x="-19118" y="4617750"/>
            <a:chExt cx="9182236" cy="548378"/>
          </a:xfrm>
        </p:grpSpPr>
        <p:sp>
          <p:nvSpPr>
            <p:cNvPr id="107" name="Google Shape;107;p17"/>
            <p:cNvSpPr/>
            <p:nvPr/>
          </p:nvSpPr>
          <p:spPr>
            <a:xfrm flipH="1">
              <a:off x="19244"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3367D6"/>
            </a:solidFill>
            <a:ln>
              <a:noFill/>
            </a:ln>
          </p:spPr>
        </p:sp>
        <p:sp>
          <p:nvSpPr>
            <p:cNvPr id="108" name="Google Shape;108;p17"/>
            <p:cNvSpPr/>
            <p:nvPr/>
          </p:nvSpPr>
          <p:spPr>
            <a:xfrm flipH="1">
              <a:off x="-19118" y="4677825"/>
              <a:ext cx="4769786" cy="473975"/>
            </a:xfrm>
            <a:custGeom>
              <a:rect b="b" l="l" r="r" t="t"/>
              <a:pathLst>
                <a:path extrusionOk="0" h="18959" w="366343">
                  <a:moveTo>
                    <a:pt x="0" y="18521"/>
                  </a:moveTo>
                  <a:lnTo>
                    <a:pt x="366343" y="0"/>
                  </a:lnTo>
                  <a:lnTo>
                    <a:pt x="366052" y="18959"/>
                  </a:lnTo>
                  <a:close/>
                </a:path>
              </a:pathLst>
            </a:custGeom>
            <a:solidFill>
              <a:srgbClr val="4285F4"/>
            </a:solidFill>
            <a:ln>
              <a:noFill/>
            </a:ln>
          </p:spPr>
        </p:sp>
      </p:grpSp>
      <p:pic>
        <p:nvPicPr>
          <p:cNvPr descr="Google_Logo_2015_gr.png" id="109" name="Google Shape;109;p17"/>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d Footer">
  <p:cSld name="TITLE_2_1_1">
    <p:spTree>
      <p:nvGrpSpPr>
        <p:cNvPr id="110" name="Shape 110"/>
        <p:cNvGrpSpPr/>
        <p:nvPr/>
      </p:nvGrpSpPr>
      <p:grpSpPr>
        <a:xfrm>
          <a:off x="0" y="0"/>
          <a:ext cx="0" cy="0"/>
          <a:chOff x="0" y="0"/>
          <a:chExt cx="0" cy="0"/>
        </a:xfrm>
      </p:grpSpPr>
      <p:sp>
        <p:nvSpPr>
          <p:cNvPr id="111" name="Google Shape;111;p18"/>
          <p:cNvSpPr/>
          <p:nvPr/>
        </p:nvSpPr>
        <p:spPr>
          <a:xfrm flipH="1">
            <a:off x="-19200" y="4617750"/>
            <a:ext cx="9188900"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112" name="Google Shape;112;p18"/>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3" name="Google Shape;113;p18"/>
          <p:cNvSpPr/>
          <p:nvPr/>
        </p:nvSpPr>
        <p:spPr>
          <a:xfrm flipH="1">
            <a:off x="-21543"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sp>
        <p:nvSpPr>
          <p:cNvPr id="114" name="Google Shape;114;p1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115" name="Google Shape;115;p18"/>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Red Footer 1">
  <p:cSld name="TITLE_2_1_1_1">
    <p:spTree>
      <p:nvGrpSpPr>
        <p:cNvPr id="116" name="Shape 116"/>
        <p:cNvGrpSpPr/>
        <p:nvPr/>
      </p:nvGrpSpPr>
      <p:grpSpPr>
        <a:xfrm>
          <a:off x="0" y="0"/>
          <a:ext cx="0" cy="0"/>
          <a:chOff x="0" y="0"/>
          <a:chExt cx="0" cy="0"/>
        </a:xfrm>
      </p:grpSpPr>
      <p:sp>
        <p:nvSpPr>
          <p:cNvPr id="117" name="Google Shape;117;p19"/>
          <p:cNvSpPr/>
          <p:nvPr/>
        </p:nvSpPr>
        <p:spPr>
          <a:xfrm flipH="1">
            <a:off x="-19200" y="4617750"/>
            <a:ext cx="9188900" cy="548378"/>
          </a:xfrm>
          <a:custGeom>
            <a:rect b="b" l="l" r="r" t="t"/>
            <a:pathLst>
              <a:path extrusionOk="0" h="19840" w="367556">
                <a:moveTo>
                  <a:pt x="0" y="19840"/>
                </a:moveTo>
                <a:lnTo>
                  <a:pt x="515" y="0"/>
                </a:lnTo>
                <a:lnTo>
                  <a:pt x="367556" y="11270"/>
                </a:lnTo>
                <a:lnTo>
                  <a:pt x="367044" y="18698"/>
                </a:lnTo>
                <a:close/>
              </a:path>
            </a:pathLst>
          </a:custGeom>
          <a:solidFill>
            <a:srgbClr val="800000"/>
          </a:solidFill>
          <a:ln>
            <a:noFill/>
          </a:ln>
        </p:spPr>
      </p:sp>
      <p:sp>
        <p:nvSpPr>
          <p:cNvPr id="118" name="Google Shape;118;p19"/>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19" name="Google Shape;119;p19"/>
          <p:cNvSpPr/>
          <p:nvPr/>
        </p:nvSpPr>
        <p:spPr>
          <a:xfrm flipH="1">
            <a:off x="-21543" y="4686833"/>
            <a:ext cx="4769786" cy="473975"/>
          </a:xfrm>
          <a:custGeom>
            <a:rect b="b" l="l" r="r" t="t"/>
            <a:pathLst>
              <a:path extrusionOk="0" h="18959" w="366343">
                <a:moveTo>
                  <a:pt x="0" y="18521"/>
                </a:moveTo>
                <a:lnTo>
                  <a:pt x="366343" y="0"/>
                </a:lnTo>
                <a:lnTo>
                  <a:pt x="366052" y="18959"/>
                </a:lnTo>
                <a:close/>
              </a:path>
            </a:pathLst>
          </a:custGeom>
          <a:solidFill>
            <a:srgbClr val="EA4335"/>
          </a:solidFill>
          <a:ln>
            <a:noFill/>
          </a:ln>
        </p:spPr>
      </p:sp>
      <p:sp>
        <p:nvSpPr>
          <p:cNvPr id="120" name="Google Shape;120;p1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121" name="Google Shape;121;p19"/>
          <p:cNvPicPr preferRelativeResize="0"/>
          <p:nvPr/>
        </p:nvPicPr>
        <p:blipFill>
          <a:blip r:embed="rId2">
            <a:alphaModFix/>
          </a:blip>
          <a:stretch>
            <a:fillRect/>
          </a:stretch>
        </p:blipFill>
        <p:spPr>
          <a:xfrm>
            <a:off x="95300" y="4770675"/>
            <a:ext cx="1172600" cy="3220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Yellow Footer">
  <p:cSld name="TITLE_2_2">
    <p:spTree>
      <p:nvGrpSpPr>
        <p:cNvPr id="122" name="Shape 122"/>
        <p:cNvGrpSpPr/>
        <p:nvPr/>
      </p:nvGrpSpPr>
      <p:grpSpPr>
        <a:xfrm>
          <a:off x="0" y="0"/>
          <a:ext cx="0" cy="0"/>
          <a:chOff x="0" y="0"/>
          <a:chExt cx="0" cy="0"/>
        </a:xfrm>
      </p:grpSpPr>
      <p:sp>
        <p:nvSpPr>
          <p:cNvPr id="123" name="Google Shape;123;p20"/>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24" name="Google Shape;124;p20"/>
          <p:cNvSpPr/>
          <p:nvPr/>
        </p:nvSpPr>
        <p:spPr>
          <a:xfrm flipH="1">
            <a:off x="25826" y="4617750"/>
            <a:ext cx="9143874" cy="548378"/>
          </a:xfrm>
          <a:custGeom>
            <a:rect b="b" l="l" r="r" t="t"/>
            <a:pathLst>
              <a:path extrusionOk="0" h="19840" w="367556">
                <a:moveTo>
                  <a:pt x="0" y="19840"/>
                </a:moveTo>
                <a:lnTo>
                  <a:pt x="515" y="0"/>
                </a:lnTo>
                <a:lnTo>
                  <a:pt x="367556" y="11270"/>
                </a:lnTo>
                <a:lnTo>
                  <a:pt x="367044" y="18698"/>
                </a:lnTo>
                <a:close/>
              </a:path>
            </a:pathLst>
          </a:custGeom>
          <a:solidFill>
            <a:srgbClr val="FBBC05"/>
          </a:solidFill>
          <a:ln>
            <a:noFill/>
          </a:ln>
        </p:spPr>
      </p:sp>
      <p:sp>
        <p:nvSpPr>
          <p:cNvPr id="125" name="Google Shape;125;p20"/>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FFCC50"/>
          </a:solidFill>
          <a:ln>
            <a:noFill/>
          </a:ln>
        </p:spPr>
      </p:sp>
      <p:sp>
        <p:nvSpPr>
          <p:cNvPr id="126" name="Google Shape;126;p2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127" name="Google Shape;127;p20"/>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een Footer">
  <p:cSld name="TITLE_2_3">
    <p:spTree>
      <p:nvGrpSpPr>
        <p:cNvPr id="128" name="Shape 128"/>
        <p:cNvGrpSpPr/>
        <p:nvPr/>
      </p:nvGrpSpPr>
      <p:grpSpPr>
        <a:xfrm>
          <a:off x="0" y="0"/>
          <a:ext cx="0" cy="0"/>
          <a:chOff x="0" y="0"/>
          <a:chExt cx="0" cy="0"/>
        </a:xfrm>
      </p:grpSpPr>
      <p:sp>
        <p:nvSpPr>
          <p:cNvPr id="129" name="Google Shape;129;p21"/>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0" name="Google Shape;130;p21"/>
          <p:cNvSpPr/>
          <p:nvPr/>
        </p:nvSpPr>
        <p:spPr>
          <a:xfrm flipH="1">
            <a:off x="71770" y="4617750"/>
            <a:ext cx="9097930" cy="548378"/>
          </a:xfrm>
          <a:custGeom>
            <a:rect b="b" l="l" r="r" t="t"/>
            <a:pathLst>
              <a:path extrusionOk="0" h="19840" w="367556">
                <a:moveTo>
                  <a:pt x="0" y="19840"/>
                </a:moveTo>
                <a:lnTo>
                  <a:pt x="515" y="0"/>
                </a:lnTo>
                <a:lnTo>
                  <a:pt x="367556" y="11270"/>
                </a:lnTo>
                <a:lnTo>
                  <a:pt x="367044" y="18698"/>
                </a:lnTo>
                <a:close/>
              </a:path>
            </a:pathLst>
          </a:custGeom>
          <a:solidFill>
            <a:srgbClr val="349351"/>
          </a:solidFill>
          <a:ln>
            <a:noFill/>
          </a:ln>
        </p:spPr>
      </p:sp>
      <p:sp>
        <p:nvSpPr>
          <p:cNvPr id="131" name="Google Shape;131;p21"/>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34A853"/>
          </a:solidFill>
          <a:ln>
            <a:noFill/>
          </a:ln>
        </p:spPr>
      </p:sp>
      <p:sp>
        <p:nvSpPr>
          <p:cNvPr id="132" name="Google Shape;132;p2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133" name="Google Shape;133;p21"/>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
    <p:spTree>
      <p:nvGrpSpPr>
        <p:cNvPr id="12" name="Shape 12"/>
        <p:cNvGrpSpPr/>
        <p:nvPr/>
      </p:nvGrpSpPr>
      <p:grpSpPr>
        <a:xfrm>
          <a:off x="0" y="0"/>
          <a:ext cx="0" cy="0"/>
          <a:chOff x="0" y="0"/>
          <a:chExt cx="0" cy="0"/>
        </a:xfrm>
      </p:grpSpPr>
      <p:grpSp>
        <p:nvGrpSpPr>
          <p:cNvPr id="13" name="Google Shape;13;p3"/>
          <p:cNvGrpSpPr/>
          <p:nvPr/>
        </p:nvGrpSpPr>
        <p:grpSpPr>
          <a:xfrm>
            <a:off x="-10312" y="-8075"/>
            <a:ext cx="9164625" cy="5169875"/>
            <a:chOff x="-10312" y="-8075"/>
            <a:chExt cx="9164625" cy="5169875"/>
          </a:xfrm>
        </p:grpSpPr>
        <p:sp>
          <p:nvSpPr>
            <p:cNvPr id="14" name="Google Shape;14;p3"/>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15" name="Google Shape;15;p3"/>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16" name="Google Shape;16;p3"/>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17" name="Google Shape;17;p3"/>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Gray Footer">
  <p:cSld name="TITLE_2_3_1">
    <p:spTree>
      <p:nvGrpSpPr>
        <p:cNvPr id="134" name="Shape 134"/>
        <p:cNvGrpSpPr/>
        <p:nvPr/>
      </p:nvGrpSpPr>
      <p:grpSpPr>
        <a:xfrm>
          <a:off x="0" y="0"/>
          <a:ext cx="0" cy="0"/>
          <a:chOff x="0" y="0"/>
          <a:chExt cx="0" cy="0"/>
        </a:xfrm>
      </p:grpSpPr>
      <p:sp>
        <p:nvSpPr>
          <p:cNvPr id="135" name="Google Shape;135;p22"/>
          <p:cNvSpPr/>
          <p:nvPr/>
        </p:nvSpPr>
        <p:spPr>
          <a:xfrm flipH="1">
            <a:off x="63500" y="4617750"/>
            <a:ext cx="9106200" cy="548378"/>
          </a:xfrm>
          <a:custGeom>
            <a:rect b="b" l="l" r="r" t="t"/>
            <a:pathLst>
              <a:path extrusionOk="0" h="19840" w="367556">
                <a:moveTo>
                  <a:pt x="0" y="19840"/>
                </a:moveTo>
                <a:lnTo>
                  <a:pt x="515" y="0"/>
                </a:lnTo>
                <a:lnTo>
                  <a:pt x="367556" y="11270"/>
                </a:lnTo>
                <a:lnTo>
                  <a:pt x="367044" y="18698"/>
                </a:lnTo>
                <a:close/>
              </a:path>
            </a:pathLst>
          </a:custGeom>
          <a:solidFill>
            <a:srgbClr val="666666"/>
          </a:solidFill>
          <a:ln>
            <a:noFill/>
          </a:ln>
        </p:spPr>
      </p:sp>
      <p:sp>
        <p:nvSpPr>
          <p:cNvPr id="136" name="Google Shape;136;p22"/>
          <p:cNvSpPr/>
          <p:nvPr/>
        </p:nvSpPr>
        <p:spPr>
          <a:xfrm flipH="1">
            <a:off x="-12535" y="4686833"/>
            <a:ext cx="4769786" cy="473975"/>
          </a:xfrm>
          <a:custGeom>
            <a:rect b="b" l="l" r="r" t="t"/>
            <a:pathLst>
              <a:path extrusionOk="0" h="18959" w="366343">
                <a:moveTo>
                  <a:pt x="0" y="18521"/>
                </a:moveTo>
                <a:lnTo>
                  <a:pt x="366343" y="0"/>
                </a:lnTo>
                <a:lnTo>
                  <a:pt x="366052" y="18959"/>
                </a:lnTo>
                <a:close/>
              </a:path>
            </a:pathLst>
          </a:custGeom>
          <a:solidFill>
            <a:srgbClr val="999999"/>
          </a:solidFill>
          <a:ln>
            <a:noFill/>
          </a:ln>
        </p:spPr>
      </p:sp>
      <p:sp>
        <p:nvSpPr>
          <p:cNvPr id="137" name="Google Shape;137;p22"/>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38" name="Google Shape;138;p2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descr="Google_Logo_2015_gr.png" id="139" name="Google Shape;139;p22"/>
          <p:cNvPicPr preferRelativeResize="0"/>
          <p:nvPr/>
        </p:nvPicPr>
        <p:blipFill>
          <a:blip r:embed="rId2">
            <a:alphaModFix/>
          </a:blip>
          <a:stretch>
            <a:fillRect/>
          </a:stretch>
        </p:blipFill>
        <p:spPr>
          <a:xfrm>
            <a:off x="176219" y="4841764"/>
            <a:ext cx="555425" cy="1711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TITLE_3">
    <p:spTree>
      <p:nvGrpSpPr>
        <p:cNvPr id="140" name="Shape 140"/>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p:cSld name="CUSTOM">
    <p:spTree>
      <p:nvGrpSpPr>
        <p:cNvPr id="141" name="Shape 141"/>
        <p:cNvGrpSpPr/>
        <p:nvPr/>
      </p:nvGrpSpPr>
      <p:grpSpPr>
        <a:xfrm>
          <a:off x="0" y="0"/>
          <a:ext cx="0" cy="0"/>
          <a:chOff x="0" y="0"/>
          <a:chExt cx="0" cy="0"/>
        </a:xfrm>
      </p:grpSpPr>
      <p:sp>
        <p:nvSpPr>
          <p:cNvPr id="142" name="Google Shape;142;p24"/>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3" name="Google Shape;143;p24"/>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Font typeface="Roboto"/>
              <a:buNone/>
              <a:defRPr>
                <a:latin typeface="Roboto"/>
                <a:ea typeface="Roboto"/>
                <a:cs typeface="Roboto"/>
                <a:sym typeface="Roboto"/>
              </a:defRPr>
            </a:lvl2pPr>
            <a:lvl3pPr lvl="2" rtl="0">
              <a:spcBef>
                <a:spcPts val="0"/>
              </a:spcBef>
              <a:spcAft>
                <a:spcPts val="0"/>
              </a:spcAft>
              <a:buSzPts val="3600"/>
              <a:buFont typeface="Roboto"/>
              <a:buNone/>
              <a:defRPr>
                <a:latin typeface="Roboto"/>
                <a:ea typeface="Roboto"/>
                <a:cs typeface="Roboto"/>
                <a:sym typeface="Roboto"/>
              </a:defRPr>
            </a:lvl3pPr>
            <a:lvl4pPr lvl="3" rtl="0">
              <a:spcBef>
                <a:spcPts val="0"/>
              </a:spcBef>
              <a:spcAft>
                <a:spcPts val="0"/>
              </a:spcAft>
              <a:buSzPts val="3600"/>
              <a:buFont typeface="Roboto"/>
              <a:buNone/>
              <a:defRPr>
                <a:latin typeface="Roboto"/>
                <a:ea typeface="Roboto"/>
                <a:cs typeface="Roboto"/>
                <a:sym typeface="Roboto"/>
              </a:defRPr>
            </a:lvl4pPr>
            <a:lvl5pPr lvl="4" rtl="0">
              <a:spcBef>
                <a:spcPts val="0"/>
              </a:spcBef>
              <a:spcAft>
                <a:spcPts val="0"/>
              </a:spcAft>
              <a:buSzPts val="3600"/>
              <a:buFont typeface="Roboto"/>
              <a:buNone/>
              <a:defRPr>
                <a:latin typeface="Roboto"/>
                <a:ea typeface="Roboto"/>
                <a:cs typeface="Roboto"/>
                <a:sym typeface="Roboto"/>
              </a:defRPr>
            </a:lvl5pPr>
            <a:lvl6pPr lvl="5" rtl="0">
              <a:spcBef>
                <a:spcPts val="0"/>
              </a:spcBef>
              <a:spcAft>
                <a:spcPts val="0"/>
              </a:spcAft>
              <a:buSzPts val="3600"/>
              <a:buFont typeface="Roboto"/>
              <a:buNone/>
              <a:defRPr>
                <a:latin typeface="Roboto"/>
                <a:ea typeface="Roboto"/>
                <a:cs typeface="Roboto"/>
                <a:sym typeface="Roboto"/>
              </a:defRPr>
            </a:lvl6pPr>
            <a:lvl7pPr lvl="6" rtl="0">
              <a:spcBef>
                <a:spcPts val="0"/>
              </a:spcBef>
              <a:spcAft>
                <a:spcPts val="0"/>
              </a:spcAft>
              <a:buSzPts val="3600"/>
              <a:buFont typeface="Roboto"/>
              <a:buNone/>
              <a:defRPr>
                <a:latin typeface="Roboto"/>
                <a:ea typeface="Roboto"/>
                <a:cs typeface="Roboto"/>
                <a:sym typeface="Roboto"/>
              </a:defRPr>
            </a:lvl7pPr>
            <a:lvl8pPr lvl="7" rtl="0">
              <a:spcBef>
                <a:spcPts val="0"/>
              </a:spcBef>
              <a:spcAft>
                <a:spcPts val="0"/>
              </a:spcAft>
              <a:buSzPts val="3600"/>
              <a:buFont typeface="Roboto"/>
              <a:buNone/>
              <a:defRPr>
                <a:latin typeface="Roboto"/>
                <a:ea typeface="Roboto"/>
                <a:cs typeface="Roboto"/>
                <a:sym typeface="Roboto"/>
              </a:defRPr>
            </a:lvl8pPr>
            <a:lvl9pPr lvl="8" rtl="0">
              <a:spcBef>
                <a:spcPts val="0"/>
              </a:spcBef>
              <a:spcAft>
                <a:spcPts val="0"/>
              </a:spcAft>
              <a:buSzPts val="3600"/>
              <a:buFont typeface="Roboto"/>
              <a:buNone/>
              <a:defRPr>
                <a:latin typeface="Roboto"/>
                <a:ea typeface="Roboto"/>
                <a:cs typeface="Roboto"/>
                <a:sym typeface="Roboto"/>
              </a:defRPr>
            </a:lvl9pPr>
          </a:lstStyle>
          <a:p/>
        </p:txBody>
      </p:sp>
      <p:sp>
        <p:nvSpPr>
          <p:cNvPr id="144" name="Google Shape;144;p2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45" name="Google Shape;145;p24"/>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amp; 1 Text">
  <p:cSld name="CUSTOM_5">
    <p:spTree>
      <p:nvGrpSpPr>
        <p:cNvPr id="146" name="Shape 146"/>
        <p:cNvGrpSpPr/>
        <p:nvPr/>
      </p:nvGrpSpPr>
      <p:grpSpPr>
        <a:xfrm>
          <a:off x="0" y="0"/>
          <a:ext cx="0" cy="0"/>
          <a:chOff x="0" y="0"/>
          <a:chExt cx="0" cy="0"/>
        </a:xfrm>
      </p:grpSpPr>
      <p:sp>
        <p:nvSpPr>
          <p:cNvPr id="147" name="Google Shape;147;p25"/>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8" name="Google Shape;148;p25"/>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49" name="Google Shape;149;p25"/>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50" name="Google Shape;150;p2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51" name="Google Shape;151;p25"/>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Blue &amp; 3 Text">
  <p:cSld name="CUSTOM_4">
    <p:spTree>
      <p:nvGrpSpPr>
        <p:cNvPr id="152" name="Shape 152"/>
        <p:cNvGrpSpPr/>
        <p:nvPr/>
      </p:nvGrpSpPr>
      <p:grpSpPr>
        <a:xfrm>
          <a:off x="0" y="0"/>
          <a:ext cx="0" cy="0"/>
          <a:chOff x="0" y="0"/>
          <a:chExt cx="0" cy="0"/>
        </a:xfrm>
      </p:grpSpPr>
      <p:sp>
        <p:nvSpPr>
          <p:cNvPr id="153" name="Google Shape;153;p26"/>
          <p:cNvSpPr/>
          <p:nvPr/>
        </p:nvSpPr>
        <p:spPr>
          <a:xfrm>
            <a:off x="4411675" y="0"/>
            <a:ext cx="47322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4" name="Google Shape;154;p26"/>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5" name="Google Shape;155;p26"/>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56" name="Google Shape;156;p26"/>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57" name="Google Shape;157;p26"/>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58" name="Google Shape;158;p2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59" name="Google Shape;159;p26"/>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p:cSld name="CUSTOM_1">
    <p:spTree>
      <p:nvGrpSpPr>
        <p:cNvPr id="160" name="Shape 160"/>
        <p:cNvGrpSpPr/>
        <p:nvPr/>
      </p:nvGrpSpPr>
      <p:grpSpPr>
        <a:xfrm>
          <a:off x="0" y="0"/>
          <a:ext cx="0" cy="0"/>
          <a:chOff x="0" y="0"/>
          <a:chExt cx="0" cy="0"/>
        </a:xfrm>
      </p:grpSpPr>
      <p:sp>
        <p:nvSpPr>
          <p:cNvPr id="161" name="Google Shape;161;p27"/>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2" name="Google Shape;162;p27"/>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63" name="Google Shape;163;p2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64" name="Google Shape;164;p27"/>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amp; 1 Text">
  <p:cSld name="CUSTOM_1_2">
    <p:spTree>
      <p:nvGrpSpPr>
        <p:cNvPr id="165" name="Shape 165"/>
        <p:cNvGrpSpPr/>
        <p:nvPr/>
      </p:nvGrpSpPr>
      <p:grpSpPr>
        <a:xfrm>
          <a:off x="0" y="0"/>
          <a:ext cx="0" cy="0"/>
          <a:chOff x="0" y="0"/>
          <a:chExt cx="0" cy="0"/>
        </a:xfrm>
      </p:grpSpPr>
      <p:sp>
        <p:nvSpPr>
          <p:cNvPr id="166" name="Google Shape;166;p28"/>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67" name="Google Shape;167;p28"/>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68" name="Google Shape;168;p28"/>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69" name="Google Shape;169;p2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70" name="Google Shape;170;p28"/>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Red &amp; 3 Text">
  <p:cSld name="CUSTOM_1_2_1">
    <p:spTree>
      <p:nvGrpSpPr>
        <p:cNvPr id="171" name="Shape 171"/>
        <p:cNvGrpSpPr/>
        <p:nvPr/>
      </p:nvGrpSpPr>
      <p:grpSpPr>
        <a:xfrm>
          <a:off x="0" y="0"/>
          <a:ext cx="0" cy="0"/>
          <a:chOff x="0" y="0"/>
          <a:chExt cx="0" cy="0"/>
        </a:xfrm>
      </p:grpSpPr>
      <p:sp>
        <p:nvSpPr>
          <p:cNvPr id="172" name="Google Shape;172;p29"/>
          <p:cNvSpPr/>
          <p:nvPr/>
        </p:nvSpPr>
        <p:spPr>
          <a:xfrm>
            <a:off x="4411675" y="0"/>
            <a:ext cx="4732200" cy="5143500"/>
          </a:xfrm>
          <a:prstGeom prst="rect">
            <a:avLst/>
          </a:prstGeom>
          <a:solidFill>
            <a:srgbClr val="EA43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73" name="Google Shape;173;p29"/>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74" name="Google Shape;174;p29"/>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75" name="Google Shape;175;p29"/>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76" name="Google Shape;176;p29"/>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77" name="Google Shape;177;p2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78" name="Google Shape;178;p29"/>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p:cSld name="CUSTOM_1_1">
    <p:spTree>
      <p:nvGrpSpPr>
        <p:cNvPr id="179" name="Shape 179"/>
        <p:cNvGrpSpPr/>
        <p:nvPr/>
      </p:nvGrpSpPr>
      <p:grpSpPr>
        <a:xfrm>
          <a:off x="0" y="0"/>
          <a:ext cx="0" cy="0"/>
          <a:chOff x="0" y="0"/>
          <a:chExt cx="0" cy="0"/>
        </a:xfrm>
      </p:grpSpPr>
      <p:sp>
        <p:nvSpPr>
          <p:cNvPr id="180" name="Google Shape;180;p30"/>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1" name="Google Shape;181;p30"/>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2" name="Google Shape;182;p3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83" name="Google Shape;183;p30"/>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amp; 1 Text">
  <p:cSld name="CUSTOM_1_1_2">
    <p:spTree>
      <p:nvGrpSpPr>
        <p:cNvPr id="184" name="Shape 184"/>
        <p:cNvGrpSpPr/>
        <p:nvPr/>
      </p:nvGrpSpPr>
      <p:grpSpPr>
        <a:xfrm>
          <a:off x="0" y="0"/>
          <a:ext cx="0" cy="0"/>
          <a:chOff x="0" y="0"/>
          <a:chExt cx="0" cy="0"/>
        </a:xfrm>
      </p:grpSpPr>
      <p:sp>
        <p:nvSpPr>
          <p:cNvPr id="185" name="Google Shape;185;p31"/>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86" name="Google Shape;186;p31"/>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87" name="Google Shape;187;p31"/>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88" name="Google Shape;188;p3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89" name="Google Shape;189;p31"/>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
    <p:spTree>
      <p:nvGrpSpPr>
        <p:cNvPr id="18" name="Shape 18"/>
        <p:cNvGrpSpPr/>
        <p:nvPr/>
      </p:nvGrpSpPr>
      <p:grpSpPr>
        <a:xfrm>
          <a:off x="0" y="0"/>
          <a:ext cx="0" cy="0"/>
          <a:chOff x="0" y="0"/>
          <a:chExt cx="0" cy="0"/>
        </a:xfrm>
      </p:grpSpPr>
      <p:grpSp>
        <p:nvGrpSpPr>
          <p:cNvPr id="19" name="Google Shape;19;p4"/>
          <p:cNvGrpSpPr/>
          <p:nvPr/>
        </p:nvGrpSpPr>
        <p:grpSpPr>
          <a:xfrm>
            <a:off x="-1775" y="-600"/>
            <a:ext cx="9153800" cy="5144175"/>
            <a:chOff x="-1775" y="-600"/>
            <a:chExt cx="9153800" cy="5144175"/>
          </a:xfrm>
        </p:grpSpPr>
        <p:sp>
          <p:nvSpPr>
            <p:cNvPr id="20" name="Google Shape;20;p4"/>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Google Shape;21;p4"/>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22" name="Google Shape;22;p4"/>
          <p:cNvGrpSpPr/>
          <p:nvPr/>
        </p:nvGrpSpPr>
        <p:grpSpPr>
          <a:xfrm>
            <a:off x="-3" y="4529830"/>
            <a:ext cx="5098103" cy="613675"/>
            <a:chOff x="-3" y="4529830"/>
            <a:chExt cx="5098103" cy="613675"/>
          </a:xfrm>
        </p:grpSpPr>
        <p:sp>
          <p:nvSpPr>
            <p:cNvPr id="23" name="Google Shape;23;p4"/>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24" name="Google Shape;24;p4"/>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25" name="Google Shape;25;p4"/>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26" name="Google Shape;26;p4"/>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Yellow &amp; 3 Text">
  <p:cSld name="CUSTOM_1_1_2_1">
    <p:spTree>
      <p:nvGrpSpPr>
        <p:cNvPr id="190" name="Shape 190"/>
        <p:cNvGrpSpPr/>
        <p:nvPr/>
      </p:nvGrpSpPr>
      <p:grpSpPr>
        <a:xfrm>
          <a:off x="0" y="0"/>
          <a:ext cx="0" cy="0"/>
          <a:chOff x="0" y="0"/>
          <a:chExt cx="0" cy="0"/>
        </a:xfrm>
      </p:grpSpPr>
      <p:sp>
        <p:nvSpPr>
          <p:cNvPr id="191" name="Google Shape;191;p32"/>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92" name="Google Shape;192;p32"/>
          <p:cNvSpPr/>
          <p:nvPr/>
        </p:nvSpPr>
        <p:spPr>
          <a:xfrm>
            <a:off x="4411675" y="0"/>
            <a:ext cx="4732200" cy="5143500"/>
          </a:xfrm>
          <a:prstGeom prst="rect">
            <a:avLst/>
          </a:prstGeom>
          <a:solidFill>
            <a:srgbClr val="FBBC0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93" name="Google Shape;193;p32"/>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4" name="Google Shape;194;p32"/>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95" name="Google Shape;195;p32"/>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196" name="Google Shape;196;p32"/>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197" name="Google Shape;197;p32"/>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p:cSld name="CUSTOM_1_1_1">
    <p:spTree>
      <p:nvGrpSpPr>
        <p:cNvPr id="198" name="Shape 198"/>
        <p:cNvGrpSpPr/>
        <p:nvPr/>
      </p:nvGrpSpPr>
      <p:grpSpPr>
        <a:xfrm>
          <a:off x="0" y="0"/>
          <a:ext cx="0" cy="0"/>
          <a:chOff x="0" y="0"/>
          <a:chExt cx="0" cy="0"/>
        </a:xfrm>
      </p:grpSpPr>
      <p:sp>
        <p:nvSpPr>
          <p:cNvPr id="199" name="Google Shape;199;p33"/>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0" name="Google Shape;200;p33"/>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01" name="Google Shape;201;p33"/>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02" name="Google Shape;202;p33"/>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amp; 1 Text">
  <p:cSld name="CUSTOM_1_1_1_1">
    <p:spTree>
      <p:nvGrpSpPr>
        <p:cNvPr id="203" name="Shape 203"/>
        <p:cNvGrpSpPr/>
        <p:nvPr/>
      </p:nvGrpSpPr>
      <p:grpSpPr>
        <a:xfrm>
          <a:off x="0" y="0"/>
          <a:ext cx="0" cy="0"/>
          <a:chOff x="0" y="0"/>
          <a:chExt cx="0" cy="0"/>
        </a:xfrm>
      </p:grpSpPr>
      <p:sp>
        <p:nvSpPr>
          <p:cNvPr id="204" name="Google Shape;204;p34"/>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05" name="Google Shape;205;p34"/>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06" name="Google Shape;206;p34"/>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07" name="Google Shape;207;p34"/>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08" name="Google Shape;208;p34"/>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Color Green &amp; 3 Text">
  <p:cSld name="CUSTOM_1_1_1_1_1">
    <p:spTree>
      <p:nvGrpSpPr>
        <p:cNvPr id="209" name="Shape 209"/>
        <p:cNvGrpSpPr/>
        <p:nvPr/>
      </p:nvGrpSpPr>
      <p:grpSpPr>
        <a:xfrm>
          <a:off x="0" y="0"/>
          <a:ext cx="0" cy="0"/>
          <a:chOff x="0" y="0"/>
          <a:chExt cx="0" cy="0"/>
        </a:xfrm>
      </p:grpSpPr>
      <p:sp>
        <p:nvSpPr>
          <p:cNvPr id="210" name="Google Shape;210;p35"/>
          <p:cNvSpPr/>
          <p:nvPr/>
        </p:nvSpPr>
        <p:spPr>
          <a:xfrm>
            <a:off x="4411675" y="0"/>
            <a:ext cx="4732200" cy="5143500"/>
          </a:xfrm>
          <a:prstGeom prst="rect">
            <a:avLst/>
          </a:prstGeom>
          <a:solidFill>
            <a:srgbClr val="34A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1" name="Google Shape;211;p35"/>
          <p:cNvSpPr txBox="1"/>
          <p:nvPr>
            <p:ph type="title"/>
          </p:nvPr>
        </p:nvSpPr>
        <p:spPr>
          <a:xfrm>
            <a:off x="167100" y="522375"/>
            <a:ext cx="38928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12" name="Google Shape;212;p35"/>
          <p:cNvSpPr txBox="1"/>
          <p:nvPr>
            <p:ph idx="1" type="body"/>
          </p:nvPr>
        </p:nvSpPr>
        <p:spPr>
          <a:xfrm>
            <a:off x="180150" y="1540350"/>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13" name="Google Shape;213;p35"/>
          <p:cNvSpPr txBox="1"/>
          <p:nvPr>
            <p:ph idx="2" type="body"/>
          </p:nvPr>
        </p:nvSpPr>
        <p:spPr>
          <a:xfrm>
            <a:off x="189175" y="24411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14" name="Google Shape;214;p35"/>
          <p:cNvSpPr txBox="1"/>
          <p:nvPr>
            <p:ph idx="3" type="body"/>
          </p:nvPr>
        </p:nvSpPr>
        <p:spPr>
          <a:xfrm>
            <a:off x="198175" y="3450025"/>
            <a:ext cx="3315000" cy="8559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Font typeface="Roboto"/>
              <a:buChar char="●"/>
              <a:defRPr sz="1200">
                <a:latin typeface="Roboto"/>
                <a:ea typeface="Roboto"/>
                <a:cs typeface="Roboto"/>
                <a:sym typeface="Roboto"/>
              </a:defRPr>
            </a:lvl1pPr>
            <a:lvl2pPr indent="-304800" lvl="1" marL="914400" rtl="0">
              <a:spcBef>
                <a:spcPts val="1400"/>
              </a:spcBef>
              <a:spcAft>
                <a:spcPts val="0"/>
              </a:spcAft>
              <a:buSzPts val="1200"/>
              <a:buFont typeface="Roboto"/>
              <a:buChar char="○"/>
              <a:defRPr sz="1200">
                <a:latin typeface="Roboto"/>
                <a:ea typeface="Roboto"/>
                <a:cs typeface="Roboto"/>
                <a:sym typeface="Roboto"/>
              </a:defRPr>
            </a:lvl2pPr>
            <a:lvl3pPr indent="-304800" lvl="2" marL="1371600" rtl="0">
              <a:spcBef>
                <a:spcPts val="1400"/>
              </a:spcBef>
              <a:spcAft>
                <a:spcPts val="0"/>
              </a:spcAft>
              <a:buSzPts val="1200"/>
              <a:buFont typeface="Roboto"/>
              <a:buChar char="■"/>
              <a:defRPr sz="1200">
                <a:latin typeface="Roboto"/>
                <a:ea typeface="Roboto"/>
                <a:cs typeface="Roboto"/>
                <a:sym typeface="Roboto"/>
              </a:defRPr>
            </a:lvl3pPr>
            <a:lvl4pPr indent="-304800" lvl="3" marL="1828800" rtl="0">
              <a:spcBef>
                <a:spcPts val="1400"/>
              </a:spcBef>
              <a:spcAft>
                <a:spcPts val="0"/>
              </a:spcAft>
              <a:buSzPts val="1200"/>
              <a:buFont typeface="Roboto"/>
              <a:buChar char="●"/>
              <a:defRPr sz="1200">
                <a:latin typeface="Roboto"/>
                <a:ea typeface="Roboto"/>
                <a:cs typeface="Roboto"/>
                <a:sym typeface="Roboto"/>
              </a:defRPr>
            </a:lvl4pPr>
            <a:lvl5pPr indent="-304800" lvl="4" marL="2286000" rtl="0">
              <a:spcBef>
                <a:spcPts val="1400"/>
              </a:spcBef>
              <a:spcAft>
                <a:spcPts val="0"/>
              </a:spcAft>
              <a:buSzPts val="1200"/>
              <a:buFont typeface="Roboto"/>
              <a:buChar char="○"/>
              <a:defRPr sz="1200">
                <a:latin typeface="Roboto"/>
                <a:ea typeface="Roboto"/>
                <a:cs typeface="Roboto"/>
                <a:sym typeface="Roboto"/>
              </a:defRPr>
            </a:lvl5pPr>
            <a:lvl6pPr indent="-304800" lvl="5" marL="2743200" rtl="0">
              <a:spcBef>
                <a:spcPts val="1400"/>
              </a:spcBef>
              <a:spcAft>
                <a:spcPts val="0"/>
              </a:spcAft>
              <a:buSzPts val="1200"/>
              <a:buFont typeface="Roboto"/>
              <a:buChar char="■"/>
              <a:defRPr sz="1200">
                <a:latin typeface="Roboto"/>
                <a:ea typeface="Roboto"/>
                <a:cs typeface="Roboto"/>
                <a:sym typeface="Roboto"/>
              </a:defRPr>
            </a:lvl6pPr>
            <a:lvl7pPr indent="-304800" lvl="6" marL="3200400" rtl="0">
              <a:spcBef>
                <a:spcPts val="1400"/>
              </a:spcBef>
              <a:spcAft>
                <a:spcPts val="0"/>
              </a:spcAft>
              <a:buSzPts val="1200"/>
              <a:buFont typeface="Roboto"/>
              <a:buChar char="●"/>
              <a:defRPr sz="1200">
                <a:latin typeface="Roboto"/>
                <a:ea typeface="Roboto"/>
                <a:cs typeface="Roboto"/>
                <a:sym typeface="Roboto"/>
              </a:defRPr>
            </a:lvl7pPr>
            <a:lvl8pPr indent="-304800" lvl="7" marL="3657600" rtl="0">
              <a:spcBef>
                <a:spcPts val="1400"/>
              </a:spcBef>
              <a:spcAft>
                <a:spcPts val="0"/>
              </a:spcAft>
              <a:buSzPts val="1200"/>
              <a:buFont typeface="Roboto"/>
              <a:buChar char="○"/>
              <a:defRPr sz="1200">
                <a:latin typeface="Roboto"/>
                <a:ea typeface="Roboto"/>
                <a:cs typeface="Roboto"/>
                <a:sym typeface="Roboto"/>
              </a:defRPr>
            </a:lvl8pPr>
            <a:lvl9pPr indent="-304800" lvl="8" marL="4114800" rtl="0">
              <a:spcBef>
                <a:spcPts val="1400"/>
              </a:spcBef>
              <a:spcAft>
                <a:spcPts val="1400"/>
              </a:spcAft>
              <a:buSzPts val="1200"/>
              <a:buFont typeface="Roboto"/>
              <a:buChar char="■"/>
              <a:defRPr sz="1200">
                <a:latin typeface="Roboto"/>
                <a:ea typeface="Roboto"/>
                <a:cs typeface="Roboto"/>
                <a:sym typeface="Roboto"/>
              </a:defRPr>
            </a:lvl9pPr>
          </a:lstStyle>
          <a:p/>
        </p:txBody>
      </p:sp>
      <p:sp>
        <p:nvSpPr>
          <p:cNvPr id="215" name="Google Shape;215;p35"/>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id="216" name="Google Shape;216;p35"/>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Blue">
  <p:cSld name="SECTION_HEADER_2">
    <p:bg>
      <p:bgPr>
        <a:solidFill>
          <a:srgbClr val="4285F4"/>
        </a:solidFill>
      </p:bgPr>
    </p:bg>
    <p:spTree>
      <p:nvGrpSpPr>
        <p:cNvPr id="217" name="Shape 217"/>
        <p:cNvGrpSpPr/>
        <p:nvPr/>
      </p:nvGrpSpPr>
      <p:grpSpPr>
        <a:xfrm>
          <a:off x="0" y="0"/>
          <a:ext cx="0" cy="0"/>
          <a:chOff x="0" y="0"/>
          <a:chExt cx="0" cy="0"/>
        </a:xfrm>
      </p:grpSpPr>
      <p:sp>
        <p:nvSpPr>
          <p:cNvPr id="218" name="Google Shape;218;p36"/>
          <p:cNvSpPr/>
          <p:nvPr/>
        </p:nvSpPr>
        <p:spPr>
          <a:xfrm flipH="1">
            <a:off x="3450350" y="767950"/>
            <a:ext cx="5693700" cy="4375500"/>
          </a:xfrm>
          <a:prstGeom prst="rtTriangle">
            <a:avLst/>
          </a:prstGeom>
          <a:solidFill>
            <a:srgbClr val="7BAAF7"/>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Google Shape;219;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220" name="Google Shape;220;p36"/>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221" name="Google Shape;221;p36"/>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pic>
        <p:nvPicPr>
          <p:cNvPr descr="Google_Logo_2015_gr.png" id="222" name="Google Shape;222;p36"/>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23" name="Google Shape;223;p36"/>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224" name="Google Shape;224;p36"/>
          <p:cNvSpPr/>
          <p:nvPr/>
        </p:nvSpPr>
        <p:spPr>
          <a:xfrm rot="10800000">
            <a:off x="3263750" y="0"/>
            <a:ext cx="5880300" cy="2994900"/>
          </a:xfrm>
          <a:prstGeom prst="rtTriangle">
            <a:avLst/>
          </a:prstGeom>
          <a:solidFill>
            <a:srgbClr val="3367D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Google Shape;225;p36"/>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Red">
  <p:cSld name="SECTION_HEADER_1_3">
    <p:bg>
      <p:bgPr>
        <a:solidFill>
          <a:srgbClr val="EA4335"/>
        </a:solidFill>
      </p:bgPr>
    </p:bg>
    <p:spTree>
      <p:nvGrpSpPr>
        <p:cNvPr id="226" name="Shape 226"/>
        <p:cNvGrpSpPr/>
        <p:nvPr/>
      </p:nvGrpSpPr>
      <p:grpSpPr>
        <a:xfrm>
          <a:off x="0" y="0"/>
          <a:ext cx="0" cy="0"/>
          <a:chOff x="0" y="0"/>
          <a:chExt cx="0" cy="0"/>
        </a:xfrm>
      </p:grpSpPr>
      <p:sp>
        <p:nvSpPr>
          <p:cNvPr id="227" name="Google Shape;227;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228" name="Google Shape;228;p37"/>
          <p:cNvSpPr txBox="1"/>
          <p:nvPr/>
        </p:nvSpPr>
        <p:spPr>
          <a:xfrm>
            <a:off x="7934700" y="46758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
        <p:nvSpPr>
          <p:cNvPr id="229" name="Google Shape;229;p37"/>
          <p:cNvSpPr/>
          <p:nvPr/>
        </p:nvSpPr>
        <p:spPr>
          <a:xfrm flipH="1">
            <a:off x="3450350" y="767950"/>
            <a:ext cx="5693700" cy="4375500"/>
          </a:xfrm>
          <a:prstGeom prst="rtTriangle">
            <a:avLst/>
          </a:prstGeom>
          <a:solidFill>
            <a:srgbClr val="FF525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Google Shape;230;p37"/>
          <p:cNvSpPr/>
          <p:nvPr/>
        </p:nvSpPr>
        <p:spPr>
          <a:xfrm rot="10800000">
            <a:off x="3263750" y="0"/>
            <a:ext cx="5880300" cy="2994900"/>
          </a:xfrm>
          <a:prstGeom prst="rtTriangle">
            <a:avLst/>
          </a:prstGeom>
          <a:solidFill>
            <a:srgbClr val="980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Google Shape;231;p37"/>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232" name="Google Shape;232;p37"/>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33" name="Google Shape;233;p37"/>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Yellow">
  <p:cSld name="SECTION_HEADER_1_1_3">
    <p:bg>
      <p:bgPr>
        <a:solidFill>
          <a:srgbClr val="F4B400"/>
        </a:solidFill>
      </p:bgPr>
    </p:bg>
    <p:spTree>
      <p:nvGrpSpPr>
        <p:cNvPr id="234" name="Shape 234"/>
        <p:cNvGrpSpPr/>
        <p:nvPr/>
      </p:nvGrpSpPr>
      <p:grpSpPr>
        <a:xfrm>
          <a:off x="0" y="0"/>
          <a:ext cx="0" cy="0"/>
          <a:chOff x="0" y="0"/>
          <a:chExt cx="0" cy="0"/>
        </a:xfrm>
      </p:grpSpPr>
      <p:sp>
        <p:nvSpPr>
          <p:cNvPr id="235" name="Google Shape;235;p38"/>
          <p:cNvSpPr/>
          <p:nvPr/>
        </p:nvSpPr>
        <p:spPr>
          <a:xfrm flipH="1">
            <a:off x="3450350" y="767950"/>
            <a:ext cx="5693700" cy="4375500"/>
          </a:xfrm>
          <a:prstGeom prst="rtTriangle">
            <a:avLst/>
          </a:prstGeom>
          <a:solidFill>
            <a:srgbClr val="FFCC5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Google Shape;236;p38"/>
          <p:cNvSpPr/>
          <p:nvPr/>
        </p:nvSpPr>
        <p:spPr>
          <a:xfrm rot="10800000">
            <a:off x="3263750" y="0"/>
            <a:ext cx="5880300" cy="2994900"/>
          </a:xfrm>
          <a:prstGeom prst="rtTriangle">
            <a:avLst/>
          </a:prstGeom>
          <a:solidFill>
            <a:srgbClr val="BF9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Google Shape;237;p38"/>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238" name="Google Shape;238;p38"/>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39" name="Google Shape;239;p38"/>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Green">
  <p:cSld name="CUSTOM_2">
    <p:bg>
      <p:bgPr>
        <a:solidFill>
          <a:srgbClr val="34A853"/>
        </a:solidFill>
      </p:bgPr>
    </p:bg>
    <p:spTree>
      <p:nvGrpSpPr>
        <p:cNvPr id="240" name="Shape 240"/>
        <p:cNvGrpSpPr/>
        <p:nvPr/>
      </p:nvGrpSpPr>
      <p:grpSpPr>
        <a:xfrm>
          <a:off x="0" y="0"/>
          <a:ext cx="0" cy="0"/>
          <a:chOff x="0" y="0"/>
          <a:chExt cx="0" cy="0"/>
        </a:xfrm>
      </p:grpSpPr>
      <p:sp>
        <p:nvSpPr>
          <p:cNvPr id="241" name="Google Shape;241;p39"/>
          <p:cNvSpPr/>
          <p:nvPr/>
        </p:nvSpPr>
        <p:spPr>
          <a:xfrm flipH="1">
            <a:off x="3450350" y="767950"/>
            <a:ext cx="5693700" cy="4375500"/>
          </a:xfrm>
          <a:prstGeom prst="rtTriangle">
            <a:avLst/>
          </a:prstGeom>
          <a:solidFill>
            <a:srgbClr val="57BB8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Google Shape;242;p39"/>
          <p:cNvSpPr/>
          <p:nvPr/>
        </p:nvSpPr>
        <p:spPr>
          <a:xfrm rot="10800000">
            <a:off x="3263750" y="0"/>
            <a:ext cx="5880300" cy="2994900"/>
          </a:xfrm>
          <a:prstGeom prst="rtTriangle">
            <a:avLst/>
          </a:prstGeom>
          <a:solidFill>
            <a:srgbClr val="34935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3" name="Google Shape;243;p39"/>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244" name="Google Shape;244;p39"/>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45" name="Google Shape;245;p39"/>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Gray">
  <p:cSld name="SECTION_HEADER_1_1_1_1_2">
    <p:bg>
      <p:bgPr>
        <a:solidFill>
          <a:srgbClr val="999999"/>
        </a:solidFill>
      </p:bgPr>
    </p:bg>
    <p:spTree>
      <p:nvGrpSpPr>
        <p:cNvPr id="246" name="Shape 246"/>
        <p:cNvGrpSpPr/>
        <p:nvPr/>
      </p:nvGrpSpPr>
      <p:grpSpPr>
        <a:xfrm>
          <a:off x="0" y="0"/>
          <a:ext cx="0" cy="0"/>
          <a:chOff x="0" y="0"/>
          <a:chExt cx="0" cy="0"/>
        </a:xfrm>
      </p:grpSpPr>
      <p:sp>
        <p:nvSpPr>
          <p:cNvPr id="247" name="Google Shape;247;p40"/>
          <p:cNvSpPr/>
          <p:nvPr/>
        </p:nvSpPr>
        <p:spPr>
          <a:xfrm flipH="1">
            <a:off x="3450350" y="767950"/>
            <a:ext cx="5693700" cy="4375500"/>
          </a:xfrm>
          <a:prstGeom prst="rtTriangle">
            <a:avLst/>
          </a:prstGeom>
          <a:solidFill>
            <a:srgbClr val="D9D9D9"/>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Google Shape;248;p40"/>
          <p:cNvSpPr/>
          <p:nvPr/>
        </p:nvSpPr>
        <p:spPr>
          <a:xfrm rot="10800000">
            <a:off x="3263750" y="0"/>
            <a:ext cx="5880300" cy="2994900"/>
          </a:xfrm>
          <a:prstGeom prst="rtTriangle">
            <a:avLst/>
          </a:prstGeom>
          <a:solidFill>
            <a:srgbClr val="66666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9" name="Google Shape;249;p40"/>
          <p:cNvSpPr txBox="1"/>
          <p:nvPr>
            <p:ph type="title"/>
          </p:nvPr>
        </p:nvSpPr>
        <p:spPr>
          <a:xfrm>
            <a:off x="176225" y="742275"/>
            <a:ext cx="8222100" cy="10128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a:solidFill>
                  <a:srgbClr val="FFFFFF"/>
                </a:solidFill>
                <a:latin typeface="Roboto"/>
                <a:ea typeface="Roboto"/>
                <a:cs typeface="Roboto"/>
                <a:sym typeface="Roboto"/>
              </a:defRPr>
            </a:lvl1pPr>
            <a:lvl2pPr lvl="1" rtl="0" algn="ctr">
              <a:spcBef>
                <a:spcPts val="0"/>
              </a:spcBef>
              <a:spcAft>
                <a:spcPts val="0"/>
              </a:spcAft>
              <a:buSzPts val="3600"/>
              <a:buNone/>
              <a:defRPr/>
            </a:lvl2pPr>
            <a:lvl3pPr lvl="2" rtl="0" algn="ctr">
              <a:spcBef>
                <a:spcPts val="0"/>
              </a:spcBef>
              <a:spcAft>
                <a:spcPts val="0"/>
              </a:spcAft>
              <a:buSzPts val="3600"/>
              <a:buNone/>
              <a:defRPr/>
            </a:lvl3pPr>
            <a:lvl4pPr lvl="3" rtl="0" algn="ctr">
              <a:spcBef>
                <a:spcPts val="0"/>
              </a:spcBef>
              <a:spcAft>
                <a:spcPts val="0"/>
              </a:spcAft>
              <a:buSzPts val="3600"/>
              <a:buNone/>
              <a:defRPr/>
            </a:lvl4pPr>
            <a:lvl5pPr lvl="4" rtl="0" algn="ctr">
              <a:spcBef>
                <a:spcPts val="0"/>
              </a:spcBef>
              <a:spcAft>
                <a:spcPts val="0"/>
              </a:spcAft>
              <a:buSzPts val="3600"/>
              <a:buNone/>
              <a:defRPr/>
            </a:lvl5pPr>
            <a:lvl6pPr lvl="5" rtl="0" algn="ctr">
              <a:spcBef>
                <a:spcPts val="0"/>
              </a:spcBef>
              <a:spcAft>
                <a:spcPts val="0"/>
              </a:spcAft>
              <a:buSzPts val="3600"/>
              <a:buNone/>
              <a:defRPr/>
            </a:lvl6pPr>
            <a:lvl7pPr lvl="6" rtl="0" algn="ctr">
              <a:spcBef>
                <a:spcPts val="0"/>
              </a:spcBef>
              <a:spcAft>
                <a:spcPts val="0"/>
              </a:spcAft>
              <a:buSzPts val="3600"/>
              <a:buNone/>
              <a:defRPr/>
            </a:lvl7pPr>
            <a:lvl8pPr lvl="7" rtl="0" algn="ctr">
              <a:spcBef>
                <a:spcPts val="0"/>
              </a:spcBef>
              <a:spcAft>
                <a:spcPts val="0"/>
              </a:spcAft>
              <a:buSzPts val="3600"/>
              <a:buNone/>
              <a:defRPr/>
            </a:lvl8pPr>
            <a:lvl9pPr lvl="8" rtl="0" algn="ctr">
              <a:spcBef>
                <a:spcPts val="0"/>
              </a:spcBef>
              <a:spcAft>
                <a:spcPts val="0"/>
              </a:spcAft>
              <a:buSzPts val="3600"/>
              <a:buNone/>
              <a:defRPr/>
            </a:lvl9pPr>
          </a:lstStyle>
          <a:p/>
        </p:txBody>
      </p:sp>
      <p:pic>
        <p:nvPicPr>
          <p:cNvPr descr="Google_Logo_2015_gr.png" id="250" name="Google Shape;250;p40"/>
          <p:cNvPicPr preferRelativeResize="0"/>
          <p:nvPr/>
        </p:nvPicPr>
        <p:blipFill>
          <a:blip r:embed="rId2">
            <a:alphaModFix/>
          </a:blip>
          <a:stretch>
            <a:fillRect/>
          </a:stretch>
        </p:blipFill>
        <p:spPr>
          <a:xfrm>
            <a:off x="176219" y="4841764"/>
            <a:ext cx="555425" cy="171122"/>
          </a:xfrm>
          <a:prstGeom prst="rect">
            <a:avLst/>
          </a:prstGeom>
          <a:noFill/>
          <a:ln>
            <a:noFill/>
          </a:ln>
        </p:spPr>
      </p:pic>
      <p:sp>
        <p:nvSpPr>
          <p:cNvPr id="251" name="Google Shape;251;p4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FFFFFF"/>
                </a:solidFill>
                <a:latin typeface="Roboto"/>
                <a:ea typeface="Roboto"/>
                <a:cs typeface="Roboto"/>
                <a:sym typeface="Roboto"/>
              </a:rPr>
              <a:t>Proprietary + Confidential</a:t>
            </a:r>
            <a:endParaRPr sz="600">
              <a:solidFill>
                <a:srgbClr val="FFFFFF"/>
              </a:solidFill>
              <a:latin typeface="Roboto"/>
              <a:ea typeface="Roboto"/>
              <a:cs typeface="Roboto"/>
              <a:sym typeface="Roboto"/>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_6">
    <p:spTree>
      <p:nvGrpSpPr>
        <p:cNvPr id="252" name="Shape 252"/>
        <p:cNvGrpSpPr/>
        <p:nvPr/>
      </p:nvGrpSpPr>
      <p:grpSpPr>
        <a:xfrm>
          <a:off x="0" y="0"/>
          <a:ext cx="0" cy="0"/>
          <a:chOff x="0" y="0"/>
          <a:chExt cx="0" cy="0"/>
        </a:xfrm>
      </p:grpSpPr>
      <p:grpSp>
        <p:nvGrpSpPr>
          <p:cNvPr id="253" name="Google Shape;253;p41"/>
          <p:cNvGrpSpPr/>
          <p:nvPr/>
        </p:nvGrpSpPr>
        <p:grpSpPr>
          <a:xfrm>
            <a:off x="-10312" y="-8075"/>
            <a:ext cx="9164625" cy="5169875"/>
            <a:chOff x="-10312" y="-8075"/>
            <a:chExt cx="9164625" cy="5169875"/>
          </a:xfrm>
        </p:grpSpPr>
        <p:sp>
          <p:nvSpPr>
            <p:cNvPr id="254" name="Google Shape;254;p41"/>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255" name="Google Shape;255;p41"/>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256" name="Google Shape;256;p41"/>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257" name="Google Shape;257;p41"/>
          <p:cNvSpPr txBox="1"/>
          <p:nvPr/>
        </p:nvSpPr>
        <p:spPr>
          <a:xfrm>
            <a:off x="7408153" y="4402988"/>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
    <p:spTree>
      <p:nvGrpSpPr>
        <p:cNvPr id="27" name="Shape 27"/>
        <p:cNvGrpSpPr/>
        <p:nvPr/>
      </p:nvGrpSpPr>
      <p:grpSpPr>
        <a:xfrm>
          <a:off x="0" y="0"/>
          <a:ext cx="0" cy="0"/>
          <a:chOff x="0" y="0"/>
          <a:chExt cx="0" cy="0"/>
        </a:xfrm>
      </p:grpSpPr>
      <p:sp>
        <p:nvSpPr>
          <p:cNvPr id="28" name="Google Shape;28;p5"/>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9" name="Google Shape;29;p5"/>
          <p:cNvGrpSpPr/>
          <p:nvPr/>
        </p:nvGrpSpPr>
        <p:grpSpPr>
          <a:xfrm>
            <a:off x="-3" y="4529830"/>
            <a:ext cx="5098103" cy="613675"/>
            <a:chOff x="-3" y="4529830"/>
            <a:chExt cx="5098103" cy="613675"/>
          </a:xfrm>
        </p:grpSpPr>
        <p:sp>
          <p:nvSpPr>
            <p:cNvPr id="30" name="Google Shape;30;p5"/>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1" name="Google Shape;31;p5"/>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2" name="Google Shape;32;p5"/>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33" name="Google Shape;33;p5"/>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_3">
    <p:spTree>
      <p:nvGrpSpPr>
        <p:cNvPr id="258" name="Shape 258"/>
        <p:cNvGrpSpPr/>
        <p:nvPr/>
      </p:nvGrpSpPr>
      <p:grpSpPr>
        <a:xfrm>
          <a:off x="0" y="0"/>
          <a:ext cx="0" cy="0"/>
          <a:chOff x="0" y="0"/>
          <a:chExt cx="0" cy="0"/>
        </a:xfrm>
      </p:grpSpPr>
      <p:sp>
        <p:nvSpPr>
          <p:cNvPr id="259" name="Google Shape;259;p42"/>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260" name="Google Shape;260;p42"/>
          <p:cNvGrpSpPr/>
          <p:nvPr/>
        </p:nvGrpSpPr>
        <p:grpSpPr>
          <a:xfrm>
            <a:off x="-3" y="4529830"/>
            <a:ext cx="5098103" cy="613675"/>
            <a:chOff x="-3" y="4529830"/>
            <a:chExt cx="5098103" cy="613675"/>
          </a:xfrm>
        </p:grpSpPr>
        <p:sp>
          <p:nvSpPr>
            <p:cNvPr id="261" name="Google Shape;261;p42"/>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262" name="Google Shape;262;p42"/>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263" name="Google Shape;263;p42"/>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264" name="Google Shape;264;p42"/>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265" name="Shape 265"/>
        <p:cNvGrpSpPr/>
        <p:nvPr/>
      </p:nvGrpSpPr>
      <p:grpSpPr>
        <a:xfrm>
          <a:off x="0" y="0"/>
          <a:ext cx="0" cy="0"/>
          <a:chOff x="0" y="0"/>
          <a:chExt cx="0" cy="0"/>
        </a:xfrm>
      </p:grpSpPr>
      <p:grpSp>
        <p:nvGrpSpPr>
          <p:cNvPr id="266" name="Google Shape;266;p43"/>
          <p:cNvGrpSpPr/>
          <p:nvPr/>
        </p:nvGrpSpPr>
        <p:grpSpPr>
          <a:xfrm>
            <a:off x="-10312" y="-8075"/>
            <a:ext cx="9164625" cy="5169875"/>
            <a:chOff x="-10312" y="-8075"/>
            <a:chExt cx="9164625" cy="5169875"/>
          </a:xfrm>
        </p:grpSpPr>
        <p:sp>
          <p:nvSpPr>
            <p:cNvPr id="267" name="Google Shape;267;p43"/>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268" name="Google Shape;268;p43"/>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269" name="Google Shape;269;p43"/>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270" name="Shape 270"/>
        <p:cNvGrpSpPr/>
        <p:nvPr/>
      </p:nvGrpSpPr>
      <p:grpSpPr>
        <a:xfrm>
          <a:off x="0" y="0"/>
          <a:ext cx="0" cy="0"/>
          <a:chOff x="0" y="0"/>
          <a:chExt cx="0" cy="0"/>
        </a:xfrm>
      </p:grpSpPr>
      <p:grpSp>
        <p:nvGrpSpPr>
          <p:cNvPr id="271" name="Google Shape;271;p44"/>
          <p:cNvGrpSpPr/>
          <p:nvPr/>
        </p:nvGrpSpPr>
        <p:grpSpPr>
          <a:xfrm>
            <a:off x="-10312" y="-8075"/>
            <a:ext cx="9164625" cy="5169875"/>
            <a:chOff x="-10312" y="-8075"/>
            <a:chExt cx="9164625" cy="5169875"/>
          </a:xfrm>
        </p:grpSpPr>
        <p:sp>
          <p:nvSpPr>
            <p:cNvPr id="272" name="Google Shape;272;p44"/>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273" name="Google Shape;273;p44"/>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274" name="Google Shape;274;p44"/>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_3">
    <p:spTree>
      <p:nvGrpSpPr>
        <p:cNvPr id="275" name="Shape 275"/>
        <p:cNvGrpSpPr/>
        <p:nvPr/>
      </p:nvGrpSpPr>
      <p:grpSpPr>
        <a:xfrm>
          <a:off x="0" y="0"/>
          <a:ext cx="0" cy="0"/>
          <a:chOff x="0" y="0"/>
          <a:chExt cx="0" cy="0"/>
        </a:xfrm>
      </p:grpSpPr>
      <p:grpSp>
        <p:nvGrpSpPr>
          <p:cNvPr id="276" name="Google Shape;276;p45"/>
          <p:cNvGrpSpPr/>
          <p:nvPr/>
        </p:nvGrpSpPr>
        <p:grpSpPr>
          <a:xfrm>
            <a:off x="-1775" y="-600"/>
            <a:ext cx="9153800" cy="5144175"/>
            <a:chOff x="-1775" y="-600"/>
            <a:chExt cx="9153800" cy="5144175"/>
          </a:xfrm>
        </p:grpSpPr>
        <p:sp>
          <p:nvSpPr>
            <p:cNvPr id="277" name="Google Shape;277;p45"/>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8" name="Google Shape;278;p45"/>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279" name="Google Shape;279;p45"/>
          <p:cNvGrpSpPr/>
          <p:nvPr/>
        </p:nvGrpSpPr>
        <p:grpSpPr>
          <a:xfrm>
            <a:off x="-3" y="4529830"/>
            <a:ext cx="5098103" cy="613675"/>
            <a:chOff x="-3" y="4529830"/>
            <a:chExt cx="5098103" cy="613675"/>
          </a:xfrm>
        </p:grpSpPr>
        <p:sp>
          <p:nvSpPr>
            <p:cNvPr id="280" name="Google Shape;280;p45"/>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281" name="Google Shape;281;p45"/>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282" name="Google Shape;282;p45"/>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283" name="Google Shape;283;p45"/>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_2">
    <p:spTree>
      <p:nvGrpSpPr>
        <p:cNvPr id="284" name="Shape 284"/>
        <p:cNvGrpSpPr/>
        <p:nvPr/>
      </p:nvGrpSpPr>
      <p:grpSpPr>
        <a:xfrm>
          <a:off x="0" y="0"/>
          <a:ext cx="0" cy="0"/>
          <a:chOff x="0" y="0"/>
          <a:chExt cx="0" cy="0"/>
        </a:xfrm>
      </p:grpSpPr>
      <p:grpSp>
        <p:nvGrpSpPr>
          <p:cNvPr id="285" name="Google Shape;285;p46"/>
          <p:cNvGrpSpPr/>
          <p:nvPr/>
        </p:nvGrpSpPr>
        <p:grpSpPr>
          <a:xfrm>
            <a:off x="-2375" y="-2975"/>
            <a:ext cx="9146375" cy="5149450"/>
            <a:chOff x="-2375" y="-2975"/>
            <a:chExt cx="9146375" cy="5149450"/>
          </a:xfrm>
        </p:grpSpPr>
        <p:sp>
          <p:nvSpPr>
            <p:cNvPr id="286" name="Google Shape;286;p46"/>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287" name="Google Shape;287;p46"/>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288" name="Google Shape;288;p46"/>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289" name="Google Shape;289;p46"/>
          <p:cNvGrpSpPr/>
          <p:nvPr/>
        </p:nvGrpSpPr>
        <p:grpSpPr>
          <a:xfrm>
            <a:off x="-3" y="4529830"/>
            <a:ext cx="5098103" cy="613675"/>
            <a:chOff x="-3" y="4529830"/>
            <a:chExt cx="5098103" cy="613675"/>
          </a:xfrm>
        </p:grpSpPr>
        <p:sp>
          <p:nvSpPr>
            <p:cNvPr id="290" name="Google Shape;290;p46"/>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291" name="Google Shape;291;p46"/>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292" name="Google Shape;292;p46"/>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293" name="Google Shape;293;p46"/>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TITLE_4">
    <p:spTree>
      <p:nvGrpSpPr>
        <p:cNvPr id="294" name="Shape 294"/>
        <p:cNvGrpSpPr/>
        <p:nvPr/>
      </p:nvGrpSpPr>
      <p:grpSpPr>
        <a:xfrm>
          <a:off x="0" y="0"/>
          <a:ext cx="0" cy="0"/>
          <a:chOff x="0" y="0"/>
          <a:chExt cx="0" cy="0"/>
        </a:xfrm>
      </p:grpSpPr>
      <p:sp>
        <p:nvSpPr>
          <p:cNvPr id="295" name="Google Shape;295;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296" name="Google Shape;296;p47"/>
          <p:cNvSpPr/>
          <p:nvPr/>
        </p:nvSpPr>
        <p:spPr>
          <a:xfrm>
            <a:off x="8025" y="75"/>
            <a:ext cx="9144000" cy="5143500"/>
          </a:xfrm>
          <a:prstGeom prst="rect">
            <a:avLst/>
          </a:prstGeom>
          <a:solidFill>
            <a:srgbClr val="FAFAFA"/>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title">
  <p:cSld name="TITLE">
    <p:spTree>
      <p:nvGrpSpPr>
        <p:cNvPr id="301" name="Shape 301"/>
        <p:cNvGrpSpPr/>
        <p:nvPr/>
      </p:nvGrpSpPr>
      <p:grpSpPr>
        <a:xfrm>
          <a:off x="0" y="0"/>
          <a:ext cx="0" cy="0"/>
          <a:chOff x="0" y="0"/>
          <a:chExt cx="0" cy="0"/>
        </a:xfrm>
      </p:grpSpPr>
      <p:sp>
        <p:nvSpPr>
          <p:cNvPr id="302" name="Google Shape;302;p49"/>
          <p:cNvSpPr txBox="1"/>
          <p:nvPr>
            <p:ph idx="12" type="sldNum"/>
          </p:nvPr>
        </p:nvSpPr>
        <p:spPr>
          <a:xfrm>
            <a:off x="8472458" y="4663217"/>
            <a:ext cx="548700" cy="393600"/>
          </a:xfrm>
          <a:prstGeom prst="rect">
            <a:avLst/>
          </a:prstGeom>
        </p:spPr>
        <p:txBody>
          <a:bodyPr anchorCtr="0" anchor="ctr" bIns="91450" lIns="91450" spcFirstLastPara="1" rIns="91450" wrap="square" tIns="9145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
        <p:nvSpPr>
          <p:cNvPr id="303" name="Google Shape;303;p49"/>
          <p:cNvSpPr/>
          <p:nvPr/>
        </p:nvSpPr>
        <p:spPr>
          <a:xfrm>
            <a:off x="8025" y="75"/>
            <a:ext cx="9144000" cy="5143500"/>
          </a:xfrm>
          <a:prstGeom prst="rect">
            <a:avLst/>
          </a:prstGeom>
          <a:solidFill>
            <a:srgbClr val="FAFAFA"/>
          </a:solidFill>
          <a:ln>
            <a:noFill/>
          </a:ln>
        </p:spPr>
        <p:txBody>
          <a:bodyPr anchorCtr="0" anchor="ctr" bIns="91450" lIns="91450" spcFirstLastPara="1" rIns="91450" wrap="square" tIns="91450">
            <a:noAutofit/>
          </a:bodyPr>
          <a:lstStyle/>
          <a:p>
            <a:pPr indent="0" lvl="0" marL="0">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p:cSld name="CUSTOM">
    <p:spTree>
      <p:nvGrpSpPr>
        <p:cNvPr id="304" name="Shape 304"/>
        <p:cNvGrpSpPr/>
        <p:nvPr/>
      </p:nvGrpSpPr>
      <p:grpSpPr>
        <a:xfrm>
          <a:off x="0" y="0"/>
          <a:ext cx="0" cy="0"/>
          <a:chOff x="0" y="0"/>
          <a:chExt cx="0" cy="0"/>
        </a:xfrm>
      </p:grpSpPr>
      <p:grpSp>
        <p:nvGrpSpPr>
          <p:cNvPr id="305" name="Google Shape;305;p50"/>
          <p:cNvGrpSpPr/>
          <p:nvPr/>
        </p:nvGrpSpPr>
        <p:grpSpPr>
          <a:xfrm>
            <a:off x="-10312" y="-8075"/>
            <a:ext cx="9164625" cy="5169875"/>
            <a:chOff x="-10312" y="-8075"/>
            <a:chExt cx="9164625" cy="5169875"/>
          </a:xfrm>
        </p:grpSpPr>
        <p:sp>
          <p:nvSpPr>
            <p:cNvPr id="306" name="Google Shape;306;p50"/>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EBEBEB"/>
            </a:solidFill>
            <a:ln>
              <a:noFill/>
            </a:ln>
          </p:spPr>
        </p:sp>
        <p:sp>
          <p:nvSpPr>
            <p:cNvPr id="307" name="Google Shape;307;p50"/>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FAFAFA"/>
            </a:solidFill>
            <a:ln>
              <a:noFill/>
            </a:ln>
          </p:spPr>
        </p:sp>
      </p:grpSp>
      <p:pic>
        <p:nvPicPr>
          <p:cNvPr id="308" name="Google Shape;308;p50"/>
          <p:cNvPicPr preferRelativeResize="0"/>
          <p:nvPr/>
        </p:nvPicPr>
        <p:blipFill rotWithShape="1">
          <a:blip r:embed="rId2">
            <a:alphaModFix/>
          </a:blip>
          <a:srcRect b="0" l="-2870" r="0" t="-20845"/>
          <a:stretch/>
        </p:blipFill>
        <p:spPr>
          <a:xfrm>
            <a:off x="606400" y="741150"/>
            <a:ext cx="1438801" cy="301275"/>
          </a:xfrm>
          <a:prstGeom prst="rect">
            <a:avLst/>
          </a:prstGeom>
          <a:noFill/>
          <a:ln>
            <a:noFill/>
          </a:ln>
        </p:spPr>
      </p:pic>
      <p:sp>
        <p:nvSpPr>
          <p:cNvPr id="309" name="Google Shape;309;p50"/>
          <p:cNvSpPr txBox="1"/>
          <p:nvPr/>
        </p:nvSpPr>
        <p:spPr>
          <a:xfrm>
            <a:off x="7408153" y="4402988"/>
            <a:ext cx="1362900" cy="125400"/>
          </a:xfrm>
          <a:prstGeom prst="rect">
            <a:avLst/>
          </a:prstGeom>
          <a:noFill/>
          <a:ln>
            <a:noFill/>
          </a:ln>
        </p:spPr>
        <p:txBody>
          <a:bodyPr anchorCtr="0" anchor="ctr" bIns="91450" lIns="91450" spcFirstLastPara="1" rIns="91450" wrap="square" tIns="91450">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1">
  <p:cSld name="CUSTOM_1">
    <p:spTree>
      <p:nvGrpSpPr>
        <p:cNvPr id="310" name="Shape 310"/>
        <p:cNvGrpSpPr/>
        <p:nvPr/>
      </p:nvGrpSpPr>
      <p:grpSpPr>
        <a:xfrm>
          <a:off x="0" y="0"/>
          <a:ext cx="0" cy="0"/>
          <a:chOff x="0" y="0"/>
          <a:chExt cx="0" cy="0"/>
        </a:xfrm>
      </p:grpSpPr>
      <p:grpSp>
        <p:nvGrpSpPr>
          <p:cNvPr id="311" name="Google Shape;311;p51"/>
          <p:cNvGrpSpPr/>
          <p:nvPr/>
        </p:nvGrpSpPr>
        <p:grpSpPr>
          <a:xfrm>
            <a:off x="-1775" y="-600"/>
            <a:ext cx="9153800" cy="5144175"/>
            <a:chOff x="-1775" y="-600"/>
            <a:chExt cx="9153800" cy="5144175"/>
          </a:xfrm>
        </p:grpSpPr>
        <p:sp>
          <p:nvSpPr>
            <p:cNvPr id="312" name="Google Shape;312;p51"/>
            <p:cNvSpPr/>
            <p:nvPr/>
          </p:nvSpPr>
          <p:spPr>
            <a:xfrm>
              <a:off x="8025" y="75"/>
              <a:ext cx="9144000" cy="5143500"/>
            </a:xfrm>
            <a:prstGeom prst="rect">
              <a:avLst/>
            </a:prstGeom>
            <a:solidFill>
              <a:srgbClr val="FAFAFA"/>
            </a:solidFill>
            <a:ln>
              <a:noFill/>
            </a:ln>
          </p:spPr>
          <p:txBody>
            <a:bodyPr anchorCtr="0" anchor="ctr" bIns="91450" lIns="91450" spcFirstLastPara="1" rIns="91450" wrap="square" tIns="91450">
              <a:noAutofit/>
            </a:bodyPr>
            <a:lstStyle/>
            <a:p>
              <a:pPr indent="0" lvl="0" marL="0">
                <a:spcBef>
                  <a:spcPts val="0"/>
                </a:spcBef>
                <a:spcAft>
                  <a:spcPts val="0"/>
                </a:spcAft>
                <a:buNone/>
              </a:pPr>
              <a:r>
                <a:t/>
              </a:r>
              <a:endParaRPr/>
            </a:p>
          </p:txBody>
        </p:sp>
        <p:sp>
          <p:nvSpPr>
            <p:cNvPr id="313" name="Google Shape;313;p51"/>
            <p:cNvSpPr/>
            <p:nvPr/>
          </p:nvSpPr>
          <p:spPr>
            <a:xfrm>
              <a:off x="-1775" y="-600"/>
              <a:ext cx="4609375" cy="5144100"/>
            </a:xfrm>
            <a:custGeom>
              <a:rect b="b" l="l" r="r" t="t"/>
              <a:pathLst>
                <a:path extrusionOk="0" h="205764" w="184375">
                  <a:moveTo>
                    <a:pt x="184375" y="24"/>
                  </a:moveTo>
                  <a:lnTo>
                    <a:pt x="47" y="0"/>
                  </a:lnTo>
                  <a:lnTo>
                    <a:pt x="0" y="205764"/>
                  </a:lnTo>
                  <a:lnTo>
                    <a:pt x="124623" y="205764"/>
                  </a:lnTo>
                  <a:close/>
                </a:path>
              </a:pathLst>
            </a:custGeom>
            <a:solidFill>
              <a:srgbClr val="EBEBEB"/>
            </a:solidFill>
            <a:ln>
              <a:noFill/>
            </a:ln>
          </p:spPr>
        </p:sp>
      </p:grpSp>
      <p:grpSp>
        <p:nvGrpSpPr>
          <p:cNvPr id="314" name="Google Shape;314;p51"/>
          <p:cNvGrpSpPr/>
          <p:nvPr/>
        </p:nvGrpSpPr>
        <p:grpSpPr>
          <a:xfrm>
            <a:off x="-3" y="4529830"/>
            <a:ext cx="5098103" cy="613675"/>
            <a:chOff x="-3" y="4529830"/>
            <a:chExt cx="5098103" cy="613675"/>
          </a:xfrm>
        </p:grpSpPr>
        <p:sp>
          <p:nvSpPr>
            <p:cNvPr id="315" name="Google Shape;315;p51"/>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16" name="Google Shape;316;p51"/>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17" name="Google Shape;317;p51"/>
          <p:cNvPicPr preferRelativeResize="0"/>
          <p:nvPr/>
        </p:nvPicPr>
        <p:blipFill>
          <a:blip r:embed="rId2">
            <a:alphaModFix/>
          </a:blip>
          <a:stretch>
            <a:fillRect/>
          </a:stretch>
        </p:blipFill>
        <p:spPr>
          <a:xfrm>
            <a:off x="319075" y="4839867"/>
            <a:ext cx="964490" cy="171905"/>
          </a:xfrm>
          <a:prstGeom prst="rect">
            <a:avLst/>
          </a:prstGeom>
          <a:noFill/>
          <a:ln>
            <a:noFill/>
          </a:ln>
        </p:spPr>
      </p:pic>
      <p:sp>
        <p:nvSpPr>
          <p:cNvPr id="318" name="Google Shape;318;p51"/>
          <p:cNvSpPr txBox="1"/>
          <p:nvPr/>
        </p:nvSpPr>
        <p:spPr>
          <a:xfrm>
            <a:off x="7733647" y="4876337"/>
            <a:ext cx="1362900" cy="125400"/>
          </a:xfrm>
          <a:prstGeom prst="rect">
            <a:avLst/>
          </a:prstGeom>
          <a:noFill/>
          <a:ln>
            <a:noFill/>
          </a:ln>
        </p:spPr>
        <p:txBody>
          <a:bodyPr anchorCtr="0" anchor="ctr" bIns="91450" lIns="91450" spcFirstLastPara="1" rIns="91450" wrap="square" tIns="91450">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2">
  <p:cSld name="CUSTOM_1_1">
    <p:spTree>
      <p:nvGrpSpPr>
        <p:cNvPr id="319" name="Shape 319"/>
        <p:cNvGrpSpPr/>
        <p:nvPr/>
      </p:nvGrpSpPr>
      <p:grpSpPr>
        <a:xfrm>
          <a:off x="0" y="0"/>
          <a:ext cx="0" cy="0"/>
          <a:chOff x="0" y="0"/>
          <a:chExt cx="0" cy="0"/>
        </a:xfrm>
      </p:grpSpPr>
      <p:sp>
        <p:nvSpPr>
          <p:cNvPr id="320" name="Google Shape;320;p52"/>
          <p:cNvSpPr/>
          <p:nvPr/>
        </p:nvSpPr>
        <p:spPr>
          <a:xfrm>
            <a:off x="8025" y="75"/>
            <a:ext cx="9144000" cy="5143500"/>
          </a:xfrm>
          <a:prstGeom prst="rect">
            <a:avLst/>
          </a:prstGeom>
          <a:solidFill>
            <a:srgbClr val="FAFAFA"/>
          </a:solidFill>
          <a:ln>
            <a:noFill/>
          </a:ln>
        </p:spPr>
        <p:txBody>
          <a:bodyPr anchorCtr="0" anchor="ctr" bIns="91450" lIns="91450" spcFirstLastPara="1" rIns="91450" wrap="square" tIns="91450">
            <a:noAutofit/>
          </a:bodyPr>
          <a:lstStyle/>
          <a:p>
            <a:pPr indent="0" lvl="0" marL="0">
              <a:spcBef>
                <a:spcPts val="0"/>
              </a:spcBef>
              <a:spcAft>
                <a:spcPts val="0"/>
              </a:spcAft>
              <a:buNone/>
            </a:pPr>
            <a:r>
              <a:t/>
            </a:r>
            <a:endParaRPr/>
          </a:p>
        </p:txBody>
      </p:sp>
      <p:grpSp>
        <p:nvGrpSpPr>
          <p:cNvPr id="321" name="Google Shape;321;p52"/>
          <p:cNvGrpSpPr/>
          <p:nvPr/>
        </p:nvGrpSpPr>
        <p:grpSpPr>
          <a:xfrm>
            <a:off x="-3" y="4529830"/>
            <a:ext cx="5098103" cy="613675"/>
            <a:chOff x="-3" y="4529830"/>
            <a:chExt cx="5098103" cy="613675"/>
          </a:xfrm>
        </p:grpSpPr>
        <p:sp>
          <p:nvSpPr>
            <p:cNvPr id="322" name="Google Shape;322;p52"/>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23" name="Google Shape;323;p52"/>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24" name="Google Shape;324;p52"/>
          <p:cNvPicPr preferRelativeResize="0"/>
          <p:nvPr/>
        </p:nvPicPr>
        <p:blipFill>
          <a:blip r:embed="rId2">
            <a:alphaModFix/>
          </a:blip>
          <a:stretch>
            <a:fillRect/>
          </a:stretch>
        </p:blipFill>
        <p:spPr>
          <a:xfrm>
            <a:off x="319075" y="4839867"/>
            <a:ext cx="964490" cy="171905"/>
          </a:xfrm>
          <a:prstGeom prst="rect">
            <a:avLst/>
          </a:prstGeom>
          <a:noFill/>
          <a:ln>
            <a:noFill/>
          </a:ln>
        </p:spPr>
      </p:pic>
      <p:sp>
        <p:nvSpPr>
          <p:cNvPr id="325" name="Google Shape;325;p52"/>
          <p:cNvSpPr txBox="1"/>
          <p:nvPr/>
        </p:nvSpPr>
        <p:spPr>
          <a:xfrm>
            <a:off x="7733647" y="4876337"/>
            <a:ext cx="1362900" cy="125400"/>
          </a:xfrm>
          <a:prstGeom prst="rect">
            <a:avLst/>
          </a:prstGeom>
          <a:noFill/>
          <a:ln>
            <a:noFill/>
          </a:ln>
        </p:spPr>
        <p:txBody>
          <a:bodyPr anchorCtr="0" anchor="ctr" bIns="91450" lIns="91450" spcFirstLastPara="1" rIns="91450" wrap="square" tIns="91450">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
    <p:spTree>
      <p:nvGrpSpPr>
        <p:cNvPr id="34" name="Shape 34"/>
        <p:cNvGrpSpPr/>
        <p:nvPr/>
      </p:nvGrpSpPr>
      <p:grpSpPr>
        <a:xfrm>
          <a:off x="0" y="0"/>
          <a:ext cx="0" cy="0"/>
          <a:chOff x="0" y="0"/>
          <a:chExt cx="0" cy="0"/>
        </a:xfrm>
      </p:grpSpPr>
      <p:grpSp>
        <p:nvGrpSpPr>
          <p:cNvPr id="35" name="Google Shape;35;p6"/>
          <p:cNvGrpSpPr/>
          <p:nvPr/>
        </p:nvGrpSpPr>
        <p:grpSpPr>
          <a:xfrm>
            <a:off x="-2375" y="-2975"/>
            <a:ext cx="9146375" cy="5149450"/>
            <a:chOff x="-2375" y="-2975"/>
            <a:chExt cx="9146375" cy="5149450"/>
          </a:xfrm>
        </p:grpSpPr>
        <p:sp>
          <p:nvSpPr>
            <p:cNvPr id="36" name="Google Shape;36;p6"/>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37" name="Google Shape;37;p6"/>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38" name="Google Shape;38;p6"/>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39" name="Google Shape;39;p6"/>
          <p:cNvGrpSpPr/>
          <p:nvPr/>
        </p:nvGrpSpPr>
        <p:grpSpPr>
          <a:xfrm>
            <a:off x="-3" y="4529830"/>
            <a:ext cx="5098103" cy="613675"/>
            <a:chOff x="-3" y="4529830"/>
            <a:chExt cx="5098103" cy="613675"/>
          </a:xfrm>
        </p:grpSpPr>
        <p:sp>
          <p:nvSpPr>
            <p:cNvPr id="40" name="Google Shape;40;p6"/>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41" name="Google Shape;41;p6"/>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42" name="Google Shape;42;p6"/>
          <p:cNvPicPr preferRelativeResize="0"/>
          <p:nvPr/>
        </p:nvPicPr>
        <p:blipFill>
          <a:blip r:embed="rId2">
            <a:alphaModFix/>
          </a:blip>
          <a:stretch>
            <a:fillRect/>
          </a:stretch>
        </p:blipFill>
        <p:spPr>
          <a:xfrm>
            <a:off x="319075" y="4839867"/>
            <a:ext cx="966701" cy="172300"/>
          </a:xfrm>
          <a:prstGeom prst="rect">
            <a:avLst/>
          </a:prstGeom>
          <a:noFill/>
          <a:ln>
            <a:noFill/>
          </a:ln>
        </p:spPr>
      </p:pic>
      <p:sp>
        <p:nvSpPr>
          <p:cNvPr id="43" name="Google Shape;43;p6"/>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CUSTOM_2">
    <p:spTree>
      <p:nvGrpSpPr>
        <p:cNvPr id="326" name="Shape 326"/>
        <p:cNvGrpSpPr/>
        <p:nvPr/>
      </p:nvGrpSpPr>
      <p:grpSpPr>
        <a:xfrm>
          <a:off x="0" y="0"/>
          <a:ext cx="0" cy="0"/>
          <a:chOff x="0" y="0"/>
          <a:chExt cx="0" cy="0"/>
        </a:xfrm>
      </p:grpSpPr>
      <p:grpSp>
        <p:nvGrpSpPr>
          <p:cNvPr id="327" name="Google Shape;327;p53"/>
          <p:cNvGrpSpPr/>
          <p:nvPr/>
        </p:nvGrpSpPr>
        <p:grpSpPr>
          <a:xfrm>
            <a:off x="-2375" y="-2975"/>
            <a:ext cx="9146375" cy="5149450"/>
            <a:chOff x="-2375" y="-2975"/>
            <a:chExt cx="9146375" cy="5149450"/>
          </a:xfrm>
        </p:grpSpPr>
        <p:sp>
          <p:nvSpPr>
            <p:cNvPr id="328" name="Google Shape;328;p53"/>
            <p:cNvSpPr/>
            <p:nvPr/>
          </p:nvSpPr>
          <p:spPr>
            <a:xfrm>
              <a:off x="-1775" y="956675"/>
              <a:ext cx="4252300" cy="4189800"/>
            </a:xfrm>
            <a:custGeom>
              <a:rect b="b" l="l" r="r" t="t"/>
              <a:pathLst>
                <a:path extrusionOk="0" h="167592" w="170092">
                  <a:moveTo>
                    <a:pt x="170092" y="167568"/>
                  </a:moveTo>
                  <a:lnTo>
                    <a:pt x="0" y="167592"/>
                  </a:lnTo>
                  <a:lnTo>
                    <a:pt x="0" y="0"/>
                  </a:lnTo>
                  <a:lnTo>
                    <a:pt x="126357" y="32789"/>
                  </a:lnTo>
                  <a:close/>
                </a:path>
              </a:pathLst>
            </a:custGeom>
            <a:solidFill>
              <a:srgbClr val="E8E8E8"/>
            </a:solidFill>
            <a:ln>
              <a:noFill/>
            </a:ln>
          </p:spPr>
        </p:sp>
        <p:sp>
          <p:nvSpPr>
            <p:cNvPr id="329" name="Google Shape;329;p53"/>
            <p:cNvSpPr/>
            <p:nvPr/>
          </p:nvSpPr>
          <p:spPr>
            <a:xfrm>
              <a:off x="-2375" y="-2375"/>
              <a:ext cx="5194650" cy="1780750"/>
            </a:xfrm>
            <a:custGeom>
              <a:rect b="b" l="l" r="r" t="t"/>
              <a:pathLst>
                <a:path extrusionOk="0" h="71230" w="207786">
                  <a:moveTo>
                    <a:pt x="0" y="38481"/>
                  </a:moveTo>
                  <a:lnTo>
                    <a:pt x="24" y="0"/>
                  </a:lnTo>
                  <a:lnTo>
                    <a:pt x="207786" y="41"/>
                  </a:lnTo>
                  <a:lnTo>
                    <a:pt x="126408" y="71230"/>
                  </a:lnTo>
                  <a:close/>
                </a:path>
              </a:pathLst>
            </a:custGeom>
            <a:solidFill>
              <a:srgbClr val="F2F2F2"/>
            </a:solidFill>
            <a:ln>
              <a:noFill/>
            </a:ln>
          </p:spPr>
        </p:sp>
        <p:sp>
          <p:nvSpPr>
            <p:cNvPr id="330" name="Google Shape;330;p53"/>
            <p:cNvSpPr/>
            <p:nvPr/>
          </p:nvSpPr>
          <p:spPr>
            <a:xfrm>
              <a:off x="3156475" y="-2975"/>
              <a:ext cx="5987525" cy="5147675"/>
            </a:xfrm>
            <a:custGeom>
              <a:rect b="b" l="l" r="r" t="t"/>
              <a:pathLst>
                <a:path extrusionOk="0" h="205907" w="239501">
                  <a:moveTo>
                    <a:pt x="43691" y="205907"/>
                  </a:moveTo>
                  <a:lnTo>
                    <a:pt x="239501" y="205883"/>
                  </a:lnTo>
                  <a:lnTo>
                    <a:pt x="239477" y="71"/>
                  </a:lnTo>
                  <a:lnTo>
                    <a:pt x="81315" y="0"/>
                  </a:lnTo>
                  <a:lnTo>
                    <a:pt x="0" y="71227"/>
                  </a:lnTo>
                  <a:close/>
                </a:path>
              </a:pathLst>
            </a:custGeom>
            <a:solidFill>
              <a:srgbClr val="FAFAFA"/>
            </a:solidFill>
            <a:ln>
              <a:noFill/>
            </a:ln>
          </p:spPr>
        </p:sp>
      </p:grpSp>
      <p:grpSp>
        <p:nvGrpSpPr>
          <p:cNvPr id="331" name="Google Shape;331;p53"/>
          <p:cNvGrpSpPr/>
          <p:nvPr/>
        </p:nvGrpSpPr>
        <p:grpSpPr>
          <a:xfrm>
            <a:off x="-3" y="4529830"/>
            <a:ext cx="5098103" cy="613675"/>
            <a:chOff x="-3" y="4529830"/>
            <a:chExt cx="5098103" cy="613675"/>
          </a:xfrm>
        </p:grpSpPr>
        <p:sp>
          <p:nvSpPr>
            <p:cNvPr id="332" name="Google Shape;332;p53"/>
            <p:cNvSpPr/>
            <p:nvPr/>
          </p:nvSpPr>
          <p:spPr>
            <a:xfrm>
              <a:off x="778200" y="4667089"/>
              <a:ext cx="4319900" cy="476400"/>
            </a:xfrm>
            <a:custGeom>
              <a:rect b="b" l="l" r="r" t="t"/>
              <a:pathLst>
                <a:path extrusionOk="0" h="19056" w="172796">
                  <a:moveTo>
                    <a:pt x="0" y="0"/>
                  </a:moveTo>
                  <a:lnTo>
                    <a:pt x="172796" y="19056"/>
                  </a:lnTo>
                  <a:lnTo>
                    <a:pt x="115628" y="19056"/>
                  </a:lnTo>
                  <a:close/>
                </a:path>
              </a:pathLst>
            </a:custGeom>
            <a:solidFill>
              <a:srgbClr val="D1D1D1"/>
            </a:solidFill>
            <a:ln>
              <a:noFill/>
            </a:ln>
          </p:spPr>
        </p:sp>
        <p:sp>
          <p:nvSpPr>
            <p:cNvPr id="333" name="Google Shape;333;p53"/>
            <p:cNvSpPr/>
            <p:nvPr/>
          </p:nvSpPr>
          <p:spPr>
            <a:xfrm>
              <a:off x="-3" y="4529830"/>
              <a:ext cx="3682000" cy="613675"/>
            </a:xfrm>
            <a:custGeom>
              <a:rect b="b" l="l" r="r" t="t"/>
              <a:pathLst>
                <a:path extrusionOk="0" h="24547" w="147280">
                  <a:moveTo>
                    <a:pt x="0" y="0"/>
                  </a:moveTo>
                  <a:lnTo>
                    <a:pt x="0" y="24547"/>
                  </a:lnTo>
                  <a:lnTo>
                    <a:pt x="147280" y="24547"/>
                  </a:lnTo>
                  <a:close/>
                </a:path>
              </a:pathLst>
            </a:custGeom>
            <a:solidFill>
              <a:srgbClr val="4285F4"/>
            </a:solidFill>
            <a:ln>
              <a:noFill/>
            </a:ln>
          </p:spPr>
        </p:sp>
      </p:grpSp>
      <p:pic>
        <p:nvPicPr>
          <p:cNvPr id="334" name="Google Shape;334;p53"/>
          <p:cNvPicPr preferRelativeResize="0"/>
          <p:nvPr/>
        </p:nvPicPr>
        <p:blipFill>
          <a:blip r:embed="rId2">
            <a:alphaModFix/>
          </a:blip>
          <a:stretch>
            <a:fillRect/>
          </a:stretch>
        </p:blipFill>
        <p:spPr>
          <a:xfrm>
            <a:off x="319075" y="4839867"/>
            <a:ext cx="964490" cy="171905"/>
          </a:xfrm>
          <a:prstGeom prst="rect">
            <a:avLst/>
          </a:prstGeom>
          <a:noFill/>
          <a:ln>
            <a:noFill/>
          </a:ln>
        </p:spPr>
      </p:pic>
      <p:sp>
        <p:nvSpPr>
          <p:cNvPr id="335" name="Google Shape;335;p53"/>
          <p:cNvSpPr txBox="1"/>
          <p:nvPr/>
        </p:nvSpPr>
        <p:spPr>
          <a:xfrm>
            <a:off x="7733647" y="4876337"/>
            <a:ext cx="1362900" cy="125400"/>
          </a:xfrm>
          <a:prstGeom prst="rect">
            <a:avLst/>
          </a:prstGeom>
          <a:noFill/>
          <a:ln>
            <a:noFill/>
          </a:ln>
        </p:spPr>
        <p:txBody>
          <a:bodyPr anchorCtr="0" anchor="ctr" bIns="91450" lIns="91450" spcFirstLastPara="1" rIns="91450" wrap="square" tIns="91450">
            <a:noAutofit/>
          </a:bodyPr>
          <a:lstStyle/>
          <a:p>
            <a:pPr indent="0" lvl="0" marL="0" rtl="0">
              <a:spcBef>
                <a:spcPts val="0"/>
              </a:spcBef>
              <a:spcAft>
                <a:spcPts val="0"/>
              </a:spcAft>
              <a:buNone/>
            </a:pPr>
            <a:r>
              <a:rPr lang="en" sz="700">
                <a:solidFill>
                  <a:srgbClr val="666666"/>
                </a:solidFill>
                <a:latin typeface="Roboto"/>
                <a:ea typeface="Roboto"/>
                <a:cs typeface="Roboto"/>
                <a:sym typeface="Roboto"/>
              </a:rPr>
              <a:t>Proprietary + Confidential</a:t>
            </a:r>
            <a:endParaRPr sz="700">
              <a:solidFill>
                <a:srgbClr val="666666"/>
              </a:solidFill>
              <a:latin typeface="Roboto"/>
              <a:ea typeface="Roboto"/>
              <a:cs typeface="Roboto"/>
              <a:sym typeface="Roboto"/>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336" name="Shape 336"/>
        <p:cNvGrpSpPr/>
        <p:nvPr/>
      </p:nvGrpSpPr>
      <p:grpSpPr>
        <a:xfrm>
          <a:off x="0" y="0"/>
          <a:ext cx="0" cy="0"/>
          <a:chOff x="0" y="0"/>
          <a:chExt cx="0" cy="0"/>
        </a:xfrm>
      </p:grpSpPr>
      <p:grpSp>
        <p:nvGrpSpPr>
          <p:cNvPr id="337" name="Google Shape;337;p54"/>
          <p:cNvGrpSpPr/>
          <p:nvPr/>
        </p:nvGrpSpPr>
        <p:grpSpPr>
          <a:xfrm>
            <a:off x="-10312" y="-8075"/>
            <a:ext cx="9164625" cy="5169875"/>
            <a:chOff x="-10312" y="-8075"/>
            <a:chExt cx="9164625" cy="5169875"/>
          </a:xfrm>
        </p:grpSpPr>
        <p:sp>
          <p:nvSpPr>
            <p:cNvPr id="338" name="Google Shape;338;p54"/>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339" name="Google Shape;339;p54"/>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340" name="Google Shape;340;p54"/>
          <p:cNvSpPr txBox="1"/>
          <p:nvPr/>
        </p:nvSpPr>
        <p:spPr>
          <a:xfrm>
            <a:off x="7733647" y="4876337"/>
            <a:ext cx="1362900" cy="125400"/>
          </a:xfrm>
          <a:prstGeom prst="rect">
            <a:avLst/>
          </a:prstGeom>
          <a:noFill/>
          <a:ln>
            <a:noFill/>
          </a:ln>
        </p:spPr>
        <p:txBody>
          <a:bodyPr anchorCtr="0" anchor="ctr" bIns="91450" lIns="91450" spcFirstLastPara="1" rIns="91450" wrap="square" tIns="91450">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341" name="Shape 341"/>
        <p:cNvGrpSpPr/>
        <p:nvPr/>
      </p:nvGrpSpPr>
      <p:grpSpPr>
        <a:xfrm>
          <a:off x="0" y="0"/>
          <a:ext cx="0" cy="0"/>
          <a:chOff x="0" y="0"/>
          <a:chExt cx="0" cy="0"/>
        </a:xfrm>
      </p:grpSpPr>
      <p:grpSp>
        <p:nvGrpSpPr>
          <p:cNvPr id="342" name="Google Shape;342;p55"/>
          <p:cNvGrpSpPr/>
          <p:nvPr/>
        </p:nvGrpSpPr>
        <p:grpSpPr>
          <a:xfrm>
            <a:off x="-10312" y="-8075"/>
            <a:ext cx="9164625" cy="5169875"/>
            <a:chOff x="-10312" y="-8075"/>
            <a:chExt cx="9164625" cy="5169875"/>
          </a:xfrm>
        </p:grpSpPr>
        <p:sp>
          <p:nvSpPr>
            <p:cNvPr id="343" name="Google Shape;343;p55"/>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344" name="Google Shape;344;p55"/>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345" name="Google Shape;345;p55"/>
          <p:cNvSpPr txBox="1"/>
          <p:nvPr/>
        </p:nvSpPr>
        <p:spPr>
          <a:xfrm>
            <a:off x="7733647" y="4876337"/>
            <a:ext cx="1362900" cy="125400"/>
          </a:xfrm>
          <a:prstGeom prst="rect">
            <a:avLst/>
          </a:prstGeom>
          <a:noFill/>
          <a:ln>
            <a:noFill/>
          </a:ln>
        </p:spPr>
        <p:txBody>
          <a:bodyPr anchorCtr="0" anchor="ctr" bIns="91450" lIns="91450" spcFirstLastPara="1" rIns="91450" wrap="square" tIns="91450">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p:cSld name="TITLE_3">
    <p:spTree>
      <p:nvGrpSpPr>
        <p:cNvPr id="346" name="Shape 346"/>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bg>
      <p:bgPr>
        <a:solidFill>
          <a:schemeClr val="lt1"/>
        </a:solidFill>
      </p:bgPr>
    </p:bg>
    <p:spTree>
      <p:nvGrpSpPr>
        <p:cNvPr id="347" name="Shape 347"/>
        <p:cNvGrpSpPr/>
        <p:nvPr/>
      </p:nvGrpSpPr>
      <p:grpSpPr>
        <a:xfrm>
          <a:off x="0" y="0"/>
          <a:ext cx="0" cy="0"/>
          <a:chOff x="0" y="0"/>
          <a:chExt cx="0" cy="0"/>
        </a:xfrm>
      </p:grpSpPr>
      <p:sp>
        <p:nvSpPr>
          <p:cNvPr id="348" name="Google Shape;348;p57"/>
          <p:cNvSpPr/>
          <p:nvPr/>
        </p:nvSpPr>
        <p:spPr>
          <a:xfrm>
            <a:off x="0" y="-5603"/>
            <a:ext cx="9157800" cy="5160600"/>
          </a:xfrm>
          <a:prstGeom prst="rect">
            <a:avLst/>
          </a:prstGeom>
          <a:gradFill>
            <a:gsLst>
              <a:gs pos="0">
                <a:schemeClr val="dk2"/>
              </a:gs>
              <a:gs pos="36000">
                <a:schemeClr val="dk2"/>
              </a:gs>
              <a:gs pos="100000">
                <a:srgbClr val="940000"/>
              </a:gs>
            </a:gsLst>
            <a:path path="circle">
              <a:fillToRect r="100%" t="100%"/>
            </a:path>
            <a:tileRect b="-100%" l="-100%"/>
          </a:gradFill>
          <a:ln cap="flat" cmpd="sng" w="12700">
            <a:solidFill>
              <a:srgbClr val="FF4300"/>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b="0" i="0" sz="500" u="none" cap="none" strike="noStrike">
              <a:solidFill>
                <a:srgbClr val="5A5A5A"/>
              </a:solidFill>
              <a:latin typeface="Helvetica Neue"/>
              <a:ea typeface="Helvetica Neue"/>
              <a:cs typeface="Helvetica Neue"/>
              <a:sym typeface="Helvetica Neue"/>
            </a:endParaRPr>
          </a:p>
        </p:txBody>
      </p:sp>
      <p:pic>
        <p:nvPicPr>
          <p:cNvPr id="349" name="Google Shape;349;p57"/>
          <p:cNvPicPr preferRelativeResize="0"/>
          <p:nvPr/>
        </p:nvPicPr>
        <p:blipFill rotWithShape="1">
          <a:blip r:embed="rId2">
            <a:alphaModFix/>
          </a:blip>
          <a:srcRect b="0" l="0" r="32723" t="0"/>
          <a:stretch/>
        </p:blipFill>
        <p:spPr>
          <a:xfrm>
            <a:off x="6114207" y="1971868"/>
            <a:ext cx="3060600" cy="2962800"/>
          </a:xfrm>
          <a:prstGeom prst="rect">
            <a:avLst/>
          </a:prstGeom>
          <a:noFill/>
          <a:ln>
            <a:noFill/>
          </a:ln>
        </p:spPr>
      </p:pic>
      <p:grpSp>
        <p:nvGrpSpPr>
          <p:cNvPr id="350" name="Google Shape;350;p57"/>
          <p:cNvGrpSpPr/>
          <p:nvPr/>
        </p:nvGrpSpPr>
        <p:grpSpPr>
          <a:xfrm>
            <a:off x="2894798" y="3610306"/>
            <a:ext cx="3710127" cy="1606188"/>
            <a:chOff x="7718507" y="9044624"/>
            <a:chExt cx="11964291" cy="5181251"/>
          </a:xfrm>
        </p:grpSpPr>
        <p:sp>
          <p:nvSpPr>
            <p:cNvPr id="351" name="Google Shape;351;p57"/>
            <p:cNvSpPr/>
            <p:nvPr/>
          </p:nvSpPr>
          <p:spPr>
            <a:xfrm>
              <a:off x="7718507" y="10812175"/>
              <a:ext cx="2997900" cy="34137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A50000">
                <a:alpha val="2275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52" name="Google Shape;352;p57"/>
            <p:cNvSpPr/>
            <p:nvPr/>
          </p:nvSpPr>
          <p:spPr>
            <a:xfrm>
              <a:off x="13598102" y="9044624"/>
              <a:ext cx="4494000" cy="51237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53" name="Google Shape;353;p57"/>
            <p:cNvSpPr/>
            <p:nvPr/>
          </p:nvSpPr>
          <p:spPr>
            <a:xfrm>
              <a:off x="10843482" y="12227366"/>
              <a:ext cx="1704000" cy="19407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54" name="Google Shape;354;p57"/>
            <p:cNvSpPr/>
            <p:nvPr/>
          </p:nvSpPr>
          <p:spPr>
            <a:xfrm>
              <a:off x="11698374" y="10494477"/>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55" name="Google Shape;355;p57"/>
            <p:cNvSpPr/>
            <p:nvPr/>
          </p:nvSpPr>
          <p:spPr>
            <a:xfrm>
              <a:off x="17978798" y="10757901"/>
              <a:ext cx="1704000" cy="19467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A50000">
                <a:alpha val="33730"/>
              </a:srgbClr>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grpSp>
      <p:sp>
        <p:nvSpPr>
          <p:cNvPr id="356" name="Google Shape;356;p57"/>
          <p:cNvSpPr/>
          <p:nvPr/>
        </p:nvSpPr>
        <p:spPr>
          <a:xfrm>
            <a:off x="2446054" y="4745554"/>
            <a:ext cx="4287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57" name="Google Shape;357;p57"/>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A50000">
              <a:alpha val="2588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58" name="Google Shape;358;p57"/>
          <p:cNvSpPr/>
          <p:nvPr/>
        </p:nvSpPr>
        <p:spPr>
          <a:xfrm>
            <a:off x="1625099" y="4466127"/>
            <a:ext cx="366000" cy="6735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59" name="Google Shape;359;p57"/>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A50000">
              <a:alpha val="4667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60" name="Google Shape;360;p57"/>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61" name="Google Shape;361;p57"/>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A50000">
              <a:alpha val="1569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62" name="Google Shape;362;p57"/>
          <p:cNvSpPr/>
          <p:nvPr/>
        </p:nvSpPr>
        <p:spPr>
          <a:xfrm>
            <a:off x="167305" y="4537608"/>
            <a:ext cx="2817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63" name="Google Shape;363;p57"/>
          <p:cNvSpPr/>
          <p:nvPr/>
        </p:nvSpPr>
        <p:spPr>
          <a:xfrm>
            <a:off x="-31977" y="4758551"/>
            <a:ext cx="281700" cy="3810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A50000">
              <a:alpha val="3373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grpSp>
        <p:nvGrpSpPr>
          <p:cNvPr id="364" name="Google Shape;364;p57"/>
          <p:cNvGrpSpPr/>
          <p:nvPr/>
        </p:nvGrpSpPr>
        <p:grpSpPr>
          <a:xfrm>
            <a:off x="744162" y="489663"/>
            <a:ext cx="1162148" cy="384953"/>
            <a:chOff x="5813496" y="4786016"/>
            <a:chExt cx="12756843" cy="4230255"/>
          </a:xfrm>
        </p:grpSpPr>
        <p:sp>
          <p:nvSpPr>
            <p:cNvPr id="365" name="Google Shape;365;p57"/>
            <p:cNvSpPr/>
            <p:nvPr/>
          </p:nvSpPr>
          <p:spPr>
            <a:xfrm>
              <a:off x="11495247" y="5628371"/>
              <a:ext cx="2274900" cy="3387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66" name="Google Shape;366;p57"/>
            <p:cNvSpPr/>
            <p:nvPr/>
          </p:nvSpPr>
          <p:spPr>
            <a:xfrm>
              <a:off x="8267514" y="5628313"/>
              <a:ext cx="2287500" cy="33834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67" name="Google Shape;367;p57"/>
            <p:cNvSpPr/>
            <p:nvPr/>
          </p:nvSpPr>
          <p:spPr>
            <a:xfrm>
              <a:off x="5813496" y="5628354"/>
              <a:ext cx="2286000" cy="24798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68" name="Google Shape;368;p57"/>
            <p:cNvSpPr/>
            <p:nvPr/>
          </p:nvSpPr>
          <p:spPr>
            <a:xfrm>
              <a:off x="16270539" y="5628326"/>
              <a:ext cx="2299800" cy="24750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69" name="Google Shape;369;p57"/>
            <p:cNvSpPr/>
            <p:nvPr/>
          </p:nvSpPr>
          <p:spPr>
            <a:xfrm>
              <a:off x="13860819" y="5628354"/>
              <a:ext cx="2288400" cy="24696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70" name="Google Shape;370;p57"/>
            <p:cNvSpPr/>
            <p:nvPr/>
          </p:nvSpPr>
          <p:spPr>
            <a:xfrm>
              <a:off x="10699397" y="5650436"/>
              <a:ext cx="642300" cy="24192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71" name="Google Shape;371;p57"/>
            <p:cNvSpPr/>
            <p:nvPr/>
          </p:nvSpPr>
          <p:spPr>
            <a:xfrm>
              <a:off x="10679951" y="4786016"/>
              <a:ext cx="700200" cy="7074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l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grpSp>
      <p:cxnSp>
        <p:nvCxnSpPr>
          <p:cNvPr id="372" name="Google Shape;372;p57"/>
          <p:cNvCxnSpPr/>
          <p:nvPr/>
        </p:nvCxnSpPr>
        <p:spPr>
          <a:xfrm>
            <a:off x="718751" y="2977768"/>
            <a:ext cx="8425500" cy="0"/>
          </a:xfrm>
          <a:prstGeom prst="straightConnector1">
            <a:avLst/>
          </a:prstGeom>
          <a:noFill/>
          <a:ln cap="flat" cmpd="sng" w="9525">
            <a:solidFill>
              <a:srgbClr val="FFD3CB"/>
            </a:solidFill>
            <a:prstDash val="solid"/>
            <a:round/>
            <a:headEnd len="sm" w="sm" type="none"/>
            <a:tailEnd len="sm" w="sm" type="none"/>
          </a:ln>
        </p:spPr>
      </p:cxnSp>
      <p:sp>
        <p:nvSpPr>
          <p:cNvPr id="373" name="Google Shape;373;p57"/>
          <p:cNvSpPr txBox="1"/>
          <p:nvPr>
            <p:ph type="ctrTitle"/>
          </p:nvPr>
        </p:nvSpPr>
        <p:spPr>
          <a:xfrm>
            <a:off x="713928" y="1872982"/>
            <a:ext cx="6070500" cy="1032300"/>
          </a:xfrm>
          <a:prstGeom prst="rect">
            <a:avLst/>
          </a:prstGeom>
          <a:noFill/>
          <a:ln>
            <a:noFill/>
          </a:ln>
        </p:spPr>
        <p:txBody>
          <a:bodyPr anchorCtr="0" anchor="b" bIns="91450" lIns="91450" spcFirstLastPara="1" rIns="91450" wrap="square" tIns="91450"/>
          <a:lstStyle>
            <a:lvl1pPr indent="0" lvl="0" marL="0" marR="0" rtl="0" algn="l">
              <a:spcBef>
                <a:spcPts val="0"/>
              </a:spcBef>
              <a:spcAft>
                <a:spcPts val="0"/>
              </a:spcAft>
              <a:buClr>
                <a:schemeClr val="lt1"/>
              </a:buClr>
              <a:buSzPts val="2800"/>
              <a:buFont typeface="Helvetica Neue"/>
              <a:buNone/>
              <a:defRPr b="0" i="0" sz="3600" u="none" cap="none" strike="noStrike">
                <a:solidFill>
                  <a:schemeClr val="lt1"/>
                </a:solidFill>
                <a:latin typeface="Helvetica Neue"/>
                <a:ea typeface="Helvetica Neue"/>
                <a:cs typeface="Helvetica Neue"/>
                <a:sym typeface="Helvetica Neue"/>
              </a:defRPr>
            </a:lvl1pPr>
            <a:lvl2pPr indent="0" lvl="1" rtl="0">
              <a:spcBef>
                <a:spcPts val="0"/>
              </a:spcBef>
              <a:spcAft>
                <a:spcPts val="0"/>
              </a:spcAft>
              <a:buSzPts val="2800"/>
              <a:buNone/>
              <a:defRPr sz="1300"/>
            </a:lvl2pPr>
            <a:lvl3pPr indent="0" lvl="2" rtl="0">
              <a:spcBef>
                <a:spcPts val="0"/>
              </a:spcBef>
              <a:spcAft>
                <a:spcPts val="0"/>
              </a:spcAft>
              <a:buSzPts val="2800"/>
              <a:buNone/>
              <a:defRPr sz="1300"/>
            </a:lvl3pPr>
            <a:lvl4pPr indent="0" lvl="3" rtl="0">
              <a:spcBef>
                <a:spcPts val="0"/>
              </a:spcBef>
              <a:spcAft>
                <a:spcPts val="0"/>
              </a:spcAft>
              <a:buSzPts val="2800"/>
              <a:buNone/>
              <a:defRPr sz="1300"/>
            </a:lvl4pPr>
            <a:lvl5pPr indent="0" lvl="4" rtl="0">
              <a:spcBef>
                <a:spcPts val="0"/>
              </a:spcBef>
              <a:spcAft>
                <a:spcPts val="0"/>
              </a:spcAft>
              <a:buSzPts val="2800"/>
              <a:buNone/>
              <a:defRPr sz="1300"/>
            </a:lvl5pPr>
            <a:lvl6pPr indent="0" lvl="5" rtl="0">
              <a:spcBef>
                <a:spcPts val="0"/>
              </a:spcBef>
              <a:spcAft>
                <a:spcPts val="0"/>
              </a:spcAft>
              <a:buSzPts val="2800"/>
              <a:buNone/>
              <a:defRPr sz="1300"/>
            </a:lvl6pPr>
            <a:lvl7pPr indent="0" lvl="6" rtl="0">
              <a:spcBef>
                <a:spcPts val="0"/>
              </a:spcBef>
              <a:spcAft>
                <a:spcPts val="0"/>
              </a:spcAft>
              <a:buSzPts val="2800"/>
              <a:buNone/>
              <a:defRPr sz="1300"/>
            </a:lvl7pPr>
            <a:lvl8pPr indent="0" lvl="7" rtl="0">
              <a:spcBef>
                <a:spcPts val="0"/>
              </a:spcBef>
              <a:spcAft>
                <a:spcPts val="0"/>
              </a:spcAft>
              <a:buSzPts val="2800"/>
              <a:buNone/>
              <a:defRPr sz="1300"/>
            </a:lvl8pPr>
            <a:lvl9pPr indent="0" lvl="8" rtl="0">
              <a:spcBef>
                <a:spcPts val="0"/>
              </a:spcBef>
              <a:spcAft>
                <a:spcPts val="0"/>
              </a:spcAft>
              <a:buSzPts val="2800"/>
              <a:buNone/>
              <a:defRPr sz="1300"/>
            </a:lvl9pPr>
          </a:lstStyle>
          <a:p/>
        </p:txBody>
      </p:sp>
      <p:sp>
        <p:nvSpPr>
          <p:cNvPr id="374" name="Google Shape;374;p57"/>
          <p:cNvSpPr txBox="1"/>
          <p:nvPr>
            <p:ph idx="1" type="body"/>
          </p:nvPr>
        </p:nvSpPr>
        <p:spPr>
          <a:xfrm>
            <a:off x="713928" y="3030141"/>
            <a:ext cx="6002400" cy="547500"/>
          </a:xfrm>
          <a:prstGeom prst="rect">
            <a:avLst/>
          </a:prstGeom>
          <a:noFill/>
          <a:ln>
            <a:noFill/>
          </a:ln>
        </p:spPr>
        <p:txBody>
          <a:bodyPr anchorCtr="0" anchor="t" bIns="91450" lIns="91450" spcFirstLastPara="1" rIns="91450" wrap="square" tIns="91450"/>
          <a:lstStyle>
            <a:lvl1pPr indent="-228600" lvl="0" marL="457200" marR="0" rtl="0" algn="l">
              <a:spcBef>
                <a:spcPts val="300"/>
              </a:spcBef>
              <a:spcAft>
                <a:spcPts val="0"/>
              </a:spcAft>
              <a:buClr>
                <a:schemeClr val="dk1"/>
              </a:buClr>
              <a:buSzPts val="1800"/>
              <a:buFont typeface="Arial"/>
              <a:buNone/>
              <a:defRPr b="1" i="0" sz="1500" u="none" cap="none" strike="noStrike">
                <a:solidFill>
                  <a:schemeClr val="lt1"/>
                </a:solidFill>
                <a:latin typeface="Helvetica Neue"/>
                <a:ea typeface="Helvetica Neue"/>
                <a:cs typeface="Helvetica Neue"/>
                <a:sym typeface="Helvetica Neue"/>
              </a:defRPr>
            </a:lvl1pPr>
            <a:lvl2pPr indent="-228600" lvl="1" marL="914400" marR="0" rtl="0" algn="l">
              <a:spcBef>
                <a:spcPts val="1600"/>
              </a:spcBef>
              <a:spcAft>
                <a:spcPts val="0"/>
              </a:spcAft>
              <a:buClr>
                <a:schemeClr val="dk1"/>
              </a:buClr>
              <a:buSzPts val="1400"/>
              <a:buFont typeface="Arial"/>
              <a:buNone/>
              <a:defRPr b="0" i="0" sz="1300" u="none" cap="none" strike="noStrike">
                <a:solidFill>
                  <a:schemeClr val="dk1"/>
                </a:solidFill>
                <a:latin typeface="Helvetica Neue"/>
                <a:ea typeface="Helvetica Neue"/>
                <a:cs typeface="Helvetica Neue"/>
                <a:sym typeface="Helvetica Neue"/>
              </a:defRPr>
            </a:lvl2pPr>
            <a:lvl3pPr indent="-228600" lvl="2" marL="13716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indent="-228600" lvl="4" marL="22860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375" name="Google Shape;375;p57"/>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700">
                <a:solidFill>
                  <a:srgbClr val="FF7D63"/>
                </a:solidFill>
                <a:latin typeface="Helvetica Neue"/>
                <a:ea typeface="Helvetica Neue"/>
                <a:cs typeface="Helvetica Neue"/>
                <a:sym typeface="Helvetica Neue"/>
              </a:rPr>
              <a:t>©2016 Apigee Corp. All Rights Reserved. </a:t>
            </a:r>
            <a:endParaRPr sz="700">
              <a:solidFill>
                <a:srgbClr val="FF7D63"/>
              </a:solidFill>
              <a:latin typeface="Helvetica Neue"/>
              <a:ea typeface="Helvetica Neue"/>
              <a:cs typeface="Helvetica Neue"/>
              <a:sym typeface="Helvetica Neue"/>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376" name="Shape 376"/>
        <p:cNvGrpSpPr/>
        <p:nvPr/>
      </p:nvGrpSpPr>
      <p:grpSpPr>
        <a:xfrm>
          <a:off x="0" y="0"/>
          <a:ext cx="0" cy="0"/>
          <a:chOff x="0" y="0"/>
          <a:chExt cx="0" cy="0"/>
        </a:xfrm>
      </p:grpSpPr>
      <p:sp>
        <p:nvSpPr>
          <p:cNvPr id="377" name="Google Shape;377;p58"/>
          <p:cNvSpPr txBox="1"/>
          <p:nvPr>
            <p:ph type="title"/>
          </p:nvPr>
        </p:nvSpPr>
        <p:spPr>
          <a:xfrm>
            <a:off x="358580" y="198276"/>
            <a:ext cx="7798500" cy="506100"/>
          </a:xfrm>
          <a:prstGeom prst="rect">
            <a:avLst/>
          </a:prstGeom>
          <a:noFill/>
          <a:ln>
            <a:noFill/>
          </a:ln>
        </p:spPr>
        <p:txBody>
          <a:bodyPr anchorCtr="0" anchor="ctr" bIns="91450" lIns="91450" spcFirstLastPara="1" rIns="91450" wrap="square" tIns="91450"/>
          <a:lstStyle>
            <a:lvl1pPr indent="0" lvl="0" marL="0" marR="0" rtl="0" algn="l">
              <a:spcBef>
                <a:spcPts val="0"/>
              </a:spcBef>
              <a:spcAft>
                <a:spcPts val="0"/>
              </a:spcAft>
              <a:buClr>
                <a:schemeClr val="dk2"/>
              </a:buClr>
              <a:buSzPts val="2800"/>
              <a:buFont typeface="Helvetica Neue"/>
              <a:buNone/>
              <a:defRPr b="0" i="0" sz="2700" u="none" cap="none" strike="noStrike">
                <a:solidFill>
                  <a:schemeClr val="dk2"/>
                </a:solidFill>
                <a:latin typeface="Helvetica Neue"/>
                <a:ea typeface="Helvetica Neue"/>
                <a:cs typeface="Helvetica Neue"/>
                <a:sym typeface="Helvetica Neue"/>
              </a:defRPr>
            </a:lvl1pPr>
            <a:lvl2pPr indent="0" lvl="1" rtl="0">
              <a:spcBef>
                <a:spcPts val="0"/>
              </a:spcBef>
              <a:spcAft>
                <a:spcPts val="0"/>
              </a:spcAft>
              <a:buSzPts val="2800"/>
              <a:buNone/>
              <a:defRPr sz="1300"/>
            </a:lvl2pPr>
            <a:lvl3pPr indent="0" lvl="2" rtl="0">
              <a:spcBef>
                <a:spcPts val="0"/>
              </a:spcBef>
              <a:spcAft>
                <a:spcPts val="0"/>
              </a:spcAft>
              <a:buSzPts val="2800"/>
              <a:buNone/>
              <a:defRPr sz="1300"/>
            </a:lvl3pPr>
            <a:lvl4pPr indent="0" lvl="3" rtl="0">
              <a:spcBef>
                <a:spcPts val="0"/>
              </a:spcBef>
              <a:spcAft>
                <a:spcPts val="0"/>
              </a:spcAft>
              <a:buSzPts val="2800"/>
              <a:buNone/>
              <a:defRPr sz="1300"/>
            </a:lvl4pPr>
            <a:lvl5pPr indent="0" lvl="4" rtl="0">
              <a:spcBef>
                <a:spcPts val="0"/>
              </a:spcBef>
              <a:spcAft>
                <a:spcPts val="0"/>
              </a:spcAft>
              <a:buSzPts val="2800"/>
              <a:buNone/>
              <a:defRPr sz="1300"/>
            </a:lvl5pPr>
            <a:lvl6pPr indent="0" lvl="5" rtl="0">
              <a:spcBef>
                <a:spcPts val="0"/>
              </a:spcBef>
              <a:spcAft>
                <a:spcPts val="0"/>
              </a:spcAft>
              <a:buSzPts val="2800"/>
              <a:buNone/>
              <a:defRPr sz="1300"/>
            </a:lvl6pPr>
            <a:lvl7pPr indent="0" lvl="6" rtl="0">
              <a:spcBef>
                <a:spcPts val="0"/>
              </a:spcBef>
              <a:spcAft>
                <a:spcPts val="0"/>
              </a:spcAft>
              <a:buSzPts val="2800"/>
              <a:buNone/>
              <a:defRPr sz="1300"/>
            </a:lvl7pPr>
            <a:lvl8pPr indent="0" lvl="7" rtl="0">
              <a:spcBef>
                <a:spcPts val="0"/>
              </a:spcBef>
              <a:spcAft>
                <a:spcPts val="0"/>
              </a:spcAft>
              <a:buSzPts val="2800"/>
              <a:buNone/>
              <a:defRPr sz="1300"/>
            </a:lvl8pPr>
            <a:lvl9pPr indent="0" lvl="8" rtl="0">
              <a:spcBef>
                <a:spcPts val="0"/>
              </a:spcBef>
              <a:spcAft>
                <a:spcPts val="0"/>
              </a:spcAft>
              <a:buSzPts val="2800"/>
              <a:buNone/>
              <a:defRPr sz="1300"/>
            </a:lvl9pPr>
          </a:lstStyle>
          <a:p/>
        </p:txBody>
      </p:sp>
      <p:sp>
        <p:nvSpPr>
          <p:cNvPr id="378" name="Google Shape;378;p58"/>
          <p:cNvSpPr txBox="1"/>
          <p:nvPr>
            <p:ph idx="1" type="body"/>
          </p:nvPr>
        </p:nvSpPr>
        <p:spPr>
          <a:xfrm>
            <a:off x="358580" y="937919"/>
            <a:ext cx="7798500" cy="3527700"/>
          </a:xfrm>
          <a:prstGeom prst="rect">
            <a:avLst/>
          </a:prstGeom>
          <a:noFill/>
          <a:ln>
            <a:noFill/>
          </a:ln>
        </p:spPr>
        <p:txBody>
          <a:bodyPr anchorCtr="0" anchor="t" bIns="91450" lIns="91450" spcFirstLastPara="1" rIns="91450" wrap="square" tIns="91450"/>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1pPr>
            <a:lvl2pPr indent="-311150" lvl="1" marL="914400" marR="0" rtl="0" algn="l">
              <a:spcBef>
                <a:spcPts val="1600"/>
              </a:spcBef>
              <a:spcAft>
                <a:spcPts val="0"/>
              </a:spcAft>
              <a:buClr>
                <a:schemeClr val="dk1"/>
              </a:buClr>
              <a:buSzPts val="1300"/>
              <a:buFont typeface="Arial"/>
              <a:buChar char="–"/>
              <a:defRPr b="0" i="0" sz="1300" u="none" cap="none" strike="noStrike">
                <a:solidFill>
                  <a:schemeClr val="dk1"/>
                </a:solidFill>
                <a:latin typeface="Helvetica Neue"/>
                <a:ea typeface="Helvetica Neue"/>
                <a:cs typeface="Helvetica Neue"/>
                <a:sym typeface="Helvetica Neue"/>
              </a:defRPr>
            </a:lvl2pPr>
            <a:lvl3pPr indent="-304800" lvl="2" marL="13716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3pPr>
            <a:lvl4pPr indent="-304800" lvl="3" marL="18288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4pPr>
            <a:lvl5pPr indent="-304800" lvl="4" marL="2286000" marR="0" rtl="0" algn="l">
              <a:spcBef>
                <a:spcPts val="1600"/>
              </a:spcBef>
              <a:spcAft>
                <a:spcPts val="0"/>
              </a:spcAft>
              <a:buClr>
                <a:schemeClr val="dk1"/>
              </a:buClr>
              <a:buSzPts val="1200"/>
              <a:buFont typeface="Arial"/>
              <a:buChar char="»"/>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379" name="Google Shape;379;p58"/>
          <p:cNvSpPr txBox="1"/>
          <p:nvPr>
            <p:ph idx="12" type="sldNum"/>
          </p:nvPr>
        </p:nvSpPr>
        <p:spPr>
          <a:xfrm>
            <a:off x="8532103" y="4842860"/>
            <a:ext cx="4590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a:solidFill>
                  <a:srgbClr val="BDBDBD"/>
                </a:solidFill>
                <a:latin typeface="Helvetica Neue"/>
                <a:ea typeface="Helvetica Neue"/>
                <a:cs typeface="Helvetica Neue"/>
                <a:sym typeface="Helvetica Neue"/>
              </a:defRPr>
            </a:lvl1pPr>
            <a:lvl2pPr indent="0" lvl="1" marL="0" marR="0" rtl="0" algn="r">
              <a:spcBef>
                <a:spcPts val="0"/>
              </a:spcBef>
              <a:buNone/>
              <a:defRPr b="0" i="0" sz="700">
                <a:solidFill>
                  <a:srgbClr val="BDBDBD"/>
                </a:solidFill>
                <a:latin typeface="Helvetica Neue"/>
                <a:ea typeface="Helvetica Neue"/>
                <a:cs typeface="Helvetica Neue"/>
                <a:sym typeface="Helvetica Neue"/>
              </a:defRPr>
            </a:lvl2pPr>
            <a:lvl3pPr indent="0" lvl="2" marL="0" marR="0" rtl="0" algn="r">
              <a:spcBef>
                <a:spcPts val="0"/>
              </a:spcBef>
              <a:buNone/>
              <a:defRPr b="0" i="0" sz="700">
                <a:solidFill>
                  <a:srgbClr val="BDBDBD"/>
                </a:solidFill>
                <a:latin typeface="Helvetica Neue"/>
                <a:ea typeface="Helvetica Neue"/>
                <a:cs typeface="Helvetica Neue"/>
                <a:sym typeface="Helvetica Neue"/>
              </a:defRPr>
            </a:lvl3pPr>
            <a:lvl4pPr indent="0" lvl="3" marL="0" marR="0" rtl="0" algn="r">
              <a:spcBef>
                <a:spcPts val="0"/>
              </a:spcBef>
              <a:buNone/>
              <a:defRPr b="0" i="0" sz="700">
                <a:solidFill>
                  <a:srgbClr val="BDBDBD"/>
                </a:solidFill>
                <a:latin typeface="Helvetica Neue"/>
                <a:ea typeface="Helvetica Neue"/>
                <a:cs typeface="Helvetica Neue"/>
                <a:sym typeface="Helvetica Neue"/>
              </a:defRPr>
            </a:lvl4pPr>
            <a:lvl5pPr indent="0" lvl="4" marL="0" marR="0" rtl="0" algn="r">
              <a:spcBef>
                <a:spcPts val="0"/>
              </a:spcBef>
              <a:buNone/>
              <a:defRPr b="0" i="0" sz="700">
                <a:solidFill>
                  <a:srgbClr val="BDBDBD"/>
                </a:solidFill>
                <a:latin typeface="Helvetica Neue"/>
                <a:ea typeface="Helvetica Neue"/>
                <a:cs typeface="Helvetica Neue"/>
                <a:sym typeface="Helvetica Neue"/>
              </a:defRPr>
            </a:lvl5pPr>
            <a:lvl6pPr indent="0" lvl="5" marL="0" marR="0" rtl="0" algn="r">
              <a:spcBef>
                <a:spcPts val="0"/>
              </a:spcBef>
              <a:buNone/>
              <a:defRPr b="0" i="0" sz="700">
                <a:solidFill>
                  <a:srgbClr val="BDBDBD"/>
                </a:solidFill>
                <a:latin typeface="Helvetica Neue"/>
                <a:ea typeface="Helvetica Neue"/>
                <a:cs typeface="Helvetica Neue"/>
                <a:sym typeface="Helvetica Neue"/>
              </a:defRPr>
            </a:lvl6pPr>
            <a:lvl7pPr indent="0" lvl="6" marL="0" marR="0" rtl="0" algn="r">
              <a:spcBef>
                <a:spcPts val="0"/>
              </a:spcBef>
              <a:buNone/>
              <a:defRPr b="0" i="0" sz="700">
                <a:solidFill>
                  <a:srgbClr val="BDBDBD"/>
                </a:solidFill>
                <a:latin typeface="Helvetica Neue"/>
                <a:ea typeface="Helvetica Neue"/>
                <a:cs typeface="Helvetica Neue"/>
                <a:sym typeface="Helvetica Neue"/>
              </a:defRPr>
            </a:lvl7pPr>
            <a:lvl8pPr indent="0" lvl="7" marL="0" marR="0" rtl="0" algn="r">
              <a:spcBef>
                <a:spcPts val="0"/>
              </a:spcBef>
              <a:buNone/>
              <a:defRPr b="0" i="0" sz="700">
                <a:solidFill>
                  <a:srgbClr val="BDBDBD"/>
                </a:solidFill>
                <a:latin typeface="Helvetica Neue"/>
                <a:ea typeface="Helvetica Neue"/>
                <a:cs typeface="Helvetica Neue"/>
                <a:sym typeface="Helvetica Neue"/>
              </a:defRPr>
            </a:lvl8pPr>
            <a:lvl9pPr indent="0" lvl="8" marL="0" marR="0" rtl="0" algn="r">
              <a:spcBef>
                <a:spcPts val="0"/>
              </a:spcBef>
              <a:buNone/>
              <a:defRPr b="0" i="0" sz="700">
                <a:solidFill>
                  <a:srgbClr val="BDBDBD"/>
                </a:solidFill>
                <a:latin typeface="Helvetica Neue"/>
                <a:ea typeface="Helvetica Neue"/>
                <a:cs typeface="Helvetica Neue"/>
                <a:sym typeface="Helvetica Neue"/>
              </a:defRPr>
            </a:lvl9pPr>
          </a:lstStyle>
          <a:p>
            <a:pPr indent="0" lvl="0" marL="0">
              <a:spcBef>
                <a:spcPts val="0"/>
              </a:spcBef>
              <a:spcAft>
                <a:spcPts val="0"/>
              </a:spcAft>
              <a:buNone/>
            </a:pPr>
            <a:fld id="{00000000-1234-1234-1234-123412341234}" type="slidenum">
              <a:rPr lang="en"/>
              <a:t>‹#›</a:t>
            </a:fld>
            <a:endParaRPr/>
          </a:p>
        </p:txBody>
      </p:sp>
      <p:sp>
        <p:nvSpPr>
          <p:cNvPr id="380" name="Google Shape;380;p58"/>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700">
                <a:solidFill>
                  <a:srgbClr val="BFBFBF"/>
                </a:solidFill>
                <a:latin typeface="Helvetica Neue"/>
                <a:ea typeface="Helvetica Neue"/>
                <a:cs typeface="Helvetica Neue"/>
                <a:sym typeface="Helvetica Neue"/>
              </a:rPr>
              <a:t>©2016 Apigee Corp. All Rights Reserved. </a:t>
            </a:r>
            <a:endParaRPr sz="700">
              <a:solidFill>
                <a:srgbClr val="BFBFBF"/>
              </a:solidFill>
              <a:latin typeface="Helvetica Neue"/>
              <a:ea typeface="Helvetica Neue"/>
              <a:cs typeface="Helvetica Neue"/>
              <a:sym typeface="Helvetica Neue"/>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white)" showMasterSp="0">
  <p:cSld name="Title Slide (white)">
    <p:bg>
      <p:bgPr>
        <a:solidFill>
          <a:schemeClr val="lt1"/>
        </a:solidFill>
      </p:bgPr>
    </p:bg>
    <p:spTree>
      <p:nvGrpSpPr>
        <p:cNvPr id="381" name="Shape 381"/>
        <p:cNvGrpSpPr/>
        <p:nvPr/>
      </p:nvGrpSpPr>
      <p:grpSpPr>
        <a:xfrm>
          <a:off x="0" y="0"/>
          <a:ext cx="0" cy="0"/>
          <a:chOff x="0" y="0"/>
          <a:chExt cx="0" cy="0"/>
        </a:xfrm>
      </p:grpSpPr>
      <p:sp>
        <p:nvSpPr>
          <p:cNvPr id="382" name="Google Shape;382;p59"/>
          <p:cNvSpPr txBox="1"/>
          <p:nvPr>
            <p:ph type="ctrTitle"/>
          </p:nvPr>
        </p:nvSpPr>
        <p:spPr>
          <a:xfrm>
            <a:off x="713931" y="1872985"/>
            <a:ext cx="6070500" cy="1032300"/>
          </a:xfrm>
          <a:prstGeom prst="rect">
            <a:avLst/>
          </a:prstGeom>
          <a:noFill/>
          <a:ln>
            <a:noFill/>
          </a:ln>
        </p:spPr>
        <p:txBody>
          <a:bodyPr anchorCtr="0" anchor="b" bIns="91450" lIns="91450" spcFirstLastPara="1" rIns="91450" wrap="square" tIns="91450"/>
          <a:lstStyle>
            <a:lvl1pPr indent="0" lvl="0" marL="0" marR="0" rtl="0" algn="l">
              <a:spcBef>
                <a:spcPts val="0"/>
              </a:spcBef>
              <a:spcAft>
                <a:spcPts val="0"/>
              </a:spcAft>
              <a:buClr>
                <a:schemeClr val="dk1"/>
              </a:buClr>
              <a:buSzPts val="2800"/>
              <a:buFont typeface="Helvetica Neue"/>
              <a:buNone/>
              <a:defRPr b="0" i="0" sz="3600" u="none" cap="none" strike="noStrike">
                <a:solidFill>
                  <a:schemeClr val="dk1"/>
                </a:solidFill>
                <a:latin typeface="Helvetica Neue"/>
                <a:ea typeface="Helvetica Neue"/>
                <a:cs typeface="Helvetica Neue"/>
                <a:sym typeface="Helvetica Neue"/>
              </a:defRPr>
            </a:lvl1pPr>
            <a:lvl2pPr indent="0" lvl="1" rtl="0">
              <a:spcBef>
                <a:spcPts val="0"/>
              </a:spcBef>
              <a:spcAft>
                <a:spcPts val="0"/>
              </a:spcAft>
              <a:buSzPts val="2800"/>
              <a:buNone/>
              <a:defRPr sz="1300"/>
            </a:lvl2pPr>
            <a:lvl3pPr indent="0" lvl="2" rtl="0">
              <a:spcBef>
                <a:spcPts val="0"/>
              </a:spcBef>
              <a:spcAft>
                <a:spcPts val="0"/>
              </a:spcAft>
              <a:buSzPts val="2800"/>
              <a:buNone/>
              <a:defRPr sz="1300"/>
            </a:lvl3pPr>
            <a:lvl4pPr indent="0" lvl="3" rtl="0">
              <a:spcBef>
                <a:spcPts val="0"/>
              </a:spcBef>
              <a:spcAft>
                <a:spcPts val="0"/>
              </a:spcAft>
              <a:buSzPts val="2800"/>
              <a:buNone/>
              <a:defRPr sz="1300"/>
            </a:lvl4pPr>
            <a:lvl5pPr indent="0" lvl="4" rtl="0">
              <a:spcBef>
                <a:spcPts val="0"/>
              </a:spcBef>
              <a:spcAft>
                <a:spcPts val="0"/>
              </a:spcAft>
              <a:buSzPts val="2800"/>
              <a:buNone/>
              <a:defRPr sz="1300"/>
            </a:lvl5pPr>
            <a:lvl6pPr indent="0" lvl="5" rtl="0">
              <a:spcBef>
                <a:spcPts val="0"/>
              </a:spcBef>
              <a:spcAft>
                <a:spcPts val="0"/>
              </a:spcAft>
              <a:buSzPts val="2800"/>
              <a:buNone/>
              <a:defRPr sz="1300"/>
            </a:lvl6pPr>
            <a:lvl7pPr indent="0" lvl="6" rtl="0">
              <a:spcBef>
                <a:spcPts val="0"/>
              </a:spcBef>
              <a:spcAft>
                <a:spcPts val="0"/>
              </a:spcAft>
              <a:buSzPts val="2800"/>
              <a:buNone/>
              <a:defRPr sz="1300"/>
            </a:lvl7pPr>
            <a:lvl8pPr indent="0" lvl="7" rtl="0">
              <a:spcBef>
                <a:spcPts val="0"/>
              </a:spcBef>
              <a:spcAft>
                <a:spcPts val="0"/>
              </a:spcAft>
              <a:buSzPts val="2800"/>
              <a:buNone/>
              <a:defRPr sz="1300"/>
            </a:lvl8pPr>
            <a:lvl9pPr indent="0" lvl="8" rtl="0">
              <a:spcBef>
                <a:spcPts val="0"/>
              </a:spcBef>
              <a:spcAft>
                <a:spcPts val="0"/>
              </a:spcAft>
              <a:buSzPts val="2800"/>
              <a:buNone/>
              <a:defRPr sz="1300"/>
            </a:lvl9pPr>
          </a:lstStyle>
          <a:p/>
        </p:txBody>
      </p:sp>
      <p:sp>
        <p:nvSpPr>
          <p:cNvPr id="383" name="Google Shape;383;p59"/>
          <p:cNvSpPr txBox="1"/>
          <p:nvPr>
            <p:ph idx="1" type="body"/>
          </p:nvPr>
        </p:nvSpPr>
        <p:spPr>
          <a:xfrm>
            <a:off x="713931" y="3034269"/>
            <a:ext cx="6002400" cy="547500"/>
          </a:xfrm>
          <a:prstGeom prst="rect">
            <a:avLst/>
          </a:prstGeom>
          <a:noFill/>
          <a:ln>
            <a:noFill/>
          </a:ln>
        </p:spPr>
        <p:txBody>
          <a:bodyPr anchorCtr="0" anchor="t" bIns="91450" lIns="91450" spcFirstLastPara="1" rIns="91450" wrap="square" tIns="91450"/>
          <a:lstStyle>
            <a:lvl1pPr indent="-228600" lvl="0" marL="457200" marR="0" rtl="0" algn="l">
              <a:spcBef>
                <a:spcPts val="300"/>
              </a:spcBef>
              <a:spcAft>
                <a:spcPts val="0"/>
              </a:spcAft>
              <a:buClr>
                <a:schemeClr val="dk1"/>
              </a:buClr>
              <a:buSzPts val="1800"/>
              <a:buFont typeface="Arial"/>
              <a:buNone/>
              <a:defRPr b="1" i="0" sz="1500" u="none" cap="none" strike="noStrike">
                <a:solidFill>
                  <a:schemeClr val="dk2"/>
                </a:solidFill>
                <a:latin typeface="Helvetica Neue"/>
                <a:ea typeface="Helvetica Neue"/>
                <a:cs typeface="Helvetica Neue"/>
                <a:sym typeface="Helvetica Neue"/>
              </a:defRPr>
            </a:lvl1pPr>
            <a:lvl2pPr indent="-228600" lvl="1" marL="914400" marR="0" rtl="0" algn="l">
              <a:spcBef>
                <a:spcPts val="1600"/>
              </a:spcBef>
              <a:spcAft>
                <a:spcPts val="0"/>
              </a:spcAft>
              <a:buClr>
                <a:schemeClr val="dk1"/>
              </a:buClr>
              <a:buSzPts val="1400"/>
              <a:buFont typeface="Arial"/>
              <a:buNone/>
              <a:defRPr b="0" i="0" sz="1300" u="none" cap="none" strike="noStrike">
                <a:solidFill>
                  <a:schemeClr val="dk1"/>
                </a:solidFill>
                <a:latin typeface="Helvetica Neue"/>
                <a:ea typeface="Helvetica Neue"/>
                <a:cs typeface="Helvetica Neue"/>
                <a:sym typeface="Helvetica Neue"/>
              </a:defRPr>
            </a:lvl2pPr>
            <a:lvl3pPr indent="-228600" lvl="2" marL="13716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3pPr>
            <a:lvl4pPr indent="-228600" lvl="3" marL="18288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indent="-228600" lvl="4" marL="2286000" marR="0" rtl="0" algn="l">
              <a:spcBef>
                <a:spcPts val="16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indent="-323850" lvl="5" marL="27432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6pPr>
            <a:lvl7pPr indent="-323850" lvl="6" marL="32004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7pPr>
            <a:lvl8pPr indent="-323850" lvl="7" marL="3657600" marR="0" rtl="0" algn="l">
              <a:spcBef>
                <a:spcPts val="16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8pPr>
            <a:lvl9pPr indent="-323850" lvl="8" marL="4114800" marR="0" rtl="0" algn="l">
              <a:spcBef>
                <a:spcPts val="1600"/>
              </a:spcBef>
              <a:spcAft>
                <a:spcPts val="160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9pPr>
          </a:lstStyle>
          <a:p/>
        </p:txBody>
      </p:sp>
      <p:sp>
        <p:nvSpPr>
          <p:cNvPr id="384" name="Google Shape;384;p59"/>
          <p:cNvSpPr/>
          <p:nvPr/>
        </p:nvSpPr>
        <p:spPr>
          <a:xfrm>
            <a:off x="2894440" y="4158827"/>
            <a:ext cx="929700" cy="1058400"/>
          </a:xfrm>
          <a:custGeom>
            <a:rect b="b" l="l" r="r" t="t"/>
            <a:pathLst>
              <a:path extrusionOk="0" h="120000" w="120000">
                <a:moveTo>
                  <a:pt x="116379" y="29792"/>
                </a:moveTo>
                <a:lnTo>
                  <a:pt x="58084" y="29792"/>
                </a:lnTo>
                <a:cubicBezTo>
                  <a:pt x="55356" y="29792"/>
                  <a:pt x="53677" y="27214"/>
                  <a:pt x="55041" y="25141"/>
                </a:cubicBezTo>
                <a:lnTo>
                  <a:pt x="67267" y="6492"/>
                </a:lnTo>
                <a:cubicBezTo>
                  <a:pt x="68264" y="5019"/>
                  <a:pt x="67686" y="3085"/>
                  <a:pt x="66007" y="2256"/>
                </a:cubicBezTo>
                <a:lnTo>
                  <a:pt x="63279" y="874"/>
                </a:lnTo>
                <a:cubicBezTo>
                  <a:pt x="61547" y="0"/>
                  <a:pt x="59396" y="506"/>
                  <a:pt x="58399" y="2026"/>
                </a:cubicBezTo>
                <a:lnTo>
                  <a:pt x="29278" y="46323"/>
                </a:lnTo>
                <a:cubicBezTo>
                  <a:pt x="27914" y="48396"/>
                  <a:pt x="24503" y="48396"/>
                  <a:pt x="23139" y="46323"/>
                </a:cubicBezTo>
                <a:lnTo>
                  <a:pt x="10861" y="27674"/>
                </a:lnTo>
                <a:cubicBezTo>
                  <a:pt x="9864" y="26201"/>
                  <a:pt x="7713" y="25694"/>
                  <a:pt x="6034" y="26523"/>
                </a:cubicBezTo>
                <a:lnTo>
                  <a:pt x="3305" y="27904"/>
                </a:lnTo>
                <a:cubicBezTo>
                  <a:pt x="1574" y="28779"/>
                  <a:pt x="996" y="30667"/>
                  <a:pt x="1993" y="32187"/>
                </a:cubicBezTo>
                <a:lnTo>
                  <a:pt x="31167" y="76485"/>
                </a:lnTo>
                <a:cubicBezTo>
                  <a:pt x="32531" y="78557"/>
                  <a:pt x="30800" y="81135"/>
                  <a:pt x="28071" y="81135"/>
                </a:cubicBezTo>
                <a:lnTo>
                  <a:pt x="3567" y="81135"/>
                </a:lnTo>
                <a:cubicBezTo>
                  <a:pt x="1574" y="81135"/>
                  <a:pt x="0" y="82563"/>
                  <a:pt x="0" y="84267"/>
                </a:cubicBezTo>
                <a:lnTo>
                  <a:pt x="0" y="87029"/>
                </a:lnTo>
                <a:cubicBezTo>
                  <a:pt x="0" y="88733"/>
                  <a:pt x="1574" y="90115"/>
                  <a:pt x="3567" y="90115"/>
                </a:cubicBezTo>
                <a:lnTo>
                  <a:pt x="61862" y="90115"/>
                </a:lnTo>
                <a:cubicBezTo>
                  <a:pt x="64591" y="90115"/>
                  <a:pt x="66270" y="92739"/>
                  <a:pt x="64905" y="94811"/>
                </a:cubicBezTo>
                <a:lnTo>
                  <a:pt x="52680" y="113461"/>
                </a:lnTo>
                <a:cubicBezTo>
                  <a:pt x="51683" y="114934"/>
                  <a:pt x="52260" y="116822"/>
                  <a:pt x="53992" y="117697"/>
                </a:cubicBezTo>
                <a:lnTo>
                  <a:pt x="56668" y="119079"/>
                </a:lnTo>
                <a:cubicBezTo>
                  <a:pt x="58399" y="119953"/>
                  <a:pt x="60550" y="119401"/>
                  <a:pt x="61547" y="117927"/>
                </a:cubicBezTo>
                <a:lnTo>
                  <a:pt x="90668" y="73630"/>
                </a:lnTo>
                <a:cubicBezTo>
                  <a:pt x="92033" y="71557"/>
                  <a:pt x="95443" y="71557"/>
                  <a:pt x="96808" y="73630"/>
                </a:cubicBezTo>
                <a:lnTo>
                  <a:pt x="109086" y="92279"/>
                </a:lnTo>
                <a:cubicBezTo>
                  <a:pt x="110083" y="93752"/>
                  <a:pt x="112234" y="94259"/>
                  <a:pt x="113965" y="93384"/>
                </a:cubicBezTo>
                <a:lnTo>
                  <a:pt x="116641" y="92003"/>
                </a:lnTo>
                <a:cubicBezTo>
                  <a:pt x="118373" y="91174"/>
                  <a:pt x="118950" y="89240"/>
                  <a:pt x="117953" y="87766"/>
                </a:cubicBezTo>
                <a:lnTo>
                  <a:pt x="88832" y="43468"/>
                </a:lnTo>
                <a:cubicBezTo>
                  <a:pt x="87468" y="41396"/>
                  <a:pt x="89147" y="38772"/>
                  <a:pt x="91875" y="38772"/>
                </a:cubicBezTo>
                <a:lnTo>
                  <a:pt x="116379" y="38772"/>
                </a:lnTo>
                <a:cubicBezTo>
                  <a:pt x="118373" y="38772"/>
                  <a:pt x="119947" y="37390"/>
                  <a:pt x="119947" y="35686"/>
                </a:cubicBezTo>
                <a:lnTo>
                  <a:pt x="119947" y="32924"/>
                </a:lnTo>
                <a:cubicBezTo>
                  <a:pt x="119947" y="31220"/>
                  <a:pt x="118373" y="29792"/>
                  <a:pt x="116379" y="29792"/>
                </a:cubicBezTo>
                <a:close/>
                <a:moveTo>
                  <a:pt x="59554" y="70959"/>
                </a:moveTo>
                <a:cubicBezTo>
                  <a:pt x="52627" y="70959"/>
                  <a:pt x="47013" y="66032"/>
                  <a:pt x="47013" y="59953"/>
                </a:cubicBezTo>
                <a:cubicBezTo>
                  <a:pt x="47013" y="53921"/>
                  <a:pt x="52627" y="48994"/>
                  <a:pt x="59554" y="48994"/>
                </a:cubicBezTo>
                <a:cubicBezTo>
                  <a:pt x="66480" y="48994"/>
                  <a:pt x="72041" y="53921"/>
                  <a:pt x="72041" y="59953"/>
                </a:cubicBezTo>
                <a:cubicBezTo>
                  <a:pt x="72041" y="66032"/>
                  <a:pt x="66480" y="70959"/>
                  <a:pt x="59554" y="70959"/>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85" name="Google Shape;385;p59"/>
          <p:cNvSpPr/>
          <p:nvPr/>
        </p:nvSpPr>
        <p:spPr>
          <a:xfrm>
            <a:off x="4656747" y="3622049"/>
            <a:ext cx="1393200" cy="1588500"/>
          </a:xfrm>
          <a:custGeom>
            <a:rect b="b" l="l" r="r" t="t"/>
            <a:pathLst>
              <a:path extrusionOk="0" h="120000" w="120000">
                <a:moveTo>
                  <a:pt x="116398" y="29831"/>
                </a:moveTo>
                <a:lnTo>
                  <a:pt x="58111" y="29831"/>
                </a:lnTo>
                <a:cubicBezTo>
                  <a:pt x="55384" y="29831"/>
                  <a:pt x="53671" y="27222"/>
                  <a:pt x="55034" y="25135"/>
                </a:cubicBezTo>
                <a:lnTo>
                  <a:pt x="67272" y="6506"/>
                </a:lnTo>
                <a:cubicBezTo>
                  <a:pt x="68286" y="5002"/>
                  <a:pt x="67692" y="3099"/>
                  <a:pt x="65979" y="2240"/>
                </a:cubicBezTo>
                <a:lnTo>
                  <a:pt x="63251" y="859"/>
                </a:lnTo>
                <a:cubicBezTo>
                  <a:pt x="61573" y="0"/>
                  <a:pt x="59405" y="521"/>
                  <a:pt x="58426" y="2025"/>
                </a:cubicBezTo>
                <a:lnTo>
                  <a:pt x="29265" y="46342"/>
                </a:lnTo>
                <a:cubicBezTo>
                  <a:pt x="27902" y="48398"/>
                  <a:pt x="24475" y="48398"/>
                  <a:pt x="23111" y="46342"/>
                </a:cubicBezTo>
                <a:lnTo>
                  <a:pt x="10874" y="27682"/>
                </a:lnTo>
                <a:cubicBezTo>
                  <a:pt x="9895" y="26209"/>
                  <a:pt x="7692" y="25687"/>
                  <a:pt x="6013" y="26547"/>
                </a:cubicBezTo>
                <a:lnTo>
                  <a:pt x="3286" y="27928"/>
                </a:lnTo>
                <a:cubicBezTo>
                  <a:pt x="1608" y="28787"/>
                  <a:pt x="1013" y="30690"/>
                  <a:pt x="1993" y="32194"/>
                </a:cubicBezTo>
                <a:lnTo>
                  <a:pt x="31153" y="76511"/>
                </a:lnTo>
                <a:cubicBezTo>
                  <a:pt x="32517" y="78567"/>
                  <a:pt x="30804" y="81176"/>
                  <a:pt x="28076" y="81176"/>
                </a:cubicBezTo>
                <a:lnTo>
                  <a:pt x="3531" y="81176"/>
                </a:lnTo>
                <a:cubicBezTo>
                  <a:pt x="1573" y="81176"/>
                  <a:pt x="0" y="82588"/>
                  <a:pt x="0" y="84306"/>
                </a:cubicBezTo>
                <a:lnTo>
                  <a:pt x="0" y="87038"/>
                </a:lnTo>
                <a:cubicBezTo>
                  <a:pt x="0" y="88757"/>
                  <a:pt x="1573" y="90168"/>
                  <a:pt x="3531" y="90168"/>
                </a:cubicBezTo>
                <a:lnTo>
                  <a:pt x="61853" y="90168"/>
                </a:lnTo>
                <a:cubicBezTo>
                  <a:pt x="64580" y="90168"/>
                  <a:pt x="66293" y="92777"/>
                  <a:pt x="64930" y="94833"/>
                </a:cubicBezTo>
                <a:lnTo>
                  <a:pt x="52657" y="113493"/>
                </a:lnTo>
                <a:cubicBezTo>
                  <a:pt x="51678" y="114966"/>
                  <a:pt x="52272" y="116869"/>
                  <a:pt x="53951" y="117728"/>
                </a:cubicBezTo>
                <a:lnTo>
                  <a:pt x="56678" y="119109"/>
                </a:lnTo>
                <a:cubicBezTo>
                  <a:pt x="58391" y="119969"/>
                  <a:pt x="60559" y="119478"/>
                  <a:pt x="61538" y="117974"/>
                </a:cubicBezTo>
                <a:lnTo>
                  <a:pt x="90699" y="73657"/>
                </a:lnTo>
                <a:cubicBezTo>
                  <a:pt x="92062" y="71570"/>
                  <a:pt x="95454" y="71570"/>
                  <a:pt x="96853" y="73657"/>
                </a:cubicBezTo>
                <a:lnTo>
                  <a:pt x="109090" y="92286"/>
                </a:lnTo>
                <a:cubicBezTo>
                  <a:pt x="110069" y="93790"/>
                  <a:pt x="112237" y="94281"/>
                  <a:pt x="113951" y="93421"/>
                </a:cubicBezTo>
                <a:lnTo>
                  <a:pt x="116678" y="92040"/>
                </a:lnTo>
                <a:cubicBezTo>
                  <a:pt x="118356" y="91181"/>
                  <a:pt x="118951" y="89278"/>
                  <a:pt x="117972" y="87805"/>
                </a:cubicBezTo>
                <a:lnTo>
                  <a:pt x="88811" y="43488"/>
                </a:lnTo>
                <a:cubicBezTo>
                  <a:pt x="87447" y="41401"/>
                  <a:pt x="89160" y="38792"/>
                  <a:pt x="91888" y="38792"/>
                </a:cubicBezTo>
                <a:lnTo>
                  <a:pt x="116398" y="38792"/>
                </a:lnTo>
                <a:cubicBezTo>
                  <a:pt x="118356" y="38792"/>
                  <a:pt x="119965" y="37411"/>
                  <a:pt x="119965" y="35693"/>
                </a:cubicBezTo>
                <a:lnTo>
                  <a:pt x="119965" y="32930"/>
                </a:lnTo>
                <a:cubicBezTo>
                  <a:pt x="119965" y="31212"/>
                  <a:pt x="118356" y="29831"/>
                  <a:pt x="116398" y="29831"/>
                </a:cubicBezTo>
                <a:close/>
                <a:moveTo>
                  <a:pt x="59545" y="70987"/>
                </a:moveTo>
                <a:cubicBezTo>
                  <a:pt x="52622" y="70987"/>
                  <a:pt x="47027" y="66046"/>
                  <a:pt x="47027" y="60000"/>
                </a:cubicBezTo>
                <a:cubicBezTo>
                  <a:pt x="47027" y="53923"/>
                  <a:pt x="52622" y="49012"/>
                  <a:pt x="59545" y="49012"/>
                </a:cubicBezTo>
                <a:cubicBezTo>
                  <a:pt x="66468" y="49012"/>
                  <a:pt x="72062" y="53923"/>
                  <a:pt x="72062" y="60000"/>
                </a:cubicBezTo>
                <a:cubicBezTo>
                  <a:pt x="72062" y="66046"/>
                  <a:pt x="66468" y="70987"/>
                  <a:pt x="59545" y="70987"/>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86" name="Google Shape;386;p59"/>
          <p:cNvSpPr/>
          <p:nvPr/>
        </p:nvSpPr>
        <p:spPr>
          <a:xfrm>
            <a:off x="3863350" y="4597613"/>
            <a:ext cx="528300" cy="601800"/>
          </a:xfrm>
          <a:custGeom>
            <a:rect b="b" l="l" r="r" t="t"/>
            <a:pathLst>
              <a:path extrusionOk="0" h="120000" w="120000">
                <a:moveTo>
                  <a:pt x="116405" y="29777"/>
                </a:moveTo>
                <a:lnTo>
                  <a:pt x="58064" y="29777"/>
                </a:lnTo>
                <a:cubicBezTo>
                  <a:pt x="55391" y="29777"/>
                  <a:pt x="53640" y="27188"/>
                  <a:pt x="55023" y="25084"/>
                </a:cubicBezTo>
                <a:lnTo>
                  <a:pt x="67281" y="6473"/>
                </a:lnTo>
                <a:cubicBezTo>
                  <a:pt x="68294" y="5016"/>
                  <a:pt x="67649" y="3074"/>
                  <a:pt x="65990" y="2184"/>
                </a:cubicBezTo>
                <a:lnTo>
                  <a:pt x="63317" y="809"/>
                </a:lnTo>
                <a:cubicBezTo>
                  <a:pt x="61566" y="0"/>
                  <a:pt x="59447" y="485"/>
                  <a:pt x="58433" y="1942"/>
                </a:cubicBezTo>
                <a:lnTo>
                  <a:pt x="29308" y="46284"/>
                </a:lnTo>
                <a:cubicBezTo>
                  <a:pt x="27926" y="48388"/>
                  <a:pt x="24516" y="48388"/>
                  <a:pt x="23133" y="46284"/>
                </a:cubicBezTo>
                <a:lnTo>
                  <a:pt x="10875" y="27673"/>
                </a:lnTo>
                <a:cubicBezTo>
                  <a:pt x="9861" y="26136"/>
                  <a:pt x="7741" y="25650"/>
                  <a:pt x="5990" y="26540"/>
                </a:cubicBezTo>
                <a:lnTo>
                  <a:pt x="3317" y="27916"/>
                </a:lnTo>
                <a:cubicBezTo>
                  <a:pt x="1566" y="28725"/>
                  <a:pt x="1013" y="30667"/>
                  <a:pt x="2027" y="32124"/>
                </a:cubicBezTo>
                <a:lnTo>
                  <a:pt x="31152" y="76466"/>
                </a:lnTo>
                <a:cubicBezTo>
                  <a:pt x="32534" y="78570"/>
                  <a:pt x="30783" y="81159"/>
                  <a:pt x="28110" y="81159"/>
                </a:cubicBezTo>
                <a:lnTo>
                  <a:pt x="3594" y="81159"/>
                </a:lnTo>
                <a:cubicBezTo>
                  <a:pt x="1566" y="81159"/>
                  <a:pt x="0" y="82535"/>
                  <a:pt x="0" y="84234"/>
                </a:cubicBezTo>
                <a:lnTo>
                  <a:pt x="0" y="86985"/>
                </a:lnTo>
                <a:cubicBezTo>
                  <a:pt x="0" y="88766"/>
                  <a:pt x="1566" y="90141"/>
                  <a:pt x="3594" y="90141"/>
                </a:cubicBezTo>
                <a:lnTo>
                  <a:pt x="61843" y="90141"/>
                </a:lnTo>
                <a:cubicBezTo>
                  <a:pt x="64608" y="90141"/>
                  <a:pt x="66267" y="92730"/>
                  <a:pt x="64884" y="94834"/>
                </a:cubicBezTo>
                <a:lnTo>
                  <a:pt x="52626" y="113445"/>
                </a:lnTo>
                <a:cubicBezTo>
                  <a:pt x="51705" y="114902"/>
                  <a:pt x="52258" y="116844"/>
                  <a:pt x="54009" y="117734"/>
                </a:cubicBezTo>
                <a:lnTo>
                  <a:pt x="56682" y="119109"/>
                </a:lnTo>
                <a:cubicBezTo>
                  <a:pt x="58341" y="119919"/>
                  <a:pt x="60552" y="119433"/>
                  <a:pt x="61566" y="117977"/>
                </a:cubicBezTo>
                <a:lnTo>
                  <a:pt x="90691" y="73634"/>
                </a:lnTo>
                <a:cubicBezTo>
                  <a:pt x="92073" y="71530"/>
                  <a:pt x="95483" y="71530"/>
                  <a:pt x="96866" y="73634"/>
                </a:cubicBezTo>
                <a:lnTo>
                  <a:pt x="109124" y="92245"/>
                </a:lnTo>
                <a:cubicBezTo>
                  <a:pt x="110046" y="93782"/>
                  <a:pt x="112258" y="94268"/>
                  <a:pt x="113917" y="93378"/>
                </a:cubicBezTo>
                <a:lnTo>
                  <a:pt x="116682" y="92002"/>
                </a:lnTo>
                <a:cubicBezTo>
                  <a:pt x="118341" y="91193"/>
                  <a:pt x="118894" y="89251"/>
                  <a:pt x="117972" y="87795"/>
                </a:cubicBezTo>
                <a:lnTo>
                  <a:pt x="88847" y="43452"/>
                </a:lnTo>
                <a:cubicBezTo>
                  <a:pt x="87465" y="41348"/>
                  <a:pt x="89124" y="38759"/>
                  <a:pt x="91889" y="38759"/>
                </a:cubicBezTo>
                <a:lnTo>
                  <a:pt x="116405" y="38759"/>
                </a:lnTo>
                <a:cubicBezTo>
                  <a:pt x="118341" y="38759"/>
                  <a:pt x="119907" y="37383"/>
                  <a:pt x="119907" y="35684"/>
                </a:cubicBezTo>
                <a:lnTo>
                  <a:pt x="119907" y="32933"/>
                </a:lnTo>
                <a:cubicBezTo>
                  <a:pt x="119907" y="31153"/>
                  <a:pt x="118341" y="29777"/>
                  <a:pt x="116405" y="29777"/>
                </a:cubicBezTo>
                <a:close/>
                <a:moveTo>
                  <a:pt x="59539" y="70964"/>
                </a:moveTo>
                <a:cubicBezTo>
                  <a:pt x="52626" y="70964"/>
                  <a:pt x="47004" y="66028"/>
                  <a:pt x="47004" y="59959"/>
                </a:cubicBezTo>
                <a:cubicBezTo>
                  <a:pt x="47004" y="53890"/>
                  <a:pt x="52626" y="48954"/>
                  <a:pt x="59539" y="48954"/>
                </a:cubicBezTo>
                <a:cubicBezTo>
                  <a:pt x="66451" y="48954"/>
                  <a:pt x="72073" y="53890"/>
                  <a:pt x="72073" y="59959"/>
                </a:cubicBezTo>
                <a:cubicBezTo>
                  <a:pt x="72073" y="66028"/>
                  <a:pt x="66451" y="70964"/>
                  <a:pt x="59539" y="70964"/>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87" name="Google Shape;387;p59"/>
          <p:cNvSpPr/>
          <p:nvPr/>
        </p:nvSpPr>
        <p:spPr>
          <a:xfrm>
            <a:off x="4128413" y="4060324"/>
            <a:ext cx="528300" cy="6033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88" name="Google Shape;388;p59"/>
          <p:cNvSpPr/>
          <p:nvPr/>
        </p:nvSpPr>
        <p:spPr>
          <a:xfrm>
            <a:off x="2446054" y="4745554"/>
            <a:ext cx="428700" cy="387600"/>
          </a:xfrm>
          <a:custGeom>
            <a:rect b="b" l="l" r="r" t="t"/>
            <a:pathLst>
              <a:path extrusionOk="0" h="120000" w="120000">
                <a:moveTo>
                  <a:pt x="117805" y="115431"/>
                </a:moveTo>
                <a:lnTo>
                  <a:pt x="115885" y="115431"/>
                </a:lnTo>
                <a:lnTo>
                  <a:pt x="115885" y="64416"/>
                </a:lnTo>
                <a:cubicBezTo>
                  <a:pt x="115885" y="63197"/>
                  <a:pt x="114925" y="62131"/>
                  <a:pt x="113828" y="62131"/>
                </a:cubicBezTo>
                <a:lnTo>
                  <a:pt x="99840" y="62131"/>
                </a:lnTo>
                <a:lnTo>
                  <a:pt x="99840" y="55583"/>
                </a:lnTo>
                <a:cubicBezTo>
                  <a:pt x="99840" y="54365"/>
                  <a:pt x="99017" y="53299"/>
                  <a:pt x="97920" y="53299"/>
                </a:cubicBezTo>
                <a:cubicBezTo>
                  <a:pt x="96822" y="53299"/>
                  <a:pt x="95862" y="54365"/>
                  <a:pt x="95862" y="55583"/>
                </a:cubicBezTo>
                <a:lnTo>
                  <a:pt x="95862" y="62131"/>
                </a:lnTo>
                <a:lnTo>
                  <a:pt x="93942" y="62131"/>
                </a:lnTo>
                <a:cubicBezTo>
                  <a:pt x="92708" y="62131"/>
                  <a:pt x="91885" y="63197"/>
                  <a:pt x="91885" y="64416"/>
                </a:cubicBezTo>
                <a:lnTo>
                  <a:pt x="91885" y="115431"/>
                </a:lnTo>
                <a:lnTo>
                  <a:pt x="83931" y="115431"/>
                </a:lnTo>
                <a:lnTo>
                  <a:pt x="83931" y="15532"/>
                </a:lnTo>
                <a:cubicBezTo>
                  <a:pt x="83931" y="14314"/>
                  <a:pt x="82971" y="13401"/>
                  <a:pt x="81874" y="13401"/>
                </a:cubicBezTo>
                <a:lnTo>
                  <a:pt x="71862" y="13401"/>
                </a:lnTo>
                <a:lnTo>
                  <a:pt x="71862" y="2284"/>
                </a:lnTo>
                <a:cubicBezTo>
                  <a:pt x="71862" y="1065"/>
                  <a:pt x="71040" y="0"/>
                  <a:pt x="69942" y="0"/>
                </a:cubicBezTo>
                <a:lnTo>
                  <a:pt x="49920" y="0"/>
                </a:lnTo>
                <a:cubicBezTo>
                  <a:pt x="48822" y="0"/>
                  <a:pt x="47862" y="1065"/>
                  <a:pt x="47862" y="2284"/>
                </a:cubicBezTo>
                <a:lnTo>
                  <a:pt x="47862" y="13401"/>
                </a:lnTo>
                <a:lnTo>
                  <a:pt x="37851" y="13401"/>
                </a:lnTo>
                <a:cubicBezTo>
                  <a:pt x="36754" y="13401"/>
                  <a:pt x="35931" y="14314"/>
                  <a:pt x="35931" y="15532"/>
                </a:cubicBezTo>
                <a:lnTo>
                  <a:pt x="35931" y="115431"/>
                </a:lnTo>
                <a:lnTo>
                  <a:pt x="27977" y="115431"/>
                </a:lnTo>
                <a:lnTo>
                  <a:pt x="27977" y="64416"/>
                </a:lnTo>
                <a:cubicBezTo>
                  <a:pt x="27977" y="63197"/>
                  <a:pt x="27017" y="62131"/>
                  <a:pt x="25920" y="62131"/>
                </a:cubicBezTo>
                <a:lnTo>
                  <a:pt x="23862" y="62131"/>
                </a:lnTo>
                <a:lnTo>
                  <a:pt x="23862" y="55583"/>
                </a:lnTo>
                <a:cubicBezTo>
                  <a:pt x="23862" y="54365"/>
                  <a:pt x="23040" y="53299"/>
                  <a:pt x="21942" y="53299"/>
                </a:cubicBezTo>
                <a:cubicBezTo>
                  <a:pt x="20845" y="53299"/>
                  <a:pt x="19885" y="54365"/>
                  <a:pt x="19885" y="55583"/>
                </a:cubicBezTo>
                <a:lnTo>
                  <a:pt x="19885" y="62131"/>
                </a:lnTo>
                <a:lnTo>
                  <a:pt x="5897" y="62131"/>
                </a:lnTo>
                <a:cubicBezTo>
                  <a:pt x="4800" y="62131"/>
                  <a:pt x="3977" y="63197"/>
                  <a:pt x="3977" y="64416"/>
                </a:cubicBezTo>
                <a:lnTo>
                  <a:pt x="3977" y="115431"/>
                </a:lnTo>
                <a:lnTo>
                  <a:pt x="1920" y="115431"/>
                </a:lnTo>
                <a:cubicBezTo>
                  <a:pt x="822" y="115431"/>
                  <a:pt x="0" y="116497"/>
                  <a:pt x="0" y="117715"/>
                </a:cubicBezTo>
                <a:cubicBezTo>
                  <a:pt x="0" y="118934"/>
                  <a:pt x="822" y="119847"/>
                  <a:pt x="1920" y="119847"/>
                </a:cubicBezTo>
                <a:lnTo>
                  <a:pt x="5897" y="119847"/>
                </a:lnTo>
                <a:lnTo>
                  <a:pt x="25920" y="119847"/>
                </a:lnTo>
                <a:lnTo>
                  <a:pt x="37851" y="119847"/>
                </a:lnTo>
                <a:lnTo>
                  <a:pt x="81874" y="119847"/>
                </a:lnTo>
                <a:lnTo>
                  <a:pt x="93942" y="119847"/>
                </a:lnTo>
                <a:lnTo>
                  <a:pt x="113828" y="119847"/>
                </a:lnTo>
                <a:lnTo>
                  <a:pt x="117805" y="119847"/>
                </a:lnTo>
                <a:cubicBezTo>
                  <a:pt x="119040" y="119847"/>
                  <a:pt x="119862" y="118934"/>
                  <a:pt x="119862" y="117715"/>
                </a:cubicBezTo>
                <a:cubicBezTo>
                  <a:pt x="119862" y="116497"/>
                  <a:pt x="119040" y="115431"/>
                  <a:pt x="117805" y="115431"/>
                </a:cubicBezTo>
                <a:close/>
                <a:moveTo>
                  <a:pt x="73920" y="97766"/>
                </a:moveTo>
                <a:lnTo>
                  <a:pt x="45942" y="97766"/>
                </a:lnTo>
                <a:cubicBezTo>
                  <a:pt x="44845" y="97766"/>
                  <a:pt x="43885" y="96700"/>
                  <a:pt x="43885" y="95482"/>
                </a:cubicBezTo>
                <a:cubicBezTo>
                  <a:pt x="43885" y="94263"/>
                  <a:pt x="44845" y="93197"/>
                  <a:pt x="45942" y="93197"/>
                </a:cubicBezTo>
                <a:lnTo>
                  <a:pt x="73920" y="93197"/>
                </a:lnTo>
                <a:cubicBezTo>
                  <a:pt x="75017" y="93197"/>
                  <a:pt x="75840" y="94263"/>
                  <a:pt x="75840" y="95482"/>
                </a:cubicBezTo>
                <a:cubicBezTo>
                  <a:pt x="75840" y="96700"/>
                  <a:pt x="75017" y="97766"/>
                  <a:pt x="73920" y="97766"/>
                </a:cubicBezTo>
                <a:close/>
                <a:moveTo>
                  <a:pt x="73920" y="84365"/>
                </a:moveTo>
                <a:lnTo>
                  <a:pt x="45942" y="84365"/>
                </a:lnTo>
                <a:cubicBezTo>
                  <a:pt x="44845" y="84365"/>
                  <a:pt x="43885" y="83451"/>
                  <a:pt x="43885" y="82233"/>
                </a:cubicBezTo>
                <a:cubicBezTo>
                  <a:pt x="43885" y="81015"/>
                  <a:pt x="44845" y="79949"/>
                  <a:pt x="45942" y="79949"/>
                </a:cubicBezTo>
                <a:lnTo>
                  <a:pt x="73920" y="79949"/>
                </a:lnTo>
                <a:cubicBezTo>
                  <a:pt x="75017" y="79949"/>
                  <a:pt x="75840" y="81015"/>
                  <a:pt x="75840" y="82233"/>
                </a:cubicBezTo>
                <a:cubicBezTo>
                  <a:pt x="75840" y="83451"/>
                  <a:pt x="75017" y="84365"/>
                  <a:pt x="73920" y="84365"/>
                </a:cubicBezTo>
                <a:close/>
                <a:moveTo>
                  <a:pt x="73920" y="71116"/>
                </a:moveTo>
                <a:lnTo>
                  <a:pt x="45942" y="71116"/>
                </a:lnTo>
                <a:cubicBezTo>
                  <a:pt x="44845" y="71116"/>
                  <a:pt x="43885" y="70050"/>
                  <a:pt x="43885" y="68832"/>
                </a:cubicBezTo>
                <a:cubicBezTo>
                  <a:pt x="43885" y="67614"/>
                  <a:pt x="44845" y="66700"/>
                  <a:pt x="45942" y="66700"/>
                </a:cubicBezTo>
                <a:lnTo>
                  <a:pt x="73920" y="66700"/>
                </a:lnTo>
                <a:cubicBezTo>
                  <a:pt x="75017" y="66700"/>
                  <a:pt x="75840" y="67614"/>
                  <a:pt x="75840" y="68832"/>
                </a:cubicBezTo>
                <a:cubicBezTo>
                  <a:pt x="75840" y="70050"/>
                  <a:pt x="75017" y="71116"/>
                  <a:pt x="73920" y="71116"/>
                </a:cubicBezTo>
                <a:close/>
                <a:moveTo>
                  <a:pt x="73920" y="57715"/>
                </a:moveTo>
                <a:lnTo>
                  <a:pt x="45942" y="57715"/>
                </a:lnTo>
                <a:cubicBezTo>
                  <a:pt x="44845" y="57715"/>
                  <a:pt x="43885" y="56802"/>
                  <a:pt x="43885" y="55583"/>
                </a:cubicBezTo>
                <a:cubicBezTo>
                  <a:pt x="43885" y="54365"/>
                  <a:pt x="44845" y="53299"/>
                  <a:pt x="45942" y="53299"/>
                </a:cubicBezTo>
                <a:lnTo>
                  <a:pt x="73920" y="53299"/>
                </a:lnTo>
                <a:cubicBezTo>
                  <a:pt x="75017" y="53299"/>
                  <a:pt x="75840" y="54365"/>
                  <a:pt x="75840" y="55583"/>
                </a:cubicBezTo>
                <a:cubicBezTo>
                  <a:pt x="75840" y="56802"/>
                  <a:pt x="75017" y="57715"/>
                  <a:pt x="73920" y="57715"/>
                </a:cubicBezTo>
                <a:close/>
                <a:moveTo>
                  <a:pt x="73920" y="44467"/>
                </a:moveTo>
                <a:lnTo>
                  <a:pt x="45942" y="44467"/>
                </a:lnTo>
                <a:cubicBezTo>
                  <a:pt x="44845" y="44467"/>
                  <a:pt x="43885" y="43401"/>
                  <a:pt x="43885" y="42182"/>
                </a:cubicBezTo>
                <a:cubicBezTo>
                  <a:pt x="43885" y="40964"/>
                  <a:pt x="44845" y="40050"/>
                  <a:pt x="45942" y="40050"/>
                </a:cubicBezTo>
                <a:lnTo>
                  <a:pt x="73920" y="40050"/>
                </a:lnTo>
                <a:cubicBezTo>
                  <a:pt x="75017" y="40050"/>
                  <a:pt x="75840" y="40964"/>
                  <a:pt x="75840" y="42182"/>
                </a:cubicBezTo>
                <a:cubicBezTo>
                  <a:pt x="75840" y="43401"/>
                  <a:pt x="75017" y="44467"/>
                  <a:pt x="73920" y="44467"/>
                </a:cubicBezTo>
                <a:close/>
                <a:moveTo>
                  <a:pt x="73920" y="31065"/>
                </a:moveTo>
                <a:lnTo>
                  <a:pt x="45942" y="31065"/>
                </a:lnTo>
                <a:cubicBezTo>
                  <a:pt x="44845" y="31065"/>
                  <a:pt x="43885" y="30152"/>
                  <a:pt x="43885" y="28934"/>
                </a:cubicBezTo>
                <a:cubicBezTo>
                  <a:pt x="43885" y="27715"/>
                  <a:pt x="44845" y="26649"/>
                  <a:pt x="45942" y="26649"/>
                </a:cubicBezTo>
                <a:lnTo>
                  <a:pt x="73920" y="26649"/>
                </a:lnTo>
                <a:cubicBezTo>
                  <a:pt x="75017" y="26649"/>
                  <a:pt x="75840" y="27715"/>
                  <a:pt x="75840" y="28934"/>
                </a:cubicBezTo>
                <a:cubicBezTo>
                  <a:pt x="75840" y="30152"/>
                  <a:pt x="75017" y="31065"/>
                  <a:pt x="73920" y="31065"/>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89" name="Google Shape;389;p59"/>
          <p:cNvSpPr/>
          <p:nvPr/>
        </p:nvSpPr>
        <p:spPr>
          <a:xfrm>
            <a:off x="1148555" y="4297171"/>
            <a:ext cx="420300" cy="842700"/>
          </a:xfrm>
          <a:custGeom>
            <a:rect b="b" l="l" r="r" t="t"/>
            <a:pathLst>
              <a:path extrusionOk="0" h="120000" w="120000">
                <a:moveTo>
                  <a:pt x="115939" y="43967"/>
                </a:moveTo>
                <a:lnTo>
                  <a:pt x="95915" y="43967"/>
                </a:lnTo>
                <a:lnTo>
                  <a:pt x="95915" y="17992"/>
                </a:lnTo>
                <a:cubicBezTo>
                  <a:pt x="95915" y="16872"/>
                  <a:pt x="94095" y="15962"/>
                  <a:pt x="91855" y="15962"/>
                </a:cubicBezTo>
                <a:lnTo>
                  <a:pt x="63850" y="15962"/>
                </a:lnTo>
                <a:lnTo>
                  <a:pt x="63850" y="1960"/>
                </a:lnTo>
                <a:cubicBezTo>
                  <a:pt x="63850" y="910"/>
                  <a:pt x="62170" y="0"/>
                  <a:pt x="59929" y="0"/>
                </a:cubicBezTo>
                <a:cubicBezTo>
                  <a:pt x="57689" y="0"/>
                  <a:pt x="55869" y="910"/>
                  <a:pt x="55869" y="1960"/>
                </a:cubicBezTo>
                <a:lnTo>
                  <a:pt x="55869" y="15962"/>
                </a:lnTo>
                <a:lnTo>
                  <a:pt x="27864" y="15962"/>
                </a:lnTo>
                <a:cubicBezTo>
                  <a:pt x="25764" y="15962"/>
                  <a:pt x="23943" y="16872"/>
                  <a:pt x="23943" y="17992"/>
                </a:cubicBezTo>
                <a:lnTo>
                  <a:pt x="23943" y="43967"/>
                </a:lnTo>
                <a:lnTo>
                  <a:pt x="3920" y="43967"/>
                </a:lnTo>
                <a:cubicBezTo>
                  <a:pt x="1680" y="43967"/>
                  <a:pt x="0" y="44877"/>
                  <a:pt x="0" y="45997"/>
                </a:cubicBezTo>
                <a:lnTo>
                  <a:pt x="0" y="117899"/>
                </a:lnTo>
                <a:cubicBezTo>
                  <a:pt x="0" y="119019"/>
                  <a:pt x="1680" y="119929"/>
                  <a:pt x="3920" y="119929"/>
                </a:cubicBezTo>
                <a:lnTo>
                  <a:pt x="47887" y="119929"/>
                </a:lnTo>
                <a:lnTo>
                  <a:pt x="47887" y="105927"/>
                </a:lnTo>
                <a:cubicBezTo>
                  <a:pt x="47887" y="104807"/>
                  <a:pt x="49708" y="103967"/>
                  <a:pt x="51948" y="103967"/>
                </a:cubicBezTo>
                <a:lnTo>
                  <a:pt x="67911" y="103967"/>
                </a:lnTo>
                <a:cubicBezTo>
                  <a:pt x="70151" y="103967"/>
                  <a:pt x="71971" y="104807"/>
                  <a:pt x="71971" y="105927"/>
                </a:cubicBezTo>
                <a:lnTo>
                  <a:pt x="71971" y="119929"/>
                </a:lnTo>
                <a:lnTo>
                  <a:pt x="115939" y="119929"/>
                </a:lnTo>
                <a:cubicBezTo>
                  <a:pt x="118039" y="119929"/>
                  <a:pt x="119859" y="119019"/>
                  <a:pt x="119859" y="117899"/>
                </a:cubicBezTo>
                <a:lnTo>
                  <a:pt x="119859" y="45997"/>
                </a:lnTo>
                <a:cubicBezTo>
                  <a:pt x="119859" y="44877"/>
                  <a:pt x="118039" y="43967"/>
                  <a:pt x="115939" y="43967"/>
                </a:cubicBezTo>
                <a:close/>
                <a:moveTo>
                  <a:pt x="43967" y="23943"/>
                </a:moveTo>
                <a:lnTo>
                  <a:pt x="75892" y="23943"/>
                </a:lnTo>
                <a:cubicBezTo>
                  <a:pt x="78133" y="23943"/>
                  <a:pt x="79953" y="24854"/>
                  <a:pt x="79953" y="25974"/>
                </a:cubicBezTo>
                <a:cubicBezTo>
                  <a:pt x="79953" y="27094"/>
                  <a:pt x="78133" y="28004"/>
                  <a:pt x="75892" y="28004"/>
                </a:cubicBezTo>
                <a:lnTo>
                  <a:pt x="43967" y="28004"/>
                </a:lnTo>
                <a:cubicBezTo>
                  <a:pt x="41726" y="28004"/>
                  <a:pt x="39906" y="27094"/>
                  <a:pt x="39906" y="25974"/>
                </a:cubicBezTo>
                <a:cubicBezTo>
                  <a:pt x="39906" y="24854"/>
                  <a:pt x="41726" y="23943"/>
                  <a:pt x="43967" y="23943"/>
                </a:cubicBezTo>
                <a:close/>
                <a:moveTo>
                  <a:pt x="43967" y="35985"/>
                </a:moveTo>
                <a:lnTo>
                  <a:pt x="75892" y="35985"/>
                </a:lnTo>
                <a:cubicBezTo>
                  <a:pt x="78133" y="35985"/>
                  <a:pt x="79953" y="36896"/>
                  <a:pt x="79953" y="37946"/>
                </a:cubicBezTo>
                <a:cubicBezTo>
                  <a:pt x="79953" y="39066"/>
                  <a:pt x="78133" y="39976"/>
                  <a:pt x="75892" y="39976"/>
                </a:cubicBezTo>
                <a:lnTo>
                  <a:pt x="43967" y="39976"/>
                </a:lnTo>
                <a:cubicBezTo>
                  <a:pt x="41726" y="39976"/>
                  <a:pt x="39906" y="39066"/>
                  <a:pt x="39906" y="37946"/>
                </a:cubicBezTo>
                <a:cubicBezTo>
                  <a:pt x="39906" y="36896"/>
                  <a:pt x="41726" y="35985"/>
                  <a:pt x="43967" y="35985"/>
                </a:cubicBezTo>
                <a:close/>
                <a:moveTo>
                  <a:pt x="91855" y="95915"/>
                </a:moveTo>
                <a:lnTo>
                  <a:pt x="27864" y="95915"/>
                </a:lnTo>
                <a:cubicBezTo>
                  <a:pt x="25764" y="95915"/>
                  <a:pt x="23943" y="95075"/>
                  <a:pt x="23943" y="93955"/>
                </a:cubicBezTo>
                <a:cubicBezTo>
                  <a:pt x="23943" y="92835"/>
                  <a:pt x="25764" y="91925"/>
                  <a:pt x="27864" y="91925"/>
                </a:cubicBezTo>
                <a:lnTo>
                  <a:pt x="91855" y="91925"/>
                </a:lnTo>
                <a:cubicBezTo>
                  <a:pt x="94095" y="91925"/>
                  <a:pt x="95915" y="92835"/>
                  <a:pt x="95915" y="93955"/>
                </a:cubicBezTo>
                <a:cubicBezTo>
                  <a:pt x="95915" y="95075"/>
                  <a:pt x="94095" y="95915"/>
                  <a:pt x="91855" y="95915"/>
                </a:cubicBezTo>
                <a:close/>
                <a:moveTo>
                  <a:pt x="91855" y="79953"/>
                </a:moveTo>
                <a:lnTo>
                  <a:pt x="27864" y="79953"/>
                </a:lnTo>
                <a:cubicBezTo>
                  <a:pt x="25764" y="79953"/>
                  <a:pt x="23943" y="79043"/>
                  <a:pt x="23943" y="77922"/>
                </a:cubicBezTo>
                <a:cubicBezTo>
                  <a:pt x="23943" y="76872"/>
                  <a:pt x="25764" y="75962"/>
                  <a:pt x="27864" y="75962"/>
                </a:cubicBezTo>
                <a:lnTo>
                  <a:pt x="91855" y="75962"/>
                </a:lnTo>
                <a:cubicBezTo>
                  <a:pt x="94095" y="75962"/>
                  <a:pt x="95915" y="76872"/>
                  <a:pt x="95915" y="77922"/>
                </a:cubicBezTo>
                <a:cubicBezTo>
                  <a:pt x="95915" y="79043"/>
                  <a:pt x="94095" y="79953"/>
                  <a:pt x="91855" y="79953"/>
                </a:cubicBezTo>
                <a:close/>
                <a:moveTo>
                  <a:pt x="91855" y="63990"/>
                </a:moveTo>
                <a:lnTo>
                  <a:pt x="27864" y="63990"/>
                </a:lnTo>
                <a:cubicBezTo>
                  <a:pt x="25764" y="63990"/>
                  <a:pt x="23943" y="63080"/>
                  <a:pt x="23943" y="61960"/>
                </a:cubicBezTo>
                <a:cubicBezTo>
                  <a:pt x="23943" y="60840"/>
                  <a:pt x="25764" y="59929"/>
                  <a:pt x="27864" y="59929"/>
                </a:cubicBezTo>
                <a:lnTo>
                  <a:pt x="91855" y="59929"/>
                </a:lnTo>
                <a:cubicBezTo>
                  <a:pt x="94095" y="59929"/>
                  <a:pt x="95915" y="60840"/>
                  <a:pt x="95915" y="61960"/>
                </a:cubicBezTo>
                <a:cubicBezTo>
                  <a:pt x="95915" y="63080"/>
                  <a:pt x="94095" y="63990"/>
                  <a:pt x="91855" y="63990"/>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90" name="Google Shape;390;p59"/>
          <p:cNvSpPr/>
          <p:nvPr/>
        </p:nvSpPr>
        <p:spPr>
          <a:xfrm>
            <a:off x="1625099" y="4466127"/>
            <a:ext cx="366000" cy="673500"/>
          </a:xfrm>
          <a:custGeom>
            <a:rect b="b" l="l" r="r" t="t"/>
            <a:pathLst>
              <a:path extrusionOk="0" h="120000" w="120000">
                <a:moveTo>
                  <a:pt x="115161" y="0"/>
                </a:moveTo>
                <a:lnTo>
                  <a:pt x="4677" y="0"/>
                </a:lnTo>
                <a:cubicBezTo>
                  <a:pt x="2096" y="0"/>
                  <a:pt x="0" y="1137"/>
                  <a:pt x="0" y="2536"/>
                </a:cubicBezTo>
                <a:lnTo>
                  <a:pt x="0" y="117376"/>
                </a:lnTo>
                <a:cubicBezTo>
                  <a:pt x="0" y="118775"/>
                  <a:pt x="2096" y="119912"/>
                  <a:pt x="4677" y="119912"/>
                </a:cubicBezTo>
                <a:lnTo>
                  <a:pt x="46129" y="119912"/>
                </a:lnTo>
                <a:lnTo>
                  <a:pt x="46129" y="107405"/>
                </a:lnTo>
                <a:cubicBezTo>
                  <a:pt x="46129" y="106005"/>
                  <a:pt x="48225" y="104956"/>
                  <a:pt x="50645" y="104956"/>
                </a:cubicBezTo>
                <a:lnTo>
                  <a:pt x="69193" y="104956"/>
                </a:lnTo>
                <a:cubicBezTo>
                  <a:pt x="71612" y="104956"/>
                  <a:pt x="73709" y="106005"/>
                  <a:pt x="73709" y="107405"/>
                </a:cubicBezTo>
                <a:lnTo>
                  <a:pt x="73709" y="119912"/>
                </a:lnTo>
                <a:lnTo>
                  <a:pt x="115161" y="119912"/>
                </a:lnTo>
                <a:cubicBezTo>
                  <a:pt x="117741" y="119912"/>
                  <a:pt x="119838" y="118775"/>
                  <a:pt x="119838" y="117376"/>
                </a:cubicBezTo>
                <a:lnTo>
                  <a:pt x="119838" y="2536"/>
                </a:lnTo>
                <a:cubicBezTo>
                  <a:pt x="119838" y="1137"/>
                  <a:pt x="117741" y="0"/>
                  <a:pt x="115161" y="0"/>
                </a:cubicBezTo>
                <a:close/>
                <a:moveTo>
                  <a:pt x="96774" y="94897"/>
                </a:moveTo>
                <a:lnTo>
                  <a:pt x="23064" y="94897"/>
                </a:lnTo>
                <a:cubicBezTo>
                  <a:pt x="20483" y="94897"/>
                  <a:pt x="18548" y="93848"/>
                  <a:pt x="18548" y="92448"/>
                </a:cubicBezTo>
                <a:cubicBezTo>
                  <a:pt x="18548" y="91049"/>
                  <a:pt x="20483" y="89912"/>
                  <a:pt x="23064" y="89912"/>
                </a:cubicBezTo>
                <a:lnTo>
                  <a:pt x="96774" y="89912"/>
                </a:lnTo>
                <a:cubicBezTo>
                  <a:pt x="99354" y="89912"/>
                  <a:pt x="101451" y="91049"/>
                  <a:pt x="101451" y="92448"/>
                </a:cubicBezTo>
                <a:cubicBezTo>
                  <a:pt x="101451" y="93848"/>
                  <a:pt x="99354" y="94897"/>
                  <a:pt x="96774" y="94897"/>
                </a:cubicBezTo>
                <a:close/>
                <a:moveTo>
                  <a:pt x="96774" y="79941"/>
                </a:moveTo>
                <a:lnTo>
                  <a:pt x="23064" y="79941"/>
                </a:lnTo>
                <a:cubicBezTo>
                  <a:pt x="20483" y="79941"/>
                  <a:pt x="18548" y="78892"/>
                  <a:pt x="18548" y="77492"/>
                </a:cubicBezTo>
                <a:cubicBezTo>
                  <a:pt x="18548" y="76180"/>
                  <a:pt x="20483" y="74956"/>
                  <a:pt x="23064" y="74956"/>
                </a:cubicBezTo>
                <a:lnTo>
                  <a:pt x="96774" y="74956"/>
                </a:lnTo>
                <a:cubicBezTo>
                  <a:pt x="99354" y="74956"/>
                  <a:pt x="101451" y="76180"/>
                  <a:pt x="101451" y="77492"/>
                </a:cubicBezTo>
                <a:cubicBezTo>
                  <a:pt x="101451" y="78892"/>
                  <a:pt x="99354" y="79941"/>
                  <a:pt x="96774" y="79941"/>
                </a:cubicBezTo>
                <a:close/>
                <a:moveTo>
                  <a:pt x="96774" y="64985"/>
                </a:moveTo>
                <a:lnTo>
                  <a:pt x="23064" y="64985"/>
                </a:lnTo>
                <a:cubicBezTo>
                  <a:pt x="20483" y="64985"/>
                  <a:pt x="18548" y="63848"/>
                  <a:pt x="18548" y="62448"/>
                </a:cubicBezTo>
                <a:cubicBezTo>
                  <a:pt x="18548" y="61049"/>
                  <a:pt x="20483" y="60000"/>
                  <a:pt x="23064" y="60000"/>
                </a:cubicBezTo>
                <a:lnTo>
                  <a:pt x="96774" y="60000"/>
                </a:lnTo>
                <a:cubicBezTo>
                  <a:pt x="99354" y="60000"/>
                  <a:pt x="101451" y="61049"/>
                  <a:pt x="101451" y="62448"/>
                </a:cubicBezTo>
                <a:cubicBezTo>
                  <a:pt x="101451" y="63848"/>
                  <a:pt x="99354" y="64985"/>
                  <a:pt x="96774" y="64985"/>
                </a:cubicBezTo>
                <a:close/>
                <a:moveTo>
                  <a:pt x="96774" y="50029"/>
                </a:moveTo>
                <a:lnTo>
                  <a:pt x="23064" y="50029"/>
                </a:lnTo>
                <a:cubicBezTo>
                  <a:pt x="20483" y="50029"/>
                  <a:pt x="18548" y="48892"/>
                  <a:pt x="18548" y="47492"/>
                </a:cubicBezTo>
                <a:cubicBezTo>
                  <a:pt x="18548" y="46093"/>
                  <a:pt x="20483" y="44956"/>
                  <a:pt x="23064" y="44956"/>
                </a:cubicBezTo>
                <a:lnTo>
                  <a:pt x="96774" y="44956"/>
                </a:lnTo>
                <a:cubicBezTo>
                  <a:pt x="99354" y="44956"/>
                  <a:pt x="101451" y="46093"/>
                  <a:pt x="101451" y="47492"/>
                </a:cubicBezTo>
                <a:cubicBezTo>
                  <a:pt x="101451" y="48892"/>
                  <a:pt x="99354" y="50029"/>
                  <a:pt x="96774" y="50029"/>
                </a:cubicBezTo>
                <a:close/>
                <a:moveTo>
                  <a:pt x="96774" y="34985"/>
                </a:moveTo>
                <a:lnTo>
                  <a:pt x="23064" y="34985"/>
                </a:lnTo>
                <a:cubicBezTo>
                  <a:pt x="20483" y="34985"/>
                  <a:pt x="18548" y="33935"/>
                  <a:pt x="18548" y="32536"/>
                </a:cubicBezTo>
                <a:cubicBezTo>
                  <a:pt x="18548" y="31224"/>
                  <a:pt x="20483" y="30000"/>
                  <a:pt x="23064" y="30000"/>
                </a:cubicBezTo>
                <a:lnTo>
                  <a:pt x="96774" y="30000"/>
                </a:lnTo>
                <a:cubicBezTo>
                  <a:pt x="99354" y="30000"/>
                  <a:pt x="101451" y="31224"/>
                  <a:pt x="101451" y="32536"/>
                </a:cubicBezTo>
                <a:cubicBezTo>
                  <a:pt x="101451" y="33935"/>
                  <a:pt x="99354" y="34985"/>
                  <a:pt x="96774" y="34985"/>
                </a:cubicBezTo>
                <a:close/>
                <a:moveTo>
                  <a:pt x="96774" y="20029"/>
                </a:moveTo>
                <a:lnTo>
                  <a:pt x="23064" y="20029"/>
                </a:lnTo>
                <a:cubicBezTo>
                  <a:pt x="20483" y="20029"/>
                  <a:pt x="18548" y="18892"/>
                  <a:pt x="18548" y="17492"/>
                </a:cubicBezTo>
                <a:cubicBezTo>
                  <a:pt x="18548" y="16180"/>
                  <a:pt x="20483" y="15043"/>
                  <a:pt x="23064" y="15043"/>
                </a:cubicBezTo>
                <a:lnTo>
                  <a:pt x="96774" y="15043"/>
                </a:lnTo>
                <a:cubicBezTo>
                  <a:pt x="99354" y="15043"/>
                  <a:pt x="101451" y="16180"/>
                  <a:pt x="101451" y="17492"/>
                </a:cubicBezTo>
                <a:cubicBezTo>
                  <a:pt x="101451" y="18892"/>
                  <a:pt x="99354" y="20029"/>
                  <a:pt x="96774" y="20029"/>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91" name="Google Shape;391;p59"/>
          <p:cNvSpPr/>
          <p:nvPr/>
        </p:nvSpPr>
        <p:spPr>
          <a:xfrm>
            <a:off x="507385" y="4552772"/>
            <a:ext cx="587100" cy="587100"/>
          </a:xfrm>
          <a:custGeom>
            <a:rect b="b" l="l" r="r" t="t"/>
            <a:pathLst>
              <a:path extrusionOk="0" h="120000" w="120000">
                <a:moveTo>
                  <a:pt x="117894" y="47959"/>
                </a:moveTo>
                <a:lnTo>
                  <a:pt x="111879" y="47959"/>
                </a:lnTo>
                <a:lnTo>
                  <a:pt x="111879" y="37926"/>
                </a:lnTo>
                <a:cubicBezTo>
                  <a:pt x="111879" y="36822"/>
                  <a:pt x="110977" y="35919"/>
                  <a:pt x="109874" y="35919"/>
                </a:cubicBezTo>
                <a:lnTo>
                  <a:pt x="89924" y="35919"/>
                </a:lnTo>
                <a:cubicBezTo>
                  <a:pt x="88822" y="35919"/>
                  <a:pt x="87919" y="36822"/>
                  <a:pt x="87919" y="37926"/>
                </a:cubicBezTo>
                <a:lnTo>
                  <a:pt x="87919" y="47959"/>
                </a:lnTo>
                <a:lnTo>
                  <a:pt x="81904" y="47959"/>
                </a:lnTo>
                <a:cubicBezTo>
                  <a:pt x="80802" y="47959"/>
                  <a:pt x="79899" y="48862"/>
                  <a:pt x="79899" y="49966"/>
                </a:cubicBezTo>
                <a:lnTo>
                  <a:pt x="79899" y="67926"/>
                </a:lnTo>
                <a:lnTo>
                  <a:pt x="47919" y="67926"/>
                </a:lnTo>
                <a:lnTo>
                  <a:pt x="47919" y="37926"/>
                </a:lnTo>
                <a:cubicBezTo>
                  <a:pt x="47919" y="36822"/>
                  <a:pt x="47117" y="35919"/>
                  <a:pt x="46015" y="35919"/>
                </a:cubicBezTo>
                <a:lnTo>
                  <a:pt x="40000" y="35919"/>
                </a:lnTo>
                <a:lnTo>
                  <a:pt x="40000" y="21973"/>
                </a:lnTo>
                <a:cubicBezTo>
                  <a:pt x="40000" y="20869"/>
                  <a:pt x="39097" y="19966"/>
                  <a:pt x="37994" y="19966"/>
                </a:cubicBezTo>
                <a:lnTo>
                  <a:pt x="23959" y="19966"/>
                </a:lnTo>
                <a:lnTo>
                  <a:pt x="23959" y="2006"/>
                </a:lnTo>
                <a:cubicBezTo>
                  <a:pt x="23959" y="903"/>
                  <a:pt x="23057" y="0"/>
                  <a:pt x="21954" y="0"/>
                </a:cubicBezTo>
                <a:cubicBezTo>
                  <a:pt x="20852" y="0"/>
                  <a:pt x="20050" y="903"/>
                  <a:pt x="20050" y="2006"/>
                </a:cubicBezTo>
                <a:lnTo>
                  <a:pt x="20050" y="19966"/>
                </a:lnTo>
                <a:lnTo>
                  <a:pt x="10025" y="19966"/>
                </a:lnTo>
                <a:cubicBezTo>
                  <a:pt x="8922" y="19966"/>
                  <a:pt x="8020" y="20869"/>
                  <a:pt x="8020" y="21973"/>
                </a:cubicBezTo>
                <a:lnTo>
                  <a:pt x="8020" y="35919"/>
                </a:lnTo>
                <a:lnTo>
                  <a:pt x="2005" y="35919"/>
                </a:lnTo>
                <a:cubicBezTo>
                  <a:pt x="902" y="35919"/>
                  <a:pt x="0" y="36822"/>
                  <a:pt x="0" y="37926"/>
                </a:cubicBezTo>
                <a:lnTo>
                  <a:pt x="0" y="117892"/>
                </a:lnTo>
                <a:cubicBezTo>
                  <a:pt x="0" y="118996"/>
                  <a:pt x="902" y="119899"/>
                  <a:pt x="2005" y="119899"/>
                </a:cubicBezTo>
                <a:lnTo>
                  <a:pt x="16040" y="119899"/>
                </a:lnTo>
                <a:lnTo>
                  <a:pt x="16040" y="105953"/>
                </a:lnTo>
                <a:cubicBezTo>
                  <a:pt x="16040" y="104849"/>
                  <a:pt x="16942" y="103946"/>
                  <a:pt x="18045" y="103946"/>
                </a:cubicBezTo>
                <a:lnTo>
                  <a:pt x="25964" y="103946"/>
                </a:lnTo>
                <a:cubicBezTo>
                  <a:pt x="27067" y="103946"/>
                  <a:pt x="27969" y="104849"/>
                  <a:pt x="27969" y="105953"/>
                </a:cubicBezTo>
                <a:lnTo>
                  <a:pt x="27969" y="119899"/>
                </a:lnTo>
                <a:lnTo>
                  <a:pt x="46015" y="119899"/>
                </a:lnTo>
                <a:lnTo>
                  <a:pt x="81904" y="119899"/>
                </a:lnTo>
                <a:lnTo>
                  <a:pt x="95839" y="119899"/>
                </a:lnTo>
                <a:lnTo>
                  <a:pt x="95839" y="105953"/>
                </a:lnTo>
                <a:cubicBezTo>
                  <a:pt x="95839" y="104849"/>
                  <a:pt x="96741" y="103946"/>
                  <a:pt x="97844" y="103946"/>
                </a:cubicBezTo>
                <a:lnTo>
                  <a:pt x="105864" y="103946"/>
                </a:lnTo>
                <a:cubicBezTo>
                  <a:pt x="106967" y="103946"/>
                  <a:pt x="107869" y="104849"/>
                  <a:pt x="107869" y="105953"/>
                </a:cubicBezTo>
                <a:lnTo>
                  <a:pt x="107869" y="119899"/>
                </a:lnTo>
                <a:lnTo>
                  <a:pt x="117894" y="119899"/>
                </a:lnTo>
                <a:cubicBezTo>
                  <a:pt x="118997" y="119899"/>
                  <a:pt x="119899" y="118996"/>
                  <a:pt x="119899" y="117892"/>
                </a:cubicBezTo>
                <a:lnTo>
                  <a:pt x="119899" y="49966"/>
                </a:lnTo>
                <a:cubicBezTo>
                  <a:pt x="119899" y="48862"/>
                  <a:pt x="118997" y="47959"/>
                  <a:pt x="117894" y="47959"/>
                </a:cubicBezTo>
                <a:close/>
                <a:moveTo>
                  <a:pt x="18045" y="27993"/>
                </a:moveTo>
                <a:lnTo>
                  <a:pt x="29974" y="27993"/>
                </a:lnTo>
                <a:cubicBezTo>
                  <a:pt x="31077" y="27993"/>
                  <a:pt x="31979" y="28896"/>
                  <a:pt x="31979" y="30000"/>
                </a:cubicBezTo>
                <a:cubicBezTo>
                  <a:pt x="31979" y="31103"/>
                  <a:pt x="31077" y="32006"/>
                  <a:pt x="29974" y="32006"/>
                </a:cubicBezTo>
                <a:lnTo>
                  <a:pt x="18045" y="32006"/>
                </a:lnTo>
                <a:cubicBezTo>
                  <a:pt x="16942" y="32006"/>
                  <a:pt x="16040" y="31103"/>
                  <a:pt x="16040" y="30000"/>
                </a:cubicBezTo>
                <a:cubicBezTo>
                  <a:pt x="16040" y="28896"/>
                  <a:pt x="16942" y="27993"/>
                  <a:pt x="18045" y="27993"/>
                </a:cubicBezTo>
                <a:close/>
                <a:moveTo>
                  <a:pt x="37994" y="95919"/>
                </a:moveTo>
                <a:lnTo>
                  <a:pt x="10025" y="95919"/>
                </a:lnTo>
                <a:cubicBezTo>
                  <a:pt x="8922" y="95919"/>
                  <a:pt x="8020" y="95016"/>
                  <a:pt x="8020" y="93913"/>
                </a:cubicBezTo>
                <a:cubicBezTo>
                  <a:pt x="8020" y="92809"/>
                  <a:pt x="8922" y="91906"/>
                  <a:pt x="10025" y="91906"/>
                </a:cubicBezTo>
                <a:lnTo>
                  <a:pt x="37994" y="91906"/>
                </a:lnTo>
                <a:cubicBezTo>
                  <a:pt x="39097" y="91906"/>
                  <a:pt x="40000" y="92809"/>
                  <a:pt x="40000" y="93913"/>
                </a:cubicBezTo>
                <a:cubicBezTo>
                  <a:pt x="40000" y="95016"/>
                  <a:pt x="39097" y="95919"/>
                  <a:pt x="37994" y="95919"/>
                </a:cubicBezTo>
                <a:close/>
                <a:moveTo>
                  <a:pt x="37994" y="87892"/>
                </a:moveTo>
                <a:lnTo>
                  <a:pt x="10025" y="87892"/>
                </a:lnTo>
                <a:cubicBezTo>
                  <a:pt x="8922" y="87892"/>
                  <a:pt x="8020" y="86989"/>
                  <a:pt x="8020" y="85886"/>
                </a:cubicBezTo>
                <a:cubicBezTo>
                  <a:pt x="8020" y="84782"/>
                  <a:pt x="8922" y="83879"/>
                  <a:pt x="10025" y="83879"/>
                </a:cubicBezTo>
                <a:lnTo>
                  <a:pt x="37994" y="83879"/>
                </a:lnTo>
                <a:cubicBezTo>
                  <a:pt x="39097" y="83879"/>
                  <a:pt x="40000" y="84782"/>
                  <a:pt x="40000" y="85886"/>
                </a:cubicBezTo>
                <a:cubicBezTo>
                  <a:pt x="40000" y="86989"/>
                  <a:pt x="39097" y="87892"/>
                  <a:pt x="37994" y="87892"/>
                </a:cubicBezTo>
                <a:close/>
                <a:moveTo>
                  <a:pt x="37994" y="79966"/>
                </a:moveTo>
                <a:lnTo>
                  <a:pt x="10025" y="79966"/>
                </a:lnTo>
                <a:cubicBezTo>
                  <a:pt x="8922" y="79966"/>
                  <a:pt x="8020" y="79063"/>
                  <a:pt x="8020" y="77959"/>
                </a:cubicBezTo>
                <a:cubicBezTo>
                  <a:pt x="8020" y="76856"/>
                  <a:pt x="8922" y="75953"/>
                  <a:pt x="10025" y="75953"/>
                </a:cubicBezTo>
                <a:lnTo>
                  <a:pt x="37994" y="75953"/>
                </a:lnTo>
                <a:cubicBezTo>
                  <a:pt x="39097" y="75953"/>
                  <a:pt x="40000" y="76856"/>
                  <a:pt x="40000" y="77959"/>
                </a:cubicBezTo>
                <a:cubicBezTo>
                  <a:pt x="40000" y="79063"/>
                  <a:pt x="39097" y="79966"/>
                  <a:pt x="37994" y="79966"/>
                </a:cubicBezTo>
                <a:close/>
                <a:moveTo>
                  <a:pt x="37994" y="71939"/>
                </a:moveTo>
                <a:lnTo>
                  <a:pt x="10025" y="71939"/>
                </a:lnTo>
                <a:cubicBezTo>
                  <a:pt x="8922" y="71939"/>
                  <a:pt x="8020" y="71036"/>
                  <a:pt x="8020" y="69933"/>
                </a:cubicBezTo>
                <a:cubicBezTo>
                  <a:pt x="8020" y="68829"/>
                  <a:pt x="8922" y="67926"/>
                  <a:pt x="10025" y="67926"/>
                </a:cubicBezTo>
                <a:lnTo>
                  <a:pt x="37994" y="67926"/>
                </a:lnTo>
                <a:cubicBezTo>
                  <a:pt x="39097" y="67926"/>
                  <a:pt x="40000" y="68829"/>
                  <a:pt x="40000" y="69933"/>
                </a:cubicBezTo>
                <a:cubicBezTo>
                  <a:pt x="40000" y="71036"/>
                  <a:pt x="39097" y="71939"/>
                  <a:pt x="37994" y="71939"/>
                </a:cubicBezTo>
                <a:close/>
                <a:moveTo>
                  <a:pt x="37994" y="63913"/>
                </a:moveTo>
                <a:lnTo>
                  <a:pt x="10025" y="63913"/>
                </a:lnTo>
                <a:cubicBezTo>
                  <a:pt x="8922" y="63913"/>
                  <a:pt x="8020" y="63010"/>
                  <a:pt x="8020" y="61906"/>
                </a:cubicBezTo>
                <a:cubicBezTo>
                  <a:pt x="8020" y="60802"/>
                  <a:pt x="8922" y="59899"/>
                  <a:pt x="10025" y="59899"/>
                </a:cubicBezTo>
                <a:lnTo>
                  <a:pt x="37994" y="59899"/>
                </a:lnTo>
                <a:cubicBezTo>
                  <a:pt x="39097" y="59899"/>
                  <a:pt x="40000" y="60802"/>
                  <a:pt x="40000" y="61906"/>
                </a:cubicBezTo>
                <a:cubicBezTo>
                  <a:pt x="40000" y="63010"/>
                  <a:pt x="39097" y="63913"/>
                  <a:pt x="37994" y="63913"/>
                </a:cubicBezTo>
                <a:close/>
                <a:moveTo>
                  <a:pt x="37994" y="55986"/>
                </a:moveTo>
                <a:lnTo>
                  <a:pt x="10025" y="55986"/>
                </a:lnTo>
                <a:cubicBezTo>
                  <a:pt x="8922" y="55986"/>
                  <a:pt x="8020" y="55083"/>
                  <a:pt x="8020" y="53979"/>
                </a:cubicBezTo>
                <a:cubicBezTo>
                  <a:pt x="8020" y="52876"/>
                  <a:pt x="8922" y="51973"/>
                  <a:pt x="10025" y="51973"/>
                </a:cubicBezTo>
                <a:lnTo>
                  <a:pt x="37994" y="51973"/>
                </a:lnTo>
                <a:cubicBezTo>
                  <a:pt x="39097" y="51973"/>
                  <a:pt x="40000" y="52876"/>
                  <a:pt x="40000" y="53979"/>
                </a:cubicBezTo>
                <a:cubicBezTo>
                  <a:pt x="40000" y="55083"/>
                  <a:pt x="39097" y="55986"/>
                  <a:pt x="37994" y="55986"/>
                </a:cubicBezTo>
                <a:close/>
                <a:moveTo>
                  <a:pt x="37994" y="47959"/>
                </a:moveTo>
                <a:lnTo>
                  <a:pt x="10025" y="47959"/>
                </a:lnTo>
                <a:cubicBezTo>
                  <a:pt x="8922" y="47959"/>
                  <a:pt x="8020" y="47056"/>
                  <a:pt x="8020" y="45953"/>
                </a:cubicBezTo>
                <a:cubicBezTo>
                  <a:pt x="8020" y="44849"/>
                  <a:pt x="8922" y="43946"/>
                  <a:pt x="10025" y="43946"/>
                </a:cubicBezTo>
                <a:lnTo>
                  <a:pt x="37994" y="43946"/>
                </a:lnTo>
                <a:cubicBezTo>
                  <a:pt x="39097" y="43946"/>
                  <a:pt x="40000" y="44849"/>
                  <a:pt x="40000" y="45953"/>
                </a:cubicBezTo>
                <a:cubicBezTo>
                  <a:pt x="40000" y="47056"/>
                  <a:pt x="39097" y="47959"/>
                  <a:pt x="37994" y="47959"/>
                </a:cubicBezTo>
                <a:close/>
                <a:moveTo>
                  <a:pt x="73884" y="99933"/>
                </a:moveTo>
                <a:lnTo>
                  <a:pt x="53934" y="99933"/>
                </a:lnTo>
                <a:cubicBezTo>
                  <a:pt x="52832" y="99933"/>
                  <a:pt x="51929" y="99030"/>
                  <a:pt x="51929" y="97926"/>
                </a:cubicBezTo>
                <a:cubicBezTo>
                  <a:pt x="51929" y="96822"/>
                  <a:pt x="52832" y="95919"/>
                  <a:pt x="53934" y="95919"/>
                </a:cubicBezTo>
                <a:lnTo>
                  <a:pt x="73884" y="95919"/>
                </a:lnTo>
                <a:cubicBezTo>
                  <a:pt x="74987" y="95919"/>
                  <a:pt x="75889" y="96822"/>
                  <a:pt x="75889" y="97926"/>
                </a:cubicBezTo>
                <a:cubicBezTo>
                  <a:pt x="75889" y="99030"/>
                  <a:pt x="74987" y="99933"/>
                  <a:pt x="73884" y="99933"/>
                </a:cubicBezTo>
                <a:close/>
                <a:moveTo>
                  <a:pt x="73884" y="91906"/>
                </a:moveTo>
                <a:lnTo>
                  <a:pt x="53934" y="91906"/>
                </a:lnTo>
                <a:cubicBezTo>
                  <a:pt x="52832" y="91906"/>
                  <a:pt x="51929" y="91003"/>
                  <a:pt x="51929" y="89899"/>
                </a:cubicBezTo>
                <a:cubicBezTo>
                  <a:pt x="51929" y="88795"/>
                  <a:pt x="52832" y="87892"/>
                  <a:pt x="53934" y="87892"/>
                </a:cubicBezTo>
                <a:lnTo>
                  <a:pt x="73884" y="87892"/>
                </a:lnTo>
                <a:cubicBezTo>
                  <a:pt x="74987" y="87892"/>
                  <a:pt x="75889" y="88795"/>
                  <a:pt x="75889" y="89899"/>
                </a:cubicBezTo>
                <a:cubicBezTo>
                  <a:pt x="75889" y="91003"/>
                  <a:pt x="74987" y="91906"/>
                  <a:pt x="73884" y="91906"/>
                </a:cubicBezTo>
                <a:close/>
                <a:moveTo>
                  <a:pt x="73884" y="83879"/>
                </a:moveTo>
                <a:lnTo>
                  <a:pt x="53934" y="83879"/>
                </a:lnTo>
                <a:cubicBezTo>
                  <a:pt x="52832" y="83879"/>
                  <a:pt x="51929" y="82976"/>
                  <a:pt x="51929" y="81872"/>
                </a:cubicBezTo>
                <a:cubicBezTo>
                  <a:pt x="51929" y="80769"/>
                  <a:pt x="52832" y="79966"/>
                  <a:pt x="53934" y="79966"/>
                </a:cubicBezTo>
                <a:lnTo>
                  <a:pt x="73884" y="79966"/>
                </a:lnTo>
                <a:cubicBezTo>
                  <a:pt x="74987" y="79966"/>
                  <a:pt x="75889" y="80769"/>
                  <a:pt x="75889" y="81872"/>
                </a:cubicBezTo>
                <a:cubicBezTo>
                  <a:pt x="75889" y="82976"/>
                  <a:pt x="74987" y="83879"/>
                  <a:pt x="73884" y="83879"/>
                </a:cubicBezTo>
                <a:close/>
                <a:moveTo>
                  <a:pt x="109874" y="99933"/>
                </a:moveTo>
                <a:lnTo>
                  <a:pt x="89924" y="99933"/>
                </a:lnTo>
                <a:cubicBezTo>
                  <a:pt x="88822" y="99933"/>
                  <a:pt x="87919" y="99030"/>
                  <a:pt x="87919" y="97926"/>
                </a:cubicBezTo>
                <a:cubicBezTo>
                  <a:pt x="87919" y="96822"/>
                  <a:pt x="88822" y="95919"/>
                  <a:pt x="89924" y="95919"/>
                </a:cubicBezTo>
                <a:lnTo>
                  <a:pt x="109874" y="95919"/>
                </a:lnTo>
                <a:cubicBezTo>
                  <a:pt x="110977" y="95919"/>
                  <a:pt x="111879" y="96822"/>
                  <a:pt x="111879" y="97926"/>
                </a:cubicBezTo>
                <a:cubicBezTo>
                  <a:pt x="111879" y="99030"/>
                  <a:pt x="110977" y="99933"/>
                  <a:pt x="109874" y="99933"/>
                </a:cubicBezTo>
                <a:close/>
                <a:moveTo>
                  <a:pt x="109874" y="91906"/>
                </a:moveTo>
                <a:lnTo>
                  <a:pt x="89924" y="91906"/>
                </a:lnTo>
                <a:cubicBezTo>
                  <a:pt x="88822" y="91906"/>
                  <a:pt x="87919" y="91003"/>
                  <a:pt x="87919" y="89899"/>
                </a:cubicBezTo>
                <a:cubicBezTo>
                  <a:pt x="87919" y="88795"/>
                  <a:pt x="88822" y="87892"/>
                  <a:pt x="89924" y="87892"/>
                </a:cubicBezTo>
                <a:lnTo>
                  <a:pt x="109874" y="87892"/>
                </a:lnTo>
                <a:cubicBezTo>
                  <a:pt x="110977" y="87892"/>
                  <a:pt x="111879" y="88795"/>
                  <a:pt x="111879" y="89899"/>
                </a:cubicBezTo>
                <a:cubicBezTo>
                  <a:pt x="111879" y="91003"/>
                  <a:pt x="110977" y="91906"/>
                  <a:pt x="109874" y="91906"/>
                </a:cubicBezTo>
                <a:close/>
                <a:moveTo>
                  <a:pt x="109874" y="83879"/>
                </a:moveTo>
                <a:lnTo>
                  <a:pt x="89924" y="83879"/>
                </a:lnTo>
                <a:cubicBezTo>
                  <a:pt x="88822" y="83879"/>
                  <a:pt x="87919" y="82976"/>
                  <a:pt x="87919" y="81872"/>
                </a:cubicBezTo>
                <a:cubicBezTo>
                  <a:pt x="87919" y="80769"/>
                  <a:pt x="88822" y="79966"/>
                  <a:pt x="89924" y="79966"/>
                </a:cubicBezTo>
                <a:lnTo>
                  <a:pt x="109874" y="79966"/>
                </a:lnTo>
                <a:cubicBezTo>
                  <a:pt x="110977" y="79966"/>
                  <a:pt x="111879" y="80769"/>
                  <a:pt x="111879" y="81872"/>
                </a:cubicBezTo>
                <a:cubicBezTo>
                  <a:pt x="111879" y="82976"/>
                  <a:pt x="110977" y="83879"/>
                  <a:pt x="109874" y="83879"/>
                </a:cubicBezTo>
                <a:close/>
                <a:moveTo>
                  <a:pt x="109874" y="75953"/>
                </a:moveTo>
                <a:lnTo>
                  <a:pt x="89924" y="75953"/>
                </a:lnTo>
                <a:cubicBezTo>
                  <a:pt x="88822" y="75953"/>
                  <a:pt x="87919" y="75050"/>
                  <a:pt x="87919" y="73946"/>
                </a:cubicBezTo>
                <a:cubicBezTo>
                  <a:pt x="87919" y="72842"/>
                  <a:pt x="88822" y="71939"/>
                  <a:pt x="89924" y="71939"/>
                </a:cubicBezTo>
                <a:lnTo>
                  <a:pt x="109874" y="71939"/>
                </a:lnTo>
                <a:cubicBezTo>
                  <a:pt x="110977" y="71939"/>
                  <a:pt x="111879" y="72842"/>
                  <a:pt x="111879" y="73946"/>
                </a:cubicBezTo>
                <a:cubicBezTo>
                  <a:pt x="111879" y="75050"/>
                  <a:pt x="110977" y="75953"/>
                  <a:pt x="109874" y="75953"/>
                </a:cubicBezTo>
                <a:close/>
                <a:moveTo>
                  <a:pt x="109874" y="67926"/>
                </a:moveTo>
                <a:lnTo>
                  <a:pt x="89924" y="67926"/>
                </a:lnTo>
                <a:cubicBezTo>
                  <a:pt x="88822" y="67926"/>
                  <a:pt x="87919" y="67023"/>
                  <a:pt x="87919" y="65919"/>
                </a:cubicBezTo>
                <a:cubicBezTo>
                  <a:pt x="87919" y="64816"/>
                  <a:pt x="88822" y="63913"/>
                  <a:pt x="89924" y="63913"/>
                </a:cubicBezTo>
                <a:lnTo>
                  <a:pt x="109874" y="63913"/>
                </a:lnTo>
                <a:cubicBezTo>
                  <a:pt x="110977" y="63913"/>
                  <a:pt x="111879" y="64816"/>
                  <a:pt x="111879" y="65919"/>
                </a:cubicBezTo>
                <a:cubicBezTo>
                  <a:pt x="111879" y="67023"/>
                  <a:pt x="110977" y="67926"/>
                  <a:pt x="109874" y="67926"/>
                </a:cubicBezTo>
                <a:close/>
                <a:moveTo>
                  <a:pt x="109874" y="59899"/>
                </a:moveTo>
                <a:lnTo>
                  <a:pt x="89924" y="59899"/>
                </a:lnTo>
                <a:cubicBezTo>
                  <a:pt x="88822" y="59899"/>
                  <a:pt x="87919" y="58996"/>
                  <a:pt x="87919" y="57892"/>
                </a:cubicBezTo>
                <a:cubicBezTo>
                  <a:pt x="87919" y="56789"/>
                  <a:pt x="88822" y="55986"/>
                  <a:pt x="89924" y="55986"/>
                </a:cubicBezTo>
                <a:lnTo>
                  <a:pt x="109874" y="55986"/>
                </a:lnTo>
                <a:cubicBezTo>
                  <a:pt x="110977" y="55986"/>
                  <a:pt x="111879" y="56789"/>
                  <a:pt x="111879" y="57892"/>
                </a:cubicBezTo>
                <a:cubicBezTo>
                  <a:pt x="111879" y="58996"/>
                  <a:pt x="110977" y="59899"/>
                  <a:pt x="109874" y="59899"/>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92" name="Google Shape;392;p59"/>
          <p:cNvSpPr/>
          <p:nvPr/>
        </p:nvSpPr>
        <p:spPr>
          <a:xfrm>
            <a:off x="2188288" y="4708733"/>
            <a:ext cx="201300" cy="431100"/>
          </a:xfrm>
          <a:custGeom>
            <a:rect b="b" l="l" r="r" t="t"/>
            <a:pathLst>
              <a:path extrusionOk="0" h="120000" w="120000">
                <a:moveTo>
                  <a:pt x="115599" y="0"/>
                </a:moveTo>
                <a:lnTo>
                  <a:pt x="4400" y="0"/>
                </a:lnTo>
                <a:cubicBezTo>
                  <a:pt x="2053" y="0"/>
                  <a:pt x="0" y="958"/>
                  <a:pt x="0" y="2054"/>
                </a:cubicBezTo>
                <a:lnTo>
                  <a:pt x="0" y="8082"/>
                </a:lnTo>
                <a:lnTo>
                  <a:pt x="72762" y="8082"/>
                </a:lnTo>
                <a:cubicBezTo>
                  <a:pt x="75110" y="8082"/>
                  <a:pt x="76870" y="8904"/>
                  <a:pt x="76870" y="10000"/>
                </a:cubicBezTo>
                <a:cubicBezTo>
                  <a:pt x="76870" y="11095"/>
                  <a:pt x="75110" y="12054"/>
                  <a:pt x="72762" y="12054"/>
                </a:cubicBezTo>
                <a:lnTo>
                  <a:pt x="0" y="12054"/>
                </a:lnTo>
                <a:lnTo>
                  <a:pt x="0" y="20000"/>
                </a:lnTo>
                <a:lnTo>
                  <a:pt x="55158" y="20000"/>
                </a:lnTo>
                <a:cubicBezTo>
                  <a:pt x="57506" y="20000"/>
                  <a:pt x="59559" y="20958"/>
                  <a:pt x="59559" y="22054"/>
                </a:cubicBezTo>
                <a:cubicBezTo>
                  <a:pt x="59559" y="23150"/>
                  <a:pt x="57506" y="23972"/>
                  <a:pt x="55158" y="23972"/>
                </a:cubicBezTo>
                <a:lnTo>
                  <a:pt x="0" y="23972"/>
                </a:lnTo>
                <a:lnTo>
                  <a:pt x="0" y="32054"/>
                </a:lnTo>
                <a:lnTo>
                  <a:pt x="37555" y="32054"/>
                </a:lnTo>
                <a:cubicBezTo>
                  <a:pt x="39902" y="32054"/>
                  <a:pt x="41955" y="32876"/>
                  <a:pt x="41955" y="33972"/>
                </a:cubicBezTo>
                <a:cubicBezTo>
                  <a:pt x="41955" y="35068"/>
                  <a:pt x="39902" y="36027"/>
                  <a:pt x="37555" y="36027"/>
                </a:cubicBezTo>
                <a:lnTo>
                  <a:pt x="0" y="36027"/>
                </a:lnTo>
                <a:lnTo>
                  <a:pt x="0" y="40000"/>
                </a:lnTo>
                <a:lnTo>
                  <a:pt x="38435" y="40000"/>
                </a:lnTo>
                <a:cubicBezTo>
                  <a:pt x="40782" y="40000"/>
                  <a:pt x="42836" y="40821"/>
                  <a:pt x="42836" y="42054"/>
                </a:cubicBezTo>
                <a:lnTo>
                  <a:pt x="42836" y="119863"/>
                </a:lnTo>
                <a:lnTo>
                  <a:pt x="51344" y="119863"/>
                </a:lnTo>
                <a:lnTo>
                  <a:pt x="51344" y="101917"/>
                </a:lnTo>
                <a:cubicBezTo>
                  <a:pt x="51344" y="100821"/>
                  <a:pt x="53398" y="99863"/>
                  <a:pt x="55745" y="99863"/>
                </a:cubicBezTo>
                <a:lnTo>
                  <a:pt x="89779" y="99863"/>
                </a:lnTo>
                <a:cubicBezTo>
                  <a:pt x="92127" y="99863"/>
                  <a:pt x="94180" y="100821"/>
                  <a:pt x="94180" y="101917"/>
                </a:cubicBezTo>
                <a:lnTo>
                  <a:pt x="94180" y="119863"/>
                </a:lnTo>
                <a:lnTo>
                  <a:pt x="115599" y="119863"/>
                </a:lnTo>
                <a:cubicBezTo>
                  <a:pt x="117946" y="119863"/>
                  <a:pt x="119706" y="118904"/>
                  <a:pt x="119706" y="117808"/>
                </a:cubicBezTo>
                <a:lnTo>
                  <a:pt x="119706" y="2054"/>
                </a:lnTo>
                <a:cubicBezTo>
                  <a:pt x="119706" y="958"/>
                  <a:pt x="117946" y="0"/>
                  <a:pt x="115599" y="0"/>
                </a:cubicBez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93" name="Google Shape;393;p59"/>
          <p:cNvSpPr/>
          <p:nvPr/>
        </p:nvSpPr>
        <p:spPr>
          <a:xfrm>
            <a:off x="2045324" y="4866858"/>
            <a:ext cx="201300" cy="273000"/>
          </a:xfrm>
          <a:custGeom>
            <a:rect b="b" l="l" r="r" t="t"/>
            <a:pathLst>
              <a:path extrusionOk="0" h="120000" w="120000">
                <a:moveTo>
                  <a:pt x="4107" y="0"/>
                </a:moveTo>
                <a:lnTo>
                  <a:pt x="0" y="0"/>
                </a:lnTo>
                <a:lnTo>
                  <a:pt x="0" y="3243"/>
                </a:lnTo>
                <a:lnTo>
                  <a:pt x="0" y="19027"/>
                </a:lnTo>
                <a:lnTo>
                  <a:pt x="52518" y="19027"/>
                </a:lnTo>
                <a:cubicBezTo>
                  <a:pt x="54865" y="19027"/>
                  <a:pt x="56919" y="20324"/>
                  <a:pt x="56919" y="22054"/>
                </a:cubicBezTo>
                <a:cubicBezTo>
                  <a:pt x="56919" y="23783"/>
                  <a:pt x="54865" y="25297"/>
                  <a:pt x="52518" y="25297"/>
                </a:cubicBezTo>
                <a:lnTo>
                  <a:pt x="0" y="25297"/>
                </a:lnTo>
                <a:lnTo>
                  <a:pt x="0" y="37837"/>
                </a:lnTo>
                <a:lnTo>
                  <a:pt x="43716" y="37837"/>
                </a:lnTo>
                <a:cubicBezTo>
                  <a:pt x="46063" y="37837"/>
                  <a:pt x="48117" y="39351"/>
                  <a:pt x="48117" y="41081"/>
                </a:cubicBezTo>
                <a:cubicBezTo>
                  <a:pt x="48117" y="42810"/>
                  <a:pt x="46063" y="44108"/>
                  <a:pt x="43716" y="44108"/>
                </a:cubicBezTo>
                <a:lnTo>
                  <a:pt x="0" y="44108"/>
                </a:lnTo>
                <a:lnTo>
                  <a:pt x="0" y="56648"/>
                </a:lnTo>
                <a:lnTo>
                  <a:pt x="26405" y="56648"/>
                </a:lnTo>
                <a:cubicBezTo>
                  <a:pt x="28753" y="56648"/>
                  <a:pt x="30513" y="58162"/>
                  <a:pt x="30513" y="59891"/>
                </a:cubicBezTo>
                <a:cubicBezTo>
                  <a:pt x="30513" y="61621"/>
                  <a:pt x="28753" y="63135"/>
                  <a:pt x="26405" y="63135"/>
                </a:cubicBezTo>
                <a:lnTo>
                  <a:pt x="0" y="63135"/>
                </a:lnTo>
                <a:lnTo>
                  <a:pt x="0" y="116540"/>
                </a:lnTo>
                <a:lnTo>
                  <a:pt x="0" y="119783"/>
                </a:lnTo>
                <a:lnTo>
                  <a:pt x="4107" y="119783"/>
                </a:lnTo>
                <a:lnTo>
                  <a:pt x="25525" y="119783"/>
                </a:lnTo>
                <a:lnTo>
                  <a:pt x="25525" y="91459"/>
                </a:lnTo>
                <a:cubicBezTo>
                  <a:pt x="25525" y="89729"/>
                  <a:pt x="27579" y="88216"/>
                  <a:pt x="29926" y="88216"/>
                </a:cubicBezTo>
                <a:lnTo>
                  <a:pt x="63960" y="88216"/>
                </a:lnTo>
                <a:cubicBezTo>
                  <a:pt x="66308" y="88216"/>
                  <a:pt x="68361" y="89729"/>
                  <a:pt x="68361" y="91459"/>
                </a:cubicBezTo>
                <a:lnTo>
                  <a:pt x="68361" y="119783"/>
                </a:lnTo>
                <a:lnTo>
                  <a:pt x="115305" y="119783"/>
                </a:lnTo>
                <a:lnTo>
                  <a:pt x="119706" y="119783"/>
                </a:lnTo>
                <a:lnTo>
                  <a:pt x="119706" y="116540"/>
                </a:lnTo>
                <a:lnTo>
                  <a:pt x="119706" y="3243"/>
                </a:lnTo>
                <a:lnTo>
                  <a:pt x="119706" y="0"/>
                </a:lnTo>
                <a:lnTo>
                  <a:pt x="115305" y="0"/>
                </a:lnTo>
                <a:lnTo>
                  <a:pt x="4107" y="0"/>
                </a:ln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94" name="Google Shape;394;p59"/>
          <p:cNvSpPr/>
          <p:nvPr/>
        </p:nvSpPr>
        <p:spPr>
          <a:xfrm>
            <a:off x="167305" y="4537608"/>
            <a:ext cx="281700" cy="602100"/>
          </a:xfrm>
          <a:custGeom>
            <a:rect b="b" l="l" r="r" t="t"/>
            <a:pathLst>
              <a:path extrusionOk="0" h="120000" w="120000">
                <a:moveTo>
                  <a:pt x="115594" y="0"/>
                </a:moveTo>
                <a:lnTo>
                  <a:pt x="4195" y="0"/>
                </a:lnTo>
                <a:cubicBezTo>
                  <a:pt x="1888" y="0"/>
                  <a:pt x="0" y="978"/>
                  <a:pt x="0" y="2055"/>
                </a:cubicBezTo>
                <a:lnTo>
                  <a:pt x="0" y="8026"/>
                </a:lnTo>
                <a:lnTo>
                  <a:pt x="72797" y="8026"/>
                </a:lnTo>
                <a:cubicBezTo>
                  <a:pt x="75104" y="8026"/>
                  <a:pt x="76993" y="8907"/>
                  <a:pt x="76993" y="9983"/>
                </a:cubicBezTo>
                <a:cubicBezTo>
                  <a:pt x="76993" y="11158"/>
                  <a:pt x="75104" y="12039"/>
                  <a:pt x="72797" y="12039"/>
                </a:cubicBezTo>
                <a:lnTo>
                  <a:pt x="0" y="12039"/>
                </a:lnTo>
                <a:lnTo>
                  <a:pt x="0" y="20065"/>
                </a:lnTo>
                <a:lnTo>
                  <a:pt x="55174" y="20065"/>
                </a:lnTo>
                <a:cubicBezTo>
                  <a:pt x="57482" y="20065"/>
                  <a:pt x="59370" y="20946"/>
                  <a:pt x="59370" y="22022"/>
                </a:cubicBezTo>
                <a:cubicBezTo>
                  <a:pt x="59370" y="23099"/>
                  <a:pt x="57482" y="23980"/>
                  <a:pt x="55174" y="23980"/>
                </a:cubicBezTo>
                <a:lnTo>
                  <a:pt x="0" y="23980"/>
                </a:lnTo>
                <a:lnTo>
                  <a:pt x="0" y="32006"/>
                </a:lnTo>
                <a:lnTo>
                  <a:pt x="37552" y="32006"/>
                </a:lnTo>
                <a:cubicBezTo>
                  <a:pt x="39860" y="32006"/>
                  <a:pt x="41748" y="32887"/>
                  <a:pt x="41748" y="33964"/>
                </a:cubicBezTo>
                <a:cubicBezTo>
                  <a:pt x="41748" y="35138"/>
                  <a:pt x="39860" y="36019"/>
                  <a:pt x="37552" y="36019"/>
                </a:cubicBezTo>
                <a:lnTo>
                  <a:pt x="0" y="36019"/>
                </a:lnTo>
                <a:lnTo>
                  <a:pt x="0" y="40032"/>
                </a:lnTo>
                <a:lnTo>
                  <a:pt x="38601" y="40032"/>
                </a:lnTo>
                <a:cubicBezTo>
                  <a:pt x="40909" y="40032"/>
                  <a:pt x="42797" y="40913"/>
                  <a:pt x="42797" y="41990"/>
                </a:cubicBezTo>
                <a:lnTo>
                  <a:pt x="42797" y="119902"/>
                </a:lnTo>
                <a:lnTo>
                  <a:pt x="51398" y="119902"/>
                </a:lnTo>
                <a:lnTo>
                  <a:pt x="51398" y="101892"/>
                </a:lnTo>
                <a:cubicBezTo>
                  <a:pt x="51398" y="100815"/>
                  <a:pt x="53286" y="99934"/>
                  <a:pt x="55594" y="99934"/>
                </a:cubicBezTo>
                <a:lnTo>
                  <a:pt x="89790" y="99934"/>
                </a:lnTo>
                <a:cubicBezTo>
                  <a:pt x="92307" y="99934"/>
                  <a:pt x="94195" y="100815"/>
                  <a:pt x="94195" y="101892"/>
                </a:cubicBezTo>
                <a:lnTo>
                  <a:pt x="94195" y="119902"/>
                </a:lnTo>
                <a:lnTo>
                  <a:pt x="115594" y="119902"/>
                </a:lnTo>
                <a:cubicBezTo>
                  <a:pt x="117902" y="119902"/>
                  <a:pt x="119790" y="119021"/>
                  <a:pt x="119790" y="117944"/>
                </a:cubicBezTo>
                <a:lnTo>
                  <a:pt x="119790" y="2055"/>
                </a:lnTo>
                <a:cubicBezTo>
                  <a:pt x="119790" y="978"/>
                  <a:pt x="117902" y="0"/>
                  <a:pt x="115594" y="0"/>
                </a:cubicBez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95" name="Google Shape;395;p59"/>
          <p:cNvSpPr/>
          <p:nvPr/>
        </p:nvSpPr>
        <p:spPr>
          <a:xfrm>
            <a:off x="-31977" y="4758551"/>
            <a:ext cx="281700" cy="381000"/>
          </a:xfrm>
          <a:custGeom>
            <a:rect b="b" l="l" r="r" t="t"/>
            <a:pathLst>
              <a:path extrusionOk="0" h="120000" w="120000">
                <a:moveTo>
                  <a:pt x="4195" y="0"/>
                </a:moveTo>
                <a:lnTo>
                  <a:pt x="0" y="0"/>
                </a:lnTo>
                <a:lnTo>
                  <a:pt x="0" y="3243"/>
                </a:lnTo>
                <a:lnTo>
                  <a:pt x="0" y="18996"/>
                </a:lnTo>
                <a:lnTo>
                  <a:pt x="52657" y="18996"/>
                </a:lnTo>
                <a:cubicBezTo>
                  <a:pt x="55174" y="18996"/>
                  <a:pt x="57062" y="20386"/>
                  <a:pt x="57062" y="22084"/>
                </a:cubicBezTo>
                <a:cubicBezTo>
                  <a:pt x="57062" y="23938"/>
                  <a:pt x="55174" y="25328"/>
                  <a:pt x="52657" y="25328"/>
                </a:cubicBezTo>
                <a:lnTo>
                  <a:pt x="0" y="25328"/>
                </a:lnTo>
                <a:lnTo>
                  <a:pt x="0" y="37837"/>
                </a:lnTo>
                <a:lnTo>
                  <a:pt x="43846" y="37837"/>
                </a:lnTo>
                <a:cubicBezTo>
                  <a:pt x="46363" y="37837"/>
                  <a:pt x="48251" y="39382"/>
                  <a:pt x="48251" y="41081"/>
                </a:cubicBezTo>
                <a:cubicBezTo>
                  <a:pt x="48251" y="42934"/>
                  <a:pt x="46363" y="44169"/>
                  <a:pt x="43846" y="44169"/>
                </a:cubicBezTo>
                <a:lnTo>
                  <a:pt x="0" y="44169"/>
                </a:lnTo>
                <a:lnTo>
                  <a:pt x="0" y="56833"/>
                </a:lnTo>
                <a:lnTo>
                  <a:pt x="26433" y="56833"/>
                </a:lnTo>
                <a:cubicBezTo>
                  <a:pt x="28741" y="56833"/>
                  <a:pt x="30629" y="58223"/>
                  <a:pt x="30629" y="59922"/>
                </a:cubicBezTo>
                <a:cubicBezTo>
                  <a:pt x="30629" y="61621"/>
                  <a:pt x="28741" y="63166"/>
                  <a:pt x="26433" y="63166"/>
                </a:cubicBezTo>
                <a:lnTo>
                  <a:pt x="0" y="63166"/>
                </a:lnTo>
                <a:lnTo>
                  <a:pt x="0" y="116602"/>
                </a:lnTo>
                <a:lnTo>
                  <a:pt x="0" y="119845"/>
                </a:lnTo>
                <a:lnTo>
                  <a:pt x="4195" y="119845"/>
                </a:lnTo>
                <a:lnTo>
                  <a:pt x="25594" y="119845"/>
                </a:lnTo>
                <a:lnTo>
                  <a:pt x="25594" y="91428"/>
                </a:lnTo>
                <a:cubicBezTo>
                  <a:pt x="25594" y="89729"/>
                  <a:pt x="27482" y="88339"/>
                  <a:pt x="30000" y="88339"/>
                </a:cubicBezTo>
                <a:lnTo>
                  <a:pt x="64195" y="88339"/>
                </a:lnTo>
                <a:cubicBezTo>
                  <a:pt x="66503" y="88339"/>
                  <a:pt x="68391" y="89729"/>
                  <a:pt x="68391" y="91428"/>
                </a:cubicBezTo>
                <a:lnTo>
                  <a:pt x="68391" y="119845"/>
                </a:lnTo>
                <a:lnTo>
                  <a:pt x="115594" y="119845"/>
                </a:lnTo>
                <a:lnTo>
                  <a:pt x="119790" y="119845"/>
                </a:lnTo>
                <a:lnTo>
                  <a:pt x="119790" y="116602"/>
                </a:lnTo>
                <a:lnTo>
                  <a:pt x="119790" y="3243"/>
                </a:lnTo>
                <a:lnTo>
                  <a:pt x="119790" y="0"/>
                </a:lnTo>
                <a:lnTo>
                  <a:pt x="115594" y="0"/>
                </a:lnTo>
                <a:lnTo>
                  <a:pt x="4195" y="0"/>
                </a:lnTo>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96" name="Google Shape;396;p59"/>
          <p:cNvSpPr/>
          <p:nvPr/>
        </p:nvSpPr>
        <p:spPr>
          <a:xfrm>
            <a:off x="6050116" y="4148176"/>
            <a:ext cx="528300" cy="603300"/>
          </a:xfrm>
          <a:custGeom>
            <a:rect b="b" l="l" r="r" t="t"/>
            <a:pathLst>
              <a:path extrusionOk="0" h="120000" w="120000">
                <a:moveTo>
                  <a:pt x="116402" y="29838"/>
                </a:moveTo>
                <a:lnTo>
                  <a:pt x="58109" y="29838"/>
                </a:lnTo>
                <a:cubicBezTo>
                  <a:pt x="55342" y="29838"/>
                  <a:pt x="53681" y="27169"/>
                  <a:pt x="55065" y="25148"/>
                </a:cubicBezTo>
                <a:lnTo>
                  <a:pt x="67332" y="6469"/>
                </a:lnTo>
                <a:cubicBezTo>
                  <a:pt x="68255" y="5013"/>
                  <a:pt x="67701" y="3072"/>
                  <a:pt x="66041" y="2264"/>
                </a:cubicBezTo>
                <a:lnTo>
                  <a:pt x="63274" y="889"/>
                </a:lnTo>
                <a:cubicBezTo>
                  <a:pt x="61614" y="0"/>
                  <a:pt x="59400" y="485"/>
                  <a:pt x="58478" y="2021"/>
                </a:cubicBezTo>
                <a:lnTo>
                  <a:pt x="29239" y="46334"/>
                </a:lnTo>
                <a:cubicBezTo>
                  <a:pt x="27855" y="48355"/>
                  <a:pt x="24442" y="48355"/>
                  <a:pt x="23151" y="46334"/>
                </a:cubicBezTo>
                <a:lnTo>
                  <a:pt x="10883" y="27654"/>
                </a:lnTo>
                <a:cubicBezTo>
                  <a:pt x="9869" y="26199"/>
                  <a:pt x="7655" y="25714"/>
                  <a:pt x="5995" y="26522"/>
                </a:cubicBezTo>
                <a:lnTo>
                  <a:pt x="3228" y="27897"/>
                </a:lnTo>
                <a:cubicBezTo>
                  <a:pt x="1568" y="28787"/>
                  <a:pt x="1014" y="30646"/>
                  <a:pt x="1936" y="32183"/>
                </a:cubicBezTo>
                <a:lnTo>
                  <a:pt x="31176" y="76495"/>
                </a:lnTo>
                <a:cubicBezTo>
                  <a:pt x="32467" y="78517"/>
                  <a:pt x="30807" y="81105"/>
                  <a:pt x="28039" y="81105"/>
                </a:cubicBezTo>
                <a:lnTo>
                  <a:pt x="3504" y="81105"/>
                </a:lnTo>
                <a:cubicBezTo>
                  <a:pt x="1568" y="81105"/>
                  <a:pt x="0" y="82560"/>
                  <a:pt x="0" y="84258"/>
                </a:cubicBezTo>
                <a:lnTo>
                  <a:pt x="0" y="87008"/>
                </a:lnTo>
                <a:cubicBezTo>
                  <a:pt x="0" y="88706"/>
                  <a:pt x="1568" y="90080"/>
                  <a:pt x="3504" y="90080"/>
                </a:cubicBezTo>
                <a:lnTo>
                  <a:pt x="61890" y="90080"/>
                </a:lnTo>
                <a:cubicBezTo>
                  <a:pt x="64565" y="90080"/>
                  <a:pt x="66318" y="92668"/>
                  <a:pt x="64934" y="94770"/>
                </a:cubicBezTo>
                <a:lnTo>
                  <a:pt x="52667" y="113369"/>
                </a:lnTo>
                <a:cubicBezTo>
                  <a:pt x="51744" y="114905"/>
                  <a:pt x="52298" y="116765"/>
                  <a:pt x="53958" y="117654"/>
                </a:cubicBezTo>
                <a:lnTo>
                  <a:pt x="56725" y="119029"/>
                </a:lnTo>
                <a:cubicBezTo>
                  <a:pt x="58385" y="119919"/>
                  <a:pt x="60599" y="119353"/>
                  <a:pt x="61521" y="117897"/>
                </a:cubicBezTo>
                <a:lnTo>
                  <a:pt x="90760" y="73584"/>
                </a:lnTo>
                <a:cubicBezTo>
                  <a:pt x="92052" y="71563"/>
                  <a:pt x="95372" y="71563"/>
                  <a:pt x="96756" y="73584"/>
                </a:cubicBezTo>
                <a:lnTo>
                  <a:pt x="109023" y="92264"/>
                </a:lnTo>
                <a:cubicBezTo>
                  <a:pt x="110038" y="93719"/>
                  <a:pt x="112159" y="94204"/>
                  <a:pt x="113912" y="93396"/>
                </a:cubicBezTo>
                <a:lnTo>
                  <a:pt x="116587" y="92021"/>
                </a:lnTo>
                <a:cubicBezTo>
                  <a:pt x="118339" y="91132"/>
                  <a:pt x="118893" y="89272"/>
                  <a:pt x="117970" y="87735"/>
                </a:cubicBezTo>
                <a:lnTo>
                  <a:pt x="88823" y="43423"/>
                </a:lnTo>
                <a:cubicBezTo>
                  <a:pt x="87440" y="41401"/>
                  <a:pt x="89192" y="38814"/>
                  <a:pt x="91960" y="38814"/>
                </a:cubicBezTo>
                <a:lnTo>
                  <a:pt x="116402" y="38814"/>
                </a:lnTo>
                <a:cubicBezTo>
                  <a:pt x="118339" y="38814"/>
                  <a:pt x="119907" y="37358"/>
                  <a:pt x="119907" y="35660"/>
                </a:cubicBezTo>
                <a:lnTo>
                  <a:pt x="119907" y="32911"/>
                </a:lnTo>
                <a:cubicBezTo>
                  <a:pt x="119907" y="31212"/>
                  <a:pt x="118339" y="29838"/>
                  <a:pt x="116402" y="29838"/>
                </a:cubicBezTo>
                <a:close/>
                <a:moveTo>
                  <a:pt x="59584" y="70916"/>
                </a:moveTo>
                <a:cubicBezTo>
                  <a:pt x="52667" y="70916"/>
                  <a:pt x="47040" y="65983"/>
                  <a:pt x="47040" y="59919"/>
                </a:cubicBezTo>
                <a:cubicBezTo>
                  <a:pt x="47040" y="53854"/>
                  <a:pt x="52667" y="49002"/>
                  <a:pt x="59584" y="49002"/>
                </a:cubicBezTo>
                <a:cubicBezTo>
                  <a:pt x="66502" y="49002"/>
                  <a:pt x="72036" y="53854"/>
                  <a:pt x="72036" y="59919"/>
                </a:cubicBezTo>
                <a:cubicBezTo>
                  <a:pt x="72036" y="65983"/>
                  <a:pt x="66502" y="70916"/>
                  <a:pt x="59584" y="70916"/>
                </a:cubicBezTo>
                <a:close/>
              </a:path>
            </a:pathLst>
          </a:custGeom>
          <a:solidFill>
            <a:srgbClr val="D9D9D9">
              <a:alpha val="32940"/>
            </a:srgbClr>
          </a:solid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grpSp>
        <p:nvGrpSpPr>
          <p:cNvPr id="397" name="Google Shape;397;p59"/>
          <p:cNvGrpSpPr/>
          <p:nvPr/>
        </p:nvGrpSpPr>
        <p:grpSpPr>
          <a:xfrm>
            <a:off x="752123" y="490049"/>
            <a:ext cx="1161911" cy="385310"/>
            <a:chOff x="2005661" y="1306799"/>
            <a:chExt cx="3098429" cy="1027493"/>
          </a:xfrm>
        </p:grpSpPr>
        <p:sp>
          <p:nvSpPr>
            <p:cNvPr id="398" name="Google Shape;398;p59"/>
            <p:cNvSpPr/>
            <p:nvPr/>
          </p:nvSpPr>
          <p:spPr>
            <a:xfrm>
              <a:off x="3385657" y="1511392"/>
              <a:ext cx="552600" cy="822900"/>
            </a:xfrm>
            <a:custGeom>
              <a:rect b="b" l="l" r="r" t="t"/>
              <a:pathLst>
                <a:path extrusionOk="0" h="120000" w="120000">
                  <a:moveTo>
                    <a:pt x="33663" y="43697"/>
                  </a:moveTo>
                  <a:cubicBezTo>
                    <a:pt x="33529" y="48323"/>
                    <a:pt x="34770" y="52766"/>
                    <a:pt x="37719" y="56919"/>
                  </a:cubicBezTo>
                  <a:cubicBezTo>
                    <a:pt x="41741" y="62591"/>
                    <a:pt x="48350" y="66232"/>
                    <a:pt x="57819" y="66704"/>
                  </a:cubicBezTo>
                  <a:cubicBezTo>
                    <a:pt x="67477" y="67188"/>
                    <a:pt x="75004" y="64406"/>
                    <a:pt x="80289" y="58876"/>
                  </a:cubicBezTo>
                  <a:cubicBezTo>
                    <a:pt x="83616" y="55394"/>
                    <a:pt x="85040" y="51560"/>
                    <a:pt x="85680" y="47515"/>
                  </a:cubicBezTo>
                  <a:cubicBezTo>
                    <a:pt x="86803" y="40432"/>
                    <a:pt x="84806" y="33770"/>
                    <a:pt x="78848" y="27893"/>
                  </a:cubicBezTo>
                  <a:cubicBezTo>
                    <a:pt x="69095" y="18279"/>
                    <a:pt x="50019" y="19286"/>
                    <a:pt x="41413" y="27336"/>
                  </a:cubicBezTo>
                  <a:cubicBezTo>
                    <a:pt x="36066" y="32336"/>
                    <a:pt x="33902" y="37752"/>
                    <a:pt x="33663" y="43697"/>
                  </a:cubicBezTo>
                  <a:close/>
                  <a:moveTo>
                    <a:pt x="85897" y="9261"/>
                  </a:moveTo>
                  <a:cubicBezTo>
                    <a:pt x="86564" y="8465"/>
                    <a:pt x="87093" y="7930"/>
                    <a:pt x="87482" y="7355"/>
                  </a:cubicBezTo>
                  <a:cubicBezTo>
                    <a:pt x="91566" y="1354"/>
                    <a:pt x="100611" y="-68"/>
                    <a:pt x="109101" y="1814"/>
                  </a:cubicBezTo>
                  <a:cubicBezTo>
                    <a:pt x="114592" y="3032"/>
                    <a:pt x="117574" y="5876"/>
                    <a:pt x="118970" y="9409"/>
                  </a:cubicBezTo>
                  <a:cubicBezTo>
                    <a:pt x="119755" y="11395"/>
                    <a:pt x="119944" y="13528"/>
                    <a:pt x="119949" y="15593"/>
                  </a:cubicBezTo>
                  <a:cubicBezTo>
                    <a:pt x="120016" y="36597"/>
                    <a:pt x="120000" y="57602"/>
                    <a:pt x="119988" y="78606"/>
                  </a:cubicBezTo>
                  <a:cubicBezTo>
                    <a:pt x="119983" y="84357"/>
                    <a:pt x="118926" y="90035"/>
                    <a:pt x="116016" y="95451"/>
                  </a:cubicBezTo>
                  <a:cubicBezTo>
                    <a:pt x="109335" y="107893"/>
                    <a:pt x="95493" y="115113"/>
                    <a:pt x="76934" y="118207"/>
                  </a:cubicBezTo>
                  <a:cubicBezTo>
                    <a:pt x="55504" y="121780"/>
                    <a:pt x="34636" y="119886"/>
                    <a:pt x="14709" y="113645"/>
                  </a:cubicBezTo>
                  <a:cubicBezTo>
                    <a:pt x="9034" y="111870"/>
                    <a:pt x="4033" y="109401"/>
                    <a:pt x="2286" y="104923"/>
                  </a:cubicBezTo>
                  <a:cubicBezTo>
                    <a:pt x="-44" y="98944"/>
                    <a:pt x="8600" y="92066"/>
                    <a:pt x="17613" y="93158"/>
                  </a:cubicBezTo>
                  <a:cubicBezTo>
                    <a:pt x="22870" y="93796"/>
                    <a:pt x="28033" y="95036"/>
                    <a:pt x="33040" y="96339"/>
                  </a:cubicBezTo>
                  <a:cubicBezTo>
                    <a:pt x="41796" y="98626"/>
                    <a:pt x="50720" y="100196"/>
                    <a:pt x="60166" y="99815"/>
                  </a:cubicBezTo>
                  <a:cubicBezTo>
                    <a:pt x="69808" y="99416"/>
                    <a:pt x="77707" y="96834"/>
                    <a:pt x="82737" y="91008"/>
                  </a:cubicBezTo>
                  <a:cubicBezTo>
                    <a:pt x="85379" y="87953"/>
                    <a:pt x="86242" y="83669"/>
                    <a:pt x="85123" y="78469"/>
                  </a:cubicBezTo>
                  <a:cubicBezTo>
                    <a:pt x="81874" y="80119"/>
                    <a:pt x="78748" y="81803"/>
                    <a:pt x="75482" y="83356"/>
                  </a:cubicBezTo>
                  <a:cubicBezTo>
                    <a:pt x="70114" y="85905"/>
                    <a:pt x="63983" y="86798"/>
                    <a:pt x="57524" y="87327"/>
                  </a:cubicBezTo>
                  <a:cubicBezTo>
                    <a:pt x="51248" y="87845"/>
                    <a:pt x="45240" y="87424"/>
                    <a:pt x="39159" y="86519"/>
                  </a:cubicBezTo>
                  <a:cubicBezTo>
                    <a:pt x="25335" y="84471"/>
                    <a:pt x="15794" y="78708"/>
                    <a:pt x="9057" y="70698"/>
                  </a:cubicBezTo>
                  <a:cubicBezTo>
                    <a:pt x="3154" y="63683"/>
                    <a:pt x="272" y="56048"/>
                    <a:pt x="61" y="47970"/>
                  </a:cubicBezTo>
                  <a:cubicBezTo>
                    <a:pt x="-100" y="41848"/>
                    <a:pt x="-150" y="35721"/>
                    <a:pt x="2547" y="29788"/>
                  </a:cubicBezTo>
                  <a:cubicBezTo>
                    <a:pt x="8105" y="17573"/>
                    <a:pt x="17941" y="7634"/>
                    <a:pt x="36255" y="2622"/>
                  </a:cubicBezTo>
                  <a:cubicBezTo>
                    <a:pt x="49880" y="-1103"/>
                    <a:pt x="63477" y="-1080"/>
                    <a:pt x="76389" y="4153"/>
                  </a:cubicBezTo>
                  <a:cubicBezTo>
                    <a:pt x="79643" y="5472"/>
                    <a:pt x="82392" y="7350"/>
                    <a:pt x="85897" y="9261"/>
                  </a:cubicBezTo>
                  <a:close/>
                </a:path>
              </a:pathLst>
            </a:cu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399" name="Google Shape;399;p59"/>
            <p:cNvSpPr/>
            <p:nvPr/>
          </p:nvSpPr>
          <p:spPr>
            <a:xfrm>
              <a:off x="2601698" y="1511378"/>
              <a:ext cx="555600" cy="821700"/>
            </a:xfrm>
            <a:custGeom>
              <a:rect b="b" l="l" r="r" t="t"/>
              <a:pathLst>
                <a:path extrusionOk="0" h="120000" w="120000">
                  <a:moveTo>
                    <a:pt x="85678" y="44531"/>
                  </a:moveTo>
                  <a:cubicBezTo>
                    <a:pt x="86097" y="37894"/>
                    <a:pt x="83440" y="32087"/>
                    <a:pt x="78505" y="27480"/>
                  </a:cubicBezTo>
                  <a:cubicBezTo>
                    <a:pt x="70473" y="19979"/>
                    <a:pt x="57139" y="19827"/>
                    <a:pt x="48011" y="23171"/>
                  </a:cubicBezTo>
                  <a:cubicBezTo>
                    <a:pt x="42878" y="25051"/>
                    <a:pt x="39351" y="28271"/>
                    <a:pt x="37119" y="32036"/>
                  </a:cubicBezTo>
                  <a:cubicBezTo>
                    <a:pt x="34016" y="37271"/>
                    <a:pt x="33428" y="42747"/>
                    <a:pt x="34643" y="48184"/>
                  </a:cubicBezTo>
                  <a:cubicBezTo>
                    <a:pt x="35756" y="53183"/>
                    <a:pt x="38000" y="58025"/>
                    <a:pt x="43534" y="61873"/>
                  </a:cubicBezTo>
                  <a:cubicBezTo>
                    <a:pt x="52736" y="68281"/>
                    <a:pt x="67353" y="68359"/>
                    <a:pt x="76318" y="61913"/>
                  </a:cubicBezTo>
                  <a:cubicBezTo>
                    <a:pt x="83163" y="56998"/>
                    <a:pt x="85921" y="51056"/>
                    <a:pt x="85678" y="44531"/>
                  </a:cubicBezTo>
                  <a:close/>
                  <a:moveTo>
                    <a:pt x="34569" y="80663"/>
                  </a:moveTo>
                  <a:cubicBezTo>
                    <a:pt x="34445" y="82128"/>
                    <a:pt x="34276" y="83233"/>
                    <a:pt x="34276" y="84333"/>
                  </a:cubicBezTo>
                  <a:cubicBezTo>
                    <a:pt x="34253" y="91784"/>
                    <a:pt x="34451" y="99235"/>
                    <a:pt x="34162" y="106680"/>
                  </a:cubicBezTo>
                  <a:cubicBezTo>
                    <a:pt x="34072" y="109081"/>
                    <a:pt x="33230" y="111606"/>
                    <a:pt x="31845" y="113822"/>
                  </a:cubicBezTo>
                  <a:cubicBezTo>
                    <a:pt x="28957" y="118440"/>
                    <a:pt x="22767" y="120471"/>
                    <a:pt x="14803" y="119910"/>
                  </a:cubicBezTo>
                  <a:cubicBezTo>
                    <a:pt x="7947" y="119422"/>
                    <a:pt x="2362" y="115994"/>
                    <a:pt x="1073" y="111202"/>
                  </a:cubicBezTo>
                  <a:cubicBezTo>
                    <a:pt x="423" y="108784"/>
                    <a:pt x="45" y="106298"/>
                    <a:pt x="39" y="103841"/>
                  </a:cubicBezTo>
                  <a:cubicBezTo>
                    <a:pt x="-16" y="74699"/>
                    <a:pt x="-28" y="45558"/>
                    <a:pt x="107" y="16416"/>
                  </a:cubicBezTo>
                  <a:cubicBezTo>
                    <a:pt x="118" y="13594"/>
                    <a:pt x="469" y="10592"/>
                    <a:pt x="1904" y="7989"/>
                  </a:cubicBezTo>
                  <a:cubicBezTo>
                    <a:pt x="4126" y="3983"/>
                    <a:pt x="8795" y="1481"/>
                    <a:pt x="15402" y="1049"/>
                  </a:cubicBezTo>
                  <a:cubicBezTo>
                    <a:pt x="22338" y="600"/>
                    <a:pt x="27917" y="2188"/>
                    <a:pt x="31760" y="6205"/>
                  </a:cubicBezTo>
                  <a:cubicBezTo>
                    <a:pt x="32580" y="7058"/>
                    <a:pt x="33122" y="8034"/>
                    <a:pt x="33982" y="9218"/>
                  </a:cubicBezTo>
                  <a:cubicBezTo>
                    <a:pt x="35084" y="8640"/>
                    <a:pt x="36016" y="8242"/>
                    <a:pt x="36780" y="7731"/>
                  </a:cubicBezTo>
                  <a:cubicBezTo>
                    <a:pt x="43455" y="3265"/>
                    <a:pt x="51442" y="763"/>
                    <a:pt x="60802" y="173"/>
                  </a:cubicBezTo>
                  <a:cubicBezTo>
                    <a:pt x="74967" y="-718"/>
                    <a:pt x="87577" y="1812"/>
                    <a:pt x="98311" y="8118"/>
                  </a:cubicBezTo>
                  <a:cubicBezTo>
                    <a:pt x="106338" y="12837"/>
                    <a:pt x="111662" y="18913"/>
                    <a:pt x="115054" y="25623"/>
                  </a:cubicBezTo>
                  <a:cubicBezTo>
                    <a:pt x="121141" y="37669"/>
                    <a:pt x="122063" y="49934"/>
                    <a:pt x="115274" y="61969"/>
                  </a:cubicBezTo>
                  <a:cubicBezTo>
                    <a:pt x="108491" y="73998"/>
                    <a:pt x="96678" y="82863"/>
                    <a:pt x="77731" y="86555"/>
                  </a:cubicBezTo>
                  <a:cubicBezTo>
                    <a:pt x="65878" y="88861"/>
                    <a:pt x="54477" y="87918"/>
                    <a:pt x="43551" y="84181"/>
                  </a:cubicBezTo>
                  <a:cubicBezTo>
                    <a:pt x="40691" y="83205"/>
                    <a:pt x="37989" y="82010"/>
                    <a:pt x="34569" y="80663"/>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00" name="Google Shape;400;p59"/>
            <p:cNvSpPr/>
            <p:nvPr/>
          </p:nvSpPr>
          <p:spPr>
            <a:xfrm>
              <a:off x="2005661" y="1511388"/>
              <a:ext cx="555300" cy="602400"/>
            </a:xfrm>
            <a:custGeom>
              <a:rect b="b" l="l" r="r" t="t"/>
              <a:pathLst>
                <a:path extrusionOk="0" h="120000" w="120000">
                  <a:moveTo>
                    <a:pt x="34208" y="56341"/>
                  </a:moveTo>
                  <a:cubicBezTo>
                    <a:pt x="34214" y="72659"/>
                    <a:pt x="37771" y="79526"/>
                    <a:pt x="44920" y="85652"/>
                  </a:cubicBezTo>
                  <a:cubicBezTo>
                    <a:pt x="54409" y="93785"/>
                    <a:pt x="70221" y="92627"/>
                    <a:pt x="77839" y="83536"/>
                  </a:cubicBezTo>
                  <a:cubicBezTo>
                    <a:pt x="88890" y="70360"/>
                    <a:pt x="89093" y="51316"/>
                    <a:pt x="78953" y="37775"/>
                  </a:cubicBezTo>
                  <a:cubicBezTo>
                    <a:pt x="70538" y="26533"/>
                    <a:pt x="52594" y="25877"/>
                    <a:pt x="42963" y="36098"/>
                  </a:cubicBezTo>
                  <a:cubicBezTo>
                    <a:pt x="36499" y="42960"/>
                    <a:pt x="34316" y="50922"/>
                    <a:pt x="34208" y="56341"/>
                  </a:cubicBezTo>
                  <a:close/>
                  <a:moveTo>
                    <a:pt x="87238" y="105626"/>
                  </a:moveTo>
                  <a:cubicBezTo>
                    <a:pt x="81990" y="111798"/>
                    <a:pt x="75882" y="115459"/>
                    <a:pt x="68892" y="117781"/>
                  </a:cubicBezTo>
                  <a:cubicBezTo>
                    <a:pt x="56734" y="121813"/>
                    <a:pt x="44863" y="120005"/>
                    <a:pt x="33564" y="115186"/>
                  </a:cubicBezTo>
                  <a:cubicBezTo>
                    <a:pt x="16490" y="107902"/>
                    <a:pt x="6707" y="94601"/>
                    <a:pt x="2493" y="78414"/>
                  </a:cubicBezTo>
                  <a:cubicBezTo>
                    <a:pt x="-2109" y="60704"/>
                    <a:pt x="-633" y="42925"/>
                    <a:pt x="9331" y="26704"/>
                  </a:cubicBezTo>
                  <a:cubicBezTo>
                    <a:pt x="17542" y="13335"/>
                    <a:pt x="29684" y="3855"/>
                    <a:pt x="46447" y="906"/>
                  </a:cubicBezTo>
                  <a:cubicBezTo>
                    <a:pt x="59442" y="-1385"/>
                    <a:pt x="71839" y="490"/>
                    <a:pt x="82341" y="8726"/>
                  </a:cubicBezTo>
                  <a:cubicBezTo>
                    <a:pt x="83919" y="9964"/>
                    <a:pt x="85231" y="11498"/>
                    <a:pt x="87103" y="13318"/>
                  </a:cubicBezTo>
                  <a:cubicBezTo>
                    <a:pt x="88714" y="8863"/>
                    <a:pt x="91350" y="5669"/>
                    <a:pt x="95433" y="3445"/>
                  </a:cubicBezTo>
                  <a:cubicBezTo>
                    <a:pt x="103339" y="-866"/>
                    <a:pt x="114039" y="1346"/>
                    <a:pt x="117856" y="8692"/>
                  </a:cubicBezTo>
                  <a:cubicBezTo>
                    <a:pt x="119293" y="11458"/>
                    <a:pt x="119869" y="14846"/>
                    <a:pt x="119886" y="17955"/>
                  </a:cubicBezTo>
                  <a:cubicBezTo>
                    <a:pt x="120033" y="45931"/>
                    <a:pt x="120045" y="73908"/>
                    <a:pt x="119875" y="101885"/>
                  </a:cubicBezTo>
                  <a:cubicBezTo>
                    <a:pt x="119847" y="106442"/>
                    <a:pt x="119146" y="111016"/>
                    <a:pt x="115170" y="114615"/>
                  </a:cubicBezTo>
                  <a:cubicBezTo>
                    <a:pt x="107677" y="121397"/>
                    <a:pt x="93578" y="119269"/>
                    <a:pt x="89206" y="110509"/>
                  </a:cubicBezTo>
                  <a:cubicBezTo>
                    <a:pt x="88567" y="109231"/>
                    <a:pt x="88132" y="107873"/>
                    <a:pt x="87238" y="105626"/>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01" name="Google Shape;401;p59"/>
            <p:cNvSpPr/>
            <p:nvPr/>
          </p:nvSpPr>
          <p:spPr>
            <a:xfrm>
              <a:off x="4545490" y="1511381"/>
              <a:ext cx="558600" cy="601200"/>
            </a:xfrm>
            <a:custGeom>
              <a:rect b="b" l="l" r="r" t="t"/>
              <a:pathLst>
                <a:path extrusionOk="0" h="120000" w="120000">
                  <a:moveTo>
                    <a:pt x="85397" y="48998"/>
                  </a:moveTo>
                  <a:cubicBezTo>
                    <a:pt x="85381" y="37791"/>
                    <a:pt x="74934" y="25543"/>
                    <a:pt x="59520" y="26234"/>
                  </a:cubicBezTo>
                  <a:cubicBezTo>
                    <a:pt x="45939" y="26838"/>
                    <a:pt x="34075" y="37106"/>
                    <a:pt x="34400" y="48998"/>
                  </a:cubicBezTo>
                  <a:cubicBezTo>
                    <a:pt x="51395" y="48998"/>
                    <a:pt x="68396" y="48998"/>
                    <a:pt x="85397" y="48998"/>
                  </a:cubicBezTo>
                  <a:close/>
                  <a:moveTo>
                    <a:pt x="34394" y="70489"/>
                  </a:moveTo>
                  <a:cubicBezTo>
                    <a:pt x="36043" y="78628"/>
                    <a:pt x="40074" y="84424"/>
                    <a:pt x="47156" y="88096"/>
                  </a:cubicBezTo>
                  <a:cubicBezTo>
                    <a:pt x="58320" y="93886"/>
                    <a:pt x="69888" y="93639"/>
                    <a:pt x="81366" y="88988"/>
                  </a:cubicBezTo>
                  <a:cubicBezTo>
                    <a:pt x="86620" y="86864"/>
                    <a:pt x="91582" y="84124"/>
                    <a:pt x="96640" y="81592"/>
                  </a:cubicBezTo>
                  <a:cubicBezTo>
                    <a:pt x="107664" y="76078"/>
                    <a:pt x="118121" y="86444"/>
                    <a:pt x="116826" y="94536"/>
                  </a:cubicBezTo>
                  <a:cubicBezTo>
                    <a:pt x="116231" y="98255"/>
                    <a:pt x="114230" y="101161"/>
                    <a:pt x="111493" y="103769"/>
                  </a:cubicBezTo>
                  <a:cubicBezTo>
                    <a:pt x="105864" y="109121"/>
                    <a:pt x="98793" y="112298"/>
                    <a:pt x="91408" y="114814"/>
                  </a:cubicBezTo>
                  <a:cubicBezTo>
                    <a:pt x="74379" y="120627"/>
                    <a:pt x="56930" y="122152"/>
                    <a:pt x="39699" y="116293"/>
                  </a:cubicBezTo>
                  <a:cubicBezTo>
                    <a:pt x="18391" y="109041"/>
                    <a:pt x="5943" y="94358"/>
                    <a:pt x="1513" y="73741"/>
                  </a:cubicBezTo>
                  <a:cubicBezTo>
                    <a:pt x="-1014" y="61971"/>
                    <a:pt x="-487" y="50316"/>
                    <a:pt x="3913" y="39034"/>
                  </a:cubicBezTo>
                  <a:cubicBezTo>
                    <a:pt x="11848" y="18700"/>
                    <a:pt x="26438" y="5082"/>
                    <a:pt x="49977" y="966"/>
                  </a:cubicBezTo>
                  <a:cubicBezTo>
                    <a:pt x="67937" y="-2169"/>
                    <a:pt x="83564" y="2434"/>
                    <a:pt x="97346" y="13307"/>
                  </a:cubicBezTo>
                  <a:cubicBezTo>
                    <a:pt x="110557" y="23724"/>
                    <a:pt x="117527" y="37152"/>
                    <a:pt x="119887" y="52877"/>
                  </a:cubicBezTo>
                  <a:cubicBezTo>
                    <a:pt x="119966" y="53406"/>
                    <a:pt x="119988" y="53947"/>
                    <a:pt x="119994" y="54483"/>
                  </a:cubicBezTo>
                  <a:cubicBezTo>
                    <a:pt x="120100" y="65493"/>
                    <a:pt x="116220" y="70489"/>
                    <a:pt x="103912" y="70495"/>
                  </a:cubicBezTo>
                  <a:cubicBezTo>
                    <a:pt x="82392" y="70501"/>
                    <a:pt x="60871" y="70489"/>
                    <a:pt x="39357" y="70489"/>
                  </a:cubicBezTo>
                  <a:cubicBezTo>
                    <a:pt x="38039" y="70489"/>
                    <a:pt x="36721" y="70489"/>
                    <a:pt x="34394" y="70489"/>
                  </a:cubicBezTo>
                  <a:close/>
                </a:path>
              </a:pathLst>
            </a:cu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02" name="Google Shape;402;p59"/>
            <p:cNvSpPr/>
            <p:nvPr/>
          </p:nvSpPr>
          <p:spPr>
            <a:xfrm>
              <a:off x="3960212" y="1511388"/>
              <a:ext cx="555900" cy="599700"/>
            </a:xfrm>
            <a:custGeom>
              <a:rect b="b" l="l" r="r" t="t"/>
              <a:pathLst>
                <a:path extrusionOk="0" h="120000" w="120000">
                  <a:moveTo>
                    <a:pt x="34368" y="49811"/>
                  </a:moveTo>
                  <a:cubicBezTo>
                    <a:pt x="51613" y="49834"/>
                    <a:pt x="68836" y="49811"/>
                    <a:pt x="86065" y="49817"/>
                  </a:cubicBezTo>
                  <a:cubicBezTo>
                    <a:pt x="85998" y="37257"/>
                    <a:pt x="75343" y="26777"/>
                    <a:pt x="61718" y="26120"/>
                  </a:cubicBezTo>
                  <a:cubicBezTo>
                    <a:pt x="47709" y="25445"/>
                    <a:pt x="34946" y="36062"/>
                    <a:pt x="34368" y="49811"/>
                  </a:cubicBezTo>
                  <a:close/>
                  <a:moveTo>
                    <a:pt x="34785" y="70297"/>
                  </a:moveTo>
                  <a:cubicBezTo>
                    <a:pt x="35324" y="72628"/>
                    <a:pt x="35475" y="74371"/>
                    <a:pt x="36131" y="75937"/>
                  </a:cubicBezTo>
                  <a:cubicBezTo>
                    <a:pt x="39857" y="84817"/>
                    <a:pt x="46986" y="89674"/>
                    <a:pt x="56958" y="91828"/>
                  </a:cubicBezTo>
                  <a:cubicBezTo>
                    <a:pt x="69148" y="94462"/>
                    <a:pt x="79653" y="90880"/>
                    <a:pt x="89974" y="85600"/>
                  </a:cubicBezTo>
                  <a:cubicBezTo>
                    <a:pt x="93489" y="83811"/>
                    <a:pt x="97115" y="82120"/>
                    <a:pt x="100869" y="80845"/>
                  </a:cubicBezTo>
                  <a:cubicBezTo>
                    <a:pt x="106035" y="79097"/>
                    <a:pt x="110423" y="81085"/>
                    <a:pt x="113710" y="84657"/>
                  </a:cubicBezTo>
                  <a:cubicBezTo>
                    <a:pt x="117247" y="88497"/>
                    <a:pt x="118943" y="93011"/>
                    <a:pt x="116590" y="98074"/>
                  </a:cubicBezTo>
                  <a:cubicBezTo>
                    <a:pt x="114438" y="102697"/>
                    <a:pt x="110534" y="106045"/>
                    <a:pt x="106147" y="108588"/>
                  </a:cubicBezTo>
                  <a:cubicBezTo>
                    <a:pt x="94729" y="115217"/>
                    <a:pt x="82272" y="118977"/>
                    <a:pt x="68703" y="119805"/>
                  </a:cubicBezTo>
                  <a:cubicBezTo>
                    <a:pt x="58581" y="120422"/>
                    <a:pt x="48771" y="119685"/>
                    <a:pt x="39273" y="116360"/>
                  </a:cubicBezTo>
                  <a:cubicBezTo>
                    <a:pt x="23101" y="110691"/>
                    <a:pt x="11867" y="100394"/>
                    <a:pt x="5216" y="85565"/>
                  </a:cubicBezTo>
                  <a:cubicBezTo>
                    <a:pt x="1751" y="77834"/>
                    <a:pt x="0" y="69742"/>
                    <a:pt x="0" y="61605"/>
                  </a:cubicBezTo>
                  <a:cubicBezTo>
                    <a:pt x="0" y="37525"/>
                    <a:pt x="13235" y="12520"/>
                    <a:pt x="40574" y="3434"/>
                  </a:cubicBezTo>
                  <a:cubicBezTo>
                    <a:pt x="59955" y="-3005"/>
                    <a:pt x="78207" y="-314"/>
                    <a:pt x="94713" y="10937"/>
                  </a:cubicBezTo>
                  <a:cubicBezTo>
                    <a:pt x="107604" y="19725"/>
                    <a:pt x="115823" y="31657"/>
                    <a:pt x="119049" y="46200"/>
                  </a:cubicBezTo>
                  <a:cubicBezTo>
                    <a:pt x="120122" y="51022"/>
                    <a:pt x="120111" y="56154"/>
                    <a:pt x="119860" y="61108"/>
                  </a:cubicBezTo>
                  <a:cubicBezTo>
                    <a:pt x="119594" y="66365"/>
                    <a:pt x="115289" y="69834"/>
                    <a:pt x="109650" y="70194"/>
                  </a:cubicBezTo>
                  <a:cubicBezTo>
                    <a:pt x="107720" y="70320"/>
                    <a:pt x="105785" y="70302"/>
                    <a:pt x="103855" y="70302"/>
                  </a:cubicBezTo>
                  <a:cubicBezTo>
                    <a:pt x="82990" y="70308"/>
                    <a:pt x="62124" y="70302"/>
                    <a:pt x="41258" y="70297"/>
                  </a:cubicBezTo>
                  <a:cubicBezTo>
                    <a:pt x="39373" y="70297"/>
                    <a:pt x="37493" y="70297"/>
                    <a:pt x="34785" y="70297"/>
                  </a:cubicBezTo>
                  <a:close/>
                </a:path>
              </a:pathLst>
            </a:cu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03" name="Google Shape;403;p59"/>
            <p:cNvSpPr/>
            <p:nvPr/>
          </p:nvSpPr>
          <p:spPr>
            <a:xfrm>
              <a:off x="3192359" y="1516751"/>
              <a:ext cx="156000" cy="587700"/>
            </a:xfrm>
            <a:custGeom>
              <a:rect b="b" l="l" r="r" t="t"/>
              <a:pathLst>
                <a:path extrusionOk="0" h="120000" w="120000">
                  <a:moveTo>
                    <a:pt x="119910" y="60271"/>
                  </a:moveTo>
                  <a:cubicBezTo>
                    <a:pt x="119910" y="74704"/>
                    <a:pt x="119726" y="89142"/>
                    <a:pt x="120000" y="103575"/>
                  </a:cubicBezTo>
                  <a:cubicBezTo>
                    <a:pt x="120105" y="109290"/>
                    <a:pt x="112656" y="113938"/>
                    <a:pt x="94619" y="117130"/>
                  </a:cubicBezTo>
                  <a:cubicBezTo>
                    <a:pt x="57000" y="123792"/>
                    <a:pt x="6874" y="118510"/>
                    <a:pt x="351" y="104943"/>
                  </a:cubicBezTo>
                  <a:cubicBezTo>
                    <a:pt x="-167" y="103864"/>
                    <a:pt x="44" y="102755"/>
                    <a:pt x="44" y="101658"/>
                  </a:cubicBezTo>
                  <a:cubicBezTo>
                    <a:pt x="44" y="74253"/>
                    <a:pt x="-55" y="46843"/>
                    <a:pt x="256" y="19438"/>
                  </a:cubicBezTo>
                  <a:cubicBezTo>
                    <a:pt x="289" y="16563"/>
                    <a:pt x="1343" y="13578"/>
                    <a:pt x="4415" y="10841"/>
                  </a:cubicBezTo>
                  <a:cubicBezTo>
                    <a:pt x="12718" y="3435"/>
                    <a:pt x="39604" y="-906"/>
                    <a:pt x="68240" y="161"/>
                  </a:cubicBezTo>
                  <a:cubicBezTo>
                    <a:pt x="97251" y="1241"/>
                    <a:pt x="119029" y="7100"/>
                    <a:pt x="119442" y="14779"/>
                  </a:cubicBezTo>
                  <a:cubicBezTo>
                    <a:pt x="120267" y="29939"/>
                    <a:pt x="119687" y="45105"/>
                    <a:pt x="119687" y="60271"/>
                  </a:cubicBezTo>
                  <a:cubicBezTo>
                    <a:pt x="119760" y="60271"/>
                    <a:pt x="119832" y="60271"/>
                    <a:pt x="119910" y="60271"/>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sp>
          <p:nvSpPr>
            <p:cNvPr id="404" name="Google Shape;404;p59"/>
            <p:cNvSpPr/>
            <p:nvPr/>
          </p:nvSpPr>
          <p:spPr>
            <a:xfrm>
              <a:off x="3187636" y="1306799"/>
              <a:ext cx="170100" cy="171900"/>
            </a:xfrm>
            <a:custGeom>
              <a:rect b="b" l="l" r="r" t="t"/>
              <a:pathLst>
                <a:path extrusionOk="0" h="120000" w="120000">
                  <a:moveTo>
                    <a:pt x="102419" y="17574"/>
                  </a:moveTo>
                  <a:cubicBezTo>
                    <a:pt x="125853" y="41004"/>
                    <a:pt x="125853" y="78995"/>
                    <a:pt x="102419" y="102425"/>
                  </a:cubicBezTo>
                  <a:cubicBezTo>
                    <a:pt x="78991" y="125860"/>
                    <a:pt x="41002" y="125860"/>
                    <a:pt x="17574" y="102425"/>
                  </a:cubicBezTo>
                  <a:cubicBezTo>
                    <a:pt x="-5860" y="78995"/>
                    <a:pt x="-5860" y="41004"/>
                    <a:pt x="17574" y="17574"/>
                  </a:cubicBezTo>
                  <a:cubicBezTo>
                    <a:pt x="41002" y="-5860"/>
                    <a:pt x="78991" y="-5860"/>
                    <a:pt x="102419" y="17574"/>
                  </a:cubicBezTo>
                  <a:close/>
                </a:path>
              </a:pathLst>
            </a:cu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300">
                <a:solidFill>
                  <a:schemeClr val="dk1"/>
                </a:solidFill>
                <a:latin typeface="Helvetica Neue"/>
                <a:ea typeface="Helvetica Neue"/>
                <a:cs typeface="Helvetica Neue"/>
                <a:sym typeface="Helvetica Neue"/>
              </a:endParaRPr>
            </a:p>
          </p:txBody>
        </p:sp>
      </p:grpSp>
      <p:cxnSp>
        <p:nvCxnSpPr>
          <p:cNvPr id="405" name="Google Shape;405;p59"/>
          <p:cNvCxnSpPr/>
          <p:nvPr/>
        </p:nvCxnSpPr>
        <p:spPr>
          <a:xfrm>
            <a:off x="718751" y="2977768"/>
            <a:ext cx="8425500" cy="0"/>
          </a:xfrm>
          <a:prstGeom prst="straightConnector1">
            <a:avLst/>
          </a:prstGeom>
          <a:noFill/>
          <a:ln cap="flat" cmpd="sng" w="9525">
            <a:solidFill>
              <a:srgbClr val="BFBFBF"/>
            </a:solidFill>
            <a:prstDash val="solid"/>
            <a:round/>
            <a:headEnd len="sm" w="sm" type="none"/>
            <a:tailEnd len="sm" w="sm" type="none"/>
          </a:ln>
        </p:spPr>
      </p:cxnSp>
      <p:sp>
        <p:nvSpPr>
          <p:cNvPr id="406" name="Google Shape;406;p59"/>
          <p:cNvSpPr/>
          <p:nvPr/>
        </p:nvSpPr>
        <p:spPr>
          <a:xfrm>
            <a:off x="6920159" y="4891430"/>
            <a:ext cx="1688100" cy="1731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700">
                <a:solidFill>
                  <a:srgbClr val="BFBFBF"/>
                </a:solidFill>
                <a:latin typeface="Helvetica Neue"/>
                <a:ea typeface="Helvetica Neue"/>
                <a:cs typeface="Helvetica Neue"/>
                <a:sym typeface="Helvetica Neue"/>
              </a:rPr>
              <a:t>©2016 Apigee Corp. All Rights Reserved. </a:t>
            </a:r>
            <a:endParaRPr sz="700">
              <a:solidFill>
                <a:srgbClr val="BFBFBF"/>
              </a:solidFill>
              <a:latin typeface="Helvetica Neue"/>
              <a:ea typeface="Helvetica Neue"/>
              <a:cs typeface="Helvetica Neue"/>
              <a:sym typeface="Helvetica Neue"/>
            </a:endParaRPr>
          </a:p>
        </p:txBody>
      </p:sp>
      <p:pic>
        <p:nvPicPr>
          <p:cNvPr id="407" name="Google Shape;407;p59"/>
          <p:cNvPicPr preferRelativeResize="0"/>
          <p:nvPr/>
        </p:nvPicPr>
        <p:blipFill rotWithShape="1">
          <a:blip r:embed="rId2">
            <a:alphaModFix/>
          </a:blip>
          <a:srcRect b="0" l="0" r="32939" t="0"/>
          <a:stretch/>
        </p:blipFill>
        <p:spPr>
          <a:xfrm>
            <a:off x="6100475" y="1971868"/>
            <a:ext cx="3060300" cy="2962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Divider">
  <p:cSld name="CUSTOM_2_1">
    <p:spTree>
      <p:nvGrpSpPr>
        <p:cNvPr id="44" name="Shape 44"/>
        <p:cNvGrpSpPr/>
        <p:nvPr/>
      </p:nvGrpSpPr>
      <p:grpSpPr>
        <a:xfrm>
          <a:off x="0" y="0"/>
          <a:ext cx="0" cy="0"/>
          <a:chOff x="0" y="0"/>
          <a:chExt cx="0" cy="0"/>
        </a:xfrm>
      </p:grpSpPr>
      <p:grpSp>
        <p:nvGrpSpPr>
          <p:cNvPr id="45" name="Google Shape;45;p7"/>
          <p:cNvGrpSpPr/>
          <p:nvPr/>
        </p:nvGrpSpPr>
        <p:grpSpPr>
          <a:xfrm>
            <a:off x="-10312" y="-8075"/>
            <a:ext cx="9164625" cy="5169875"/>
            <a:chOff x="-10312" y="-8075"/>
            <a:chExt cx="9164625" cy="5169875"/>
          </a:xfrm>
        </p:grpSpPr>
        <p:sp>
          <p:nvSpPr>
            <p:cNvPr id="46" name="Google Shape;46;p7"/>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333333"/>
            </a:solidFill>
            <a:ln>
              <a:noFill/>
            </a:ln>
          </p:spPr>
        </p:sp>
        <p:sp>
          <p:nvSpPr>
            <p:cNvPr id="47" name="Google Shape;47;p7"/>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404040"/>
            </a:solidFill>
            <a:ln>
              <a:noFill/>
            </a:ln>
          </p:spPr>
        </p:sp>
      </p:grpSp>
      <p:sp>
        <p:nvSpPr>
          <p:cNvPr id="48" name="Google Shape;48;p7"/>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 Divider">
  <p:cSld name="CUSTOM_2_1_1">
    <p:spTree>
      <p:nvGrpSpPr>
        <p:cNvPr id="49" name="Shape 49"/>
        <p:cNvGrpSpPr/>
        <p:nvPr/>
      </p:nvGrpSpPr>
      <p:grpSpPr>
        <a:xfrm>
          <a:off x="0" y="0"/>
          <a:ext cx="0" cy="0"/>
          <a:chOff x="0" y="0"/>
          <a:chExt cx="0" cy="0"/>
        </a:xfrm>
      </p:grpSpPr>
      <p:grpSp>
        <p:nvGrpSpPr>
          <p:cNvPr id="50" name="Google Shape;50;p8"/>
          <p:cNvGrpSpPr/>
          <p:nvPr/>
        </p:nvGrpSpPr>
        <p:grpSpPr>
          <a:xfrm>
            <a:off x="-10312" y="-8075"/>
            <a:ext cx="9164625" cy="5169875"/>
            <a:chOff x="-10312" y="-8075"/>
            <a:chExt cx="9164625" cy="5169875"/>
          </a:xfrm>
        </p:grpSpPr>
        <p:sp>
          <p:nvSpPr>
            <p:cNvPr id="51" name="Google Shape;51;p8"/>
            <p:cNvSpPr/>
            <p:nvPr/>
          </p:nvSpPr>
          <p:spPr>
            <a:xfrm>
              <a:off x="-10312" y="-8075"/>
              <a:ext cx="9164625" cy="5159650"/>
            </a:xfrm>
            <a:custGeom>
              <a:rect b="b" l="l" r="r" t="t"/>
              <a:pathLst>
                <a:path extrusionOk="0" h="206386" w="366585">
                  <a:moveTo>
                    <a:pt x="0" y="0"/>
                  </a:moveTo>
                  <a:lnTo>
                    <a:pt x="0" y="206386"/>
                  </a:lnTo>
                  <a:lnTo>
                    <a:pt x="366585" y="206386"/>
                  </a:lnTo>
                  <a:close/>
                </a:path>
              </a:pathLst>
            </a:custGeom>
            <a:solidFill>
              <a:srgbClr val="4285F4"/>
            </a:solidFill>
            <a:ln>
              <a:noFill/>
            </a:ln>
          </p:spPr>
        </p:sp>
        <p:sp>
          <p:nvSpPr>
            <p:cNvPr id="52" name="Google Shape;52;p8"/>
            <p:cNvSpPr/>
            <p:nvPr/>
          </p:nvSpPr>
          <p:spPr>
            <a:xfrm rot="10800000">
              <a:off x="-10312" y="2150"/>
              <a:ext cx="9164625" cy="5159650"/>
            </a:xfrm>
            <a:custGeom>
              <a:rect b="b" l="l" r="r" t="t"/>
              <a:pathLst>
                <a:path extrusionOk="0" h="206386" w="366585">
                  <a:moveTo>
                    <a:pt x="0" y="0"/>
                  </a:moveTo>
                  <a:lnTo>
                    <a:pt x="0" y="206386"/>
                  </a:lnTo>
                  <a:lnTo>
                    <a:pt x="366585" y="206386"/>
                  </a:lnTo>
                  <a:close/>
                </a:path>
              </a:pathLst>
            </a:custGeom>
            <a:solidFill>
              <a:srgbClr val="689DF6"/>
            </a:solidFill>
            <a:ln>
              <a:noFill/>
            </a:ln>
          </p:spPr>
        </p:sp>
      </p:grpSp>
      <p:sp>
        <p:nvSpPr>
          <p:cNvPr id="53" name="Google Shape;53;p8"/>
          <p:cNvSpPr txBox="1"/>
          <p:nvPr/>
        </p:nvSpPr>
        <p:spPr>
          <a:xfrm>
            <a:off x="7733647" y="4876337"/>
            <a:ext cx="1362900" cy="125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700">
                <a:solidFill>
                  <a:srgbClr val="FFFFFF"/>
                </a:solidFill>
                <a:latin typeface="Roboto"/>
                <a:ea typeface="Roboto"/>
                <a:cs typeface="Roboto"/>
                <a:sym typeface="Roboto"/>
              </a:rPr>
              <a:t>Proprietary + Confidential</a:t>
            </a:r>
            <a:endParaRPr sz="700">
              <a:solidFill>
                <a:srgbClr val="FFFFFF"/>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Title">
  <p:cSld name="TITLE_2">
    <p:spTree>
      <p:nvGrpSpPr>
        <p:cNvPr id="58" name="Shape 58"/>
        <p:cNvGrpSpPr/>
        <p:nvPr/>
      </p:nvGrpSpPr>
      <p:grpSpPr>
        <a:xfrm>
          <a:off x="0" y="0"/>
          <a:ext cx="0" cy="0"/>
          <a:chOff x="0" y="0"/>
          <a:chExt cx="0" cy="0"/>
        </a:xfrm>
      </p:grpSpPr>
      <p:sp>
        <p:nvSpPr>
          <p:cNvPr id="59" name="Google Shape;59;p10"/>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0" name="Google Shape;60;p10"/>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61" name="Google Shape;61;p10"/>
          <p:cNvPicPr preferRelativeResize="0"/>
          <p:nvPr/>
        </p:nvPicPr>
        <p:blipFill>
          <a:blip r:embed="rId2">
            <a:alphaModFix/>
          </a:blip>
          <a:stretch>
            <a:fillRect/>
          </a:stretch>
        </p:blipFill>
        <p:spPr>
          <a:xfrm>
            <a:off x="176225" y="4841775"/>
            <a:ext cx="538283" cy="1711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 Title 1">
  <p:cSld name="TITLE_2_4">
    <p:spTree>
      <p:nvGrpSpPr>
        <p:cNvPr id="62" name="Shape 62"/>
        <p:cNvGrpSpPr/>
        <p:nvPr/>
      </p:nvGrpSpPr>
      <p:grpSpPr>
        <a:xfrm>
          <a:off x="0" y="0"/>
          <a:ext cx="0" cy="0"/>
          <a:chOff x="0" y="0"/>
          <a:chExt cx="0" cy="0"/>
        </a:xfrm>
      </p:grpSpPr>
      <p:sp>
        <p:nvSpPr>
          <p:cNvPr id="63" name="Google Shape;63;p11"/>
          <p:cNvSpPr txBox="1"/>
          <p:nvPr>
            <p:ph type="title"/>
          </p:nvPr>
        </p:nvSpPr>
        <p:spPr>
          <a:xfrm>
            <a:off x="167100" y="522375"/>
            <a:ext cx="6614100" cy="755700"/>
          </a:xfrm>
          <a:prstGeom prst="rect">
            <a:avLst/>
          </a:prstGeom>
        </p:spPr>
        <p:txBody>
          <a:bodyPr anchorCtr="0" anchor="t" bIns="91425" lIns="91425" spcFirstLastPara="1" rIns="91425" wrap="square" tIns="91425"/>
          <a:lstStyle>
            <a:lvl1pPr indent="0" lvl="0" marL="0" marR="0" rtl="0" algn="l">
              <a:lnSpc>
                <a:spcPct val="100000"/>
              </a:lnSpc>
              <a:spcBef>
                <a:spcPts val="0"/>
              </a:spcBef>
              <a:spcAft>
                <a:spcPts val="0"/>
              </a:spcAft>
              <a:buClr>
                <a:srgbClr val="000000"/>
              </a:buClr>
              <a:buSzPts val="1100"/>
              <a:buNone/>
              <a:defRPr sz="2600">
                <a:solidFill>
                  <a:srgbClr val="666666"/>
                </a:solidFill>
                <a:latin typeface="Roboto"/>
                <a:ea typeface="Roboto"/>
                <a:cs typeface="Roboto"/>
                <a:sym typeface="Roboto"/>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4" name="Google Shape;64;p11"/>
          <p:cNvSpPr txBox="1"/>
          <p:nvPr/>
        </p:nvSpPr>
        <p:spPr>
          <a:xfrm>
            <a:off x="7934700" y="218775"/>
            <a:ext cx="1209300" cy="30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600">
                <a:solidFill>
                  <a:srgbClr val="D9D9D9"/>
                </a:solidFill>
                <a:latin typeface="Roboto"/>
                <a:ea typeface="Roboto"/>
                <a:cs typeface="Roboto"/>
                <a:sym typeface="Roboto"/>
              </a:rPr>
              <a:t>Proprietary + Confidential</a:t>
            </a:r>
            <a:endParaRPr sz="600">
              <a:solidFill>
                <a:srgbClr val="D9D9D9"/>
              </a:solidFill>
              <a:latin typeface="Roboto"/>
              <a:ea typeface="Roboto"/>
              <a:cs typeface="Roboto"/>
              <a:sym typeface="Roboto"/>
            </a:endParaRPr>
          </a:p>
        </p:txBody>
      </p:sp>
      <p:pic>
        <p:nvPicPr>
          <p:cNvPr id="65" name="Google Shape;65;p11"/>
          <p:cNvPicPr preferRelativeResize="0"/>
          <p:nvPr/>
        </p:nvPicPr>
        <p:blipFill>
          <a:blip r:embed="rId2">
            <a:alphaModFix/>
          </a:blip>
          <a:stretch>
            <a:fillRect/>
          </a:stretch>
        </p:blipFill>
        <p:spPr>
          <a:xfrm>
            <a:off x="92957" y="4765295"/>
            <a:ext cx="1180224" cy="3241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7.xml"/><Relationship Id="rId22" Type="http://schemas.openxmlformats.org/officeDocument/2006/relationships/slideLayout" Target="../slideLayouts/slideLayout29.xml"/><Relationship Id="rId21" Type="http://schemas.openxmlformats.org/officeDocument/2006/relationships/slideLayout" Target="../slideLayouts/slideLayout28.xml"/><Relationship Id="rId24" Type="http://schemas.openxmlformats.org/officeDocument/2006/relationships/slideLayout" Target="../slideLayouts/slideLayout31.xml"/><Relationship Id="rId23" Type="http://schemas.openxmlformats.org/officeDocument/2006/relationships/slideLayout" Target="../slideLayouts/slideLayout30.xml"/><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9" Type="http://schemas.openxmlformats.org/officeDocument/2006/relationships/slideLayout" Target="../slideLayouts/slideLayout16.xml"/><Relationship Id="rId26" Type="http://schemas.openxmlformats.org/officeDocument/2006/relationships/slideLayout" Target="../slideLayouts/slideLayout33.xml"/><Relationship Id="rId25" Type="http://schemas.openxmlformats.org/officeDocument/2006/relationships/slideLayout" Target="../slideLayouts/slideLayout32.xml"/><Relationship Id="rId28" Type="http://schemas.openxmlformats.org/officeDocument/2006/relationships/slideLayout" Target="../slideLayouts/slideLayout35.xml"/><Relationship Id="rId27" Type="http://schemas.openxmlformats.org/officeDocument/2006/relationships/slideLayout" Target="../slideLayouts/slideLayout34.xml"/><Relationship Id="rId5" Type="http://schemas.openxmlformats.org/officeDocument/2006/relationships/slideLayout" Target="../slideLayouts/slideLayout12.xml"/><Relationship Id="rId6" Type="http://schemas.openxmlformats.org/officeDocument/2006/relationships/slideLayout" Target="../slideLayouts/slideLayout13.xml"/><Relationship Id="rId29" Type="http://schemas.openxmlformats.org/officeDocument/2006/relationships/slideLayout" Target="../slideLayouts/slideLayout36.xml"/><Relationship Id="rId7" Type="http://schemas.openxmlformats.org/officeDocument/2006/relationships/slideLayout" Target="../slideLayouts/slideLayout14.xml"/><Relationship Id="rId8" Type="http://schemas.openxmlformats.org/officeDocument/2006/relationships/slideLayout" Target="../slideLayouts/slideLayout15.xml"/><Relationship Id="rId31" Type="http://schemas.openxmlformats.org/officeDocument/2006/relationships/slideLayout" Target="../slideLayouts/slideLayout38.xml"/><Relationship Id="rId30" Type="http://schemas.openxmlformats.org/officeDocument/2006/relationships/slideLayout" Target="../slideLayouts/slideLayout37.xml"/><Relationship Id="rId11" Type="http://schemas.openxmlformats.org/officeDocument/2006/relationships/slideLayout" Target="../slideLayouts/slideLayout18.xml"/><Relationship Id="rId33" Type="http://schemas.openxmlformats.org/officeDocument/2006/relationships/slideLayout" Target="../slideLayouts/slideLayout40.xml"/><Relationship Id="rId10" Type="http://schemas.openxmlformats.org/officeDocument/2006/relationships/slideLayout" Target="../slideLayouts/slideLayout17.xml"/><Relationship Id="rId32" Type="http://schemas.openxmlformats.org/officeDocument/2006/relationships/slideLayout" Target="../slideLayouts/slideLayout39.xml"/><Relationship Id="rId13" Type="http://schemas.openxmlformats.org/officeDocument/2006/relationships/slideLayout" Target="../slideLayouts/slideLayout20.xml"/><Relationship Id="rId35" Type="http://schemas.openxmlformats.org/officeDocument/2006/relationships/slideLayout" Target="../slideLayouts/slideLayout42.xml"/><Relationship Id="rId12" Type="http://schemas.openxmlformats.org/officeDocument/2006/relationships/slideLayout" Target="../slideLayouts/slideLayout19.xml"/><Relationship Id="rId34" Type="http://schemas.openxmlformats.org/officeDocument/2006/relationships/slideLayout" Target="../slideLayouts/slideLayout41.xml"/><Relationship Id="rId15" Type="http://schemas.openxmlformats.org/officeDocument/2006/relationships/slideLayout" Target="../slideLayouts/slideLayout22.xml"/><Relationship Id="rId37" Type="http://schemas.openxmlformats.org/officeDocument/2006/relationships/slideLayout" Target="../slideLayouts/slideLayout44.xml"/><Relationship Id="rId14" Type="http://schemas.openxmlformats.org/officeDocument/2006/relationships/slideLayout" Target="../slideLayouts/slideLayout21.xml"/><Relationship Id="rId36" Type="http://schemas.openxmlformats.org/officeDocument/2006/relationships/slideLayout" Target="../slideLayouts/slideLayout43.xml"/><Relationship Id="rId17" Type="http://schemas.openxmlformats.org/officeDocument/2006/relationships/slideLayout" Target="../slideLayouts/slideLayout24.xml"/><Relationship Id="rId39" Type="http://schemas.openxmlformats.org/officeDocument/2006/relationships/theme" Target="../theme/theme2.xml"/><Relationship Id="rId16" Type="http://schemas.openxmlformats.org/officeDocument/2006/relationships/slideLayout" Target="../slideLayouts/slideLayout23.xml"/><Relationship Id="rId38" Type="http://schemas.openxmlformats.org/officeDocument/2006/relationships/slideLayout" Target="../slideLayouts/slideLayout45.xml"/><Relationship Id="rId19" Type="http://schemas.openxmlformats.org/officeDocument/2006/relationships/slideLayout" Target="../slideLayouts/slideLayout26.xml"/><Relationship Id="rId18"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9" Type="http://schemas.openxmlformats.org/officeDocument/2006/relationships/slideLayout" Target="../slideLayouts/slideLayout54.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4" name="Shape 54"/>
        <p:cNvGrpSpPr/>
        <p:nvPr/>
      </p:nvGrpSpPr>
      <p:grpSpPr>
        <a:xfrm>
          <a:off x="0" y="0"/>
          <a:ext cx="0" cy="0"/>
          <a:chOff x="0" y="0"/>
          <a:chExt cx="0" cy="0"/>
        </a:xfrm>
      </p:grpSpPr>
      <p:sp>
        <p:nvSpPr>
          <p:cNvPr id="55" name="Google Shape;55;p9"/>
          <p:cNvSpPr txBox="1"/>
          <p:nvPr>
            <p:ph type="title"/>
          </p:nvPr>
        </p:nvSpPr>
        <p:spPr>
          <a:xfrm>
            <a:off x="471900" y="674775"/>
            <a:ext cx="8222100" cy="755700"/>
          </a:xfrm>
          <a:prstGeom prst="rect">
            <a:avLst/>
          </a:prstGeom>
          <a:noFill/>
          <a:ln>
            <a:noFill/>
          </a:ln>
        </p:spPr>
        <p:txBody>
          <a:bodyPr anchorCtr="0" anchor="b" bIns="91425" lIns="91425" spcFirstLastPara="1" rIns="91425" wrap="square" tIns="91425"/>
          <a:lstStyle>
            <a:lvl1pPr lvl="0"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1pPr>
            <a:lvl2pPr lvl="1"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2pPr>
            <a:lvl3pPr lvl="2"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3pPr>
            <a:lvl4pPr lvl="3"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4pPr>
            <a:lvl5pPr lvl="4"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5pPr>
            <a:lvl6pPr lvl="5"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6pPr>
            <a:lvl7pPr lvl="6"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7pPr>
            <a:lvl8pPr lvl="7"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8pPr>
            <a:lvl9pPr lvl="8" rtl="0">
              <a:spcBef>
                <a:spcPts val="0"/>
              </a:spcBef>
              <a:spcAft>
                <a:spcPts val="0"/>
              </a:spcAft>
              <a:buClr>
                <a:srgbClr val="666666"/>
              </a:buClr>
              <a:buSzPts val="3600"/>
              <a:buFont typeface="Roboto"/>
              <a:buNone/>
              <a:defRPr sz="3600">
                <a:solidFill>
                  <a:srgbClr val="666666"/>
                </a:solidFill>
                <a:latin typeface="Roboto"/>
                <a:ea typeface="Roboto"/>
                <a:cs typeface="Roboto"/>
                <a:sym typeface="Roboto"/>
              </a:defRPr>
            </a:lvl9pPr>
          </a:lstStyle>
          <a:p/>
        </p:txBody>
      </p:sp>
      <p:sp>
        <p:nvSpPr>
          <p:cNvPr id="56" name="Google Shape;56;p9"/>
          <p:cNvSpPr txBox="1"/>
          <p:nvPr>
            <p:ph idx="1" type="body"/>
          </p:nvPr>
        </p:nvSpPr>
        <p:spPr>
          <a:xfrm>
            <a:off x="471900" y="1522175"/>
            <a:ext cx="8222100" cy="2834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1"/>
              </a:buClr>
              <a:buSzPts val="1800"/>
              <a:buFont typeface="Roboto"/>
              <a:buChar char="●"/>
              <a:defRPr sz="1800">
                <a:solidFill>
                  <a:schemeClr val="accent1"/>
                </a:solidFill>
                <a:latin typeface="Roboto"/>
                <a:ea typeface="Roboto"/>
                <a:cs typeface="Roboto"/>
                <a:sym typeface="Roboto"/>
              </a:defRPr>
            </a:lvl1pPr>
            <a:lvl2pPr indent="-317500" lvl="1" marL="9144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2pPr>
            <a:lvl3pPr indent="-317500" lvl="2" marL="13716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3pPr>
            <a:lvl4pPr indent="-317500" lvl="3" marL="18288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4pPr>
            <a:lvl5pPr indent="-317500" lvl="4" marL="22860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5pPr>
            <a:lvl6pPr indent="-317500" lvl="5" marL="27432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6pPr>
            <a:lvl7pPr indent="-317500" lvl="6" marL="32004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7pPr>
            <a:lvl8pPr indent="-317500" lvl="7" marL="3657600" rtl="0">
              <a:lnSpc>
                <a:spcPct val="115000"/>
              </a:lnSpc>
              <a:spcBef>
                <a:spcPts val="1400"/>
              </a:spcBef>
              <a:spcAft>
                <a:spcPts val="0"/>
              </a:spcAft>
              <a:buClr>
                <a:schemeClr val="accent1"/>
              </a:buClr>
              <a:buSzPts val="1400"/>
              <a:buFont typeface="Roboto"/>
              <a:buChar char="○"/>
              <a:defRPr>
                <a:solidFill>
                  <a:schemeClr val="accent1"/>
                </a:solidFill>
                <a:latin typeface="Roboto"/>
                <a:ea typeface="Roboto"/>
                <a:cs typeface="Roboto"/>
                <a:sym typeface="Roboto"/>
              </a:defRPr>
            </a:lvl8pPr>
            <a:lvl9pPr indent="-317500" lvl="8" marL="4114800" rtl="0">
              <a:lnSpc>
                <a:spcPct val="115000"/>
              </a:lnSpc>
              <a:spcBef>
                <a:spcPts val="1400"/>
              </a:spcBef>
              <a:spcAft>
                <a:spcPts val="1400"/>
              </a:spcAft>
              <a:buClr>
                <a:schemeClr val="accent1"/>
              </a:buClr>
              <a:buSzPts val="1400"/>
              <a:buFont typeface="Roboto"/>
              <a:buChar char="■"/>
              <a:defRPr>
                <a:solidFill>
                  <a:schemeClr val="accent1"/>
                </a:solidFill>
                <a:latin typeface="Roboto"/>
                <a:ea typeface="Roboto"/>
                <a:cs typeface="Roboto"/>
                <a:sym typeface="Roboto"/>
              </a:defRPr>
            </a:lvl9pPr>
          </a:lstStyle>
          <a:p/>
        </p:txBody>
      </p:sp>
      <p:sp>
        <p:nvSpPr>
          <p:cNvPr id="57" name="Google Shape;5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defRPr>
            </a:lvl1pPr>
            <a:lvl2pPr lvl="1" rtl="0" algn="r">
              <a:buNone/>
              <a:defRPr sz="1000">
                <a:solidFill>
                  <a:schemeClr val="accent1"/>
                </a:solidFill>
              </a:defRPr>
            </a:lvl2pPr>
            <a:lvl3pPr lvl="2" rtl="0" algn="r">
              <a:buNone/>
              <a:defRPr sz="1000">
                <a:solidFill>
                  <a:schemeClr val="accent1"/>
                </a:solidFill>
              </a:defRPr>
            </a:lvl3pPr>
            <a:lvl4pPr lvl="3" rtl="0" algn="r">
              <a:buNone/>
              <a:defRPr sz="1000">
                <a:solidFill>
                  <a:schemeClr val="accent1"/>
                </a:solidFill>
              </a:defRPr>
            </a:lvl4pPr>
            <a:lvl5pPr lvl="4" rtl="0" algn="r">
              <a:buNone/>
              <a:defRPr sz="1000">
                <a:solidFill>
                  <a:schemeClr val="accent1"/>
                </a:solidFill>
              </a:defRPr>
            </a:lvl5pPr>
            <a:lvl6pPr lvl="5" rtl="0" algn="r">
              <a:buNone/>
              <a:defRPr sz="1000">
                <a:solidFill>
                  <a:schemeClr val="accent1"/>
                </a:solidFill>
              </a:defRPr>
            </a:lvl6pPr>
            <a:lvl7pPr lvl="6" rtl="0" algn="r">
              <a:buNone/>
              <a:defRPr sz="1000">
                <a:solidFill>
                  <a:schemeClr val="accent1"/>
                </a:solidFill>
              </a:defRPr>
            </a:lvl7pPr>
            <a:lvl8pPr lvl="7" rtl="0" algn="r">
              <a:buNone/>
              <a:defRPr sz="1000">
                <a:solidFill>
                  <a:schemeClr val="accent1"/>
                </a:solidFill>
              </a:defRPr>
            </a:lvl8pPr>
            <a:lvl9pPr lvl="8" rtl="0" algn="r">
              <a:buNone/>
              <a:defRPr sz="1000">
                <a:solidFill>
                  <a:schemeClr val="accent1"/>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297" name="Shape 297"/>
        <p:cNvGrpSpPr/>
        <p:nvPr/>
      </p:nvGrpSpPr>
      <p:grpSpPr>
        <a:xfrm>
          <a:off x="0" y="0"/>
          <a:ext cx="0" cy="0"/>
          <a:chOff x="0" y="0"/>
          <a:chExt cx="0" cy="0"/>
        </a:xfrm>
      </p:grpSpPr>
      <p:sp>
        <p:nvSpPr>
          <p:cNvPr id="298" name="Google Shape;298;p48"/>
          <p:cNvSpPr txBox="1"/>
          <p:nvPr>
            <p:ph type="title"/>
          </p:nvPr>
        </p:nvSpPr>
        <p:spPr>
          <a:xfrm>
            <a:off x="311700" y="445025"/>
            <a:ext cx="8520600" cy="572700"/>
          </a:xfrm>
          <a:prstGeom prst="rect">
            <a:avLst/>
          </a:prstGeom>
          <a:noFill/>
          <a:ln>
            <a:noFill/>
          </a:ln>
        </p:spPr>
        <p:txBody>
          <a:bodyPr anchorCtr="0" anchor="t" bIns="91450" lIns="91450" spcFirstLastPara="1" rIns="91450" wrap="square" tIns="9145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299" name="Google Shape;299;p48"/>
          <p:cNvSpPr txBox="1"/>
          <p:nvPr>
            <p:ph idx="1" type="body"/>
          </p:nvPr>
        </p:nvSpPr>
        <p:spPr>
          <a:xfrm>
            <a:off x="311700" y="1152475"/>
            <a:ext cx="8520600" cy="3416400"/>
          </a:xfrm>
          <a:prstGeom prst="rect">
            <a:avLst/>
          </a:prstGeom>
          <a:noFill/>
          <a:ln>
            <a:noFill/>
          </a:ln>
        </p:spPr>
        <p:txBody>
          <a:bodyPr anchorCtr="0" anchor="t" bIns="91450" lIns="91450" spcFirstLastPara="1" rIns="91450" wrap="square" tIns="91450"/>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300" name="Google Shape;300;p48"/>
          <p:cNvSpPr txBox="1"/>
          <p:nvPr>
            <p:ph idx="12" type="sldNum"/>
          </p:nvPr>
        </p:nvSpPr>
        <p:spPr>
          <a:xfrm>
            <a:off x="8472458" y="4663217"/>
            <a:ext cx="548700" cy="393600"/>
          </a:xfrm>
          <a:prstGeom prst="rect">
            <a:avLst/>
          </a:prstGeom>
          <a:noFill/>
          <a:ln>
            <a:noFill/>
          </a:ln>
        </p:spPr>
        <p:txBody>
          <a:bodyPr anchorCtr="0" anchor="ctr" bIns="91450" lIns="91450" spcFirstLastPara="1" rIns="91450" wrap="square" tIns="91450">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pages.apigee.com/ebook-why-apis-reg.html?int_medium=website&amp;int_campaign=ebook" TargetMode="External"/><Relationship Id="rId4" Type="http://schemas.openxmlformats.org/officeDocument/2006/relationships/hyperlink" Target="https://pages.apigee.com/ebook-the-definitive-guide-to-api-management-reg.html?int_source=resources-main&amp;int_medium=website&amp;int_campaign=ebook&amp;int_content=the-definitive-guide-to-api-management" TargetMode="External"/><Relationship Id="rId5" Type="http://schemas.openxmlformats.org/officeDocument/2006/relationships/hyperlink" Target="https://pages.apigee.com/ebook-two-speed-it-agility-and-stability-with-apis-reg.html?int_source=resources-main&amp;int_medium=website&amp;int_campaign=ebook&amp;int_content=two-speed-it-agility-and-stability-with-api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20.png"/><Relationship Id="rId6" Type="http://schemas.openxmlformats.org/officeDocument/2006/relationships/image" Target="../media/image15.png"/><Relationship Id="rId7"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4.pn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22.png"/><Relationship Id="rId7" Type="http://schemas.openxmlformats.org/officeDocument/2006/relationships/image" Target="../media/image21.png"/><Relationship Id="rId8"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4.pn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22.png"/><Relationship Id="rId7" Type="http://schemas.openxmlformats.org/officeDocument/2006/relationships/image" Target="../media/image21.png"/><Relationship Id="rId8"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22.png"/><Relationship Id="rId7" Type="http://schemas.openxmlformats.org/officeDocument/2006/relationships/image" Target="../media/image21.png"/><Relationship Id="rId8"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25.png"/><Relationship Id="rId5"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60"/>
          <p:cNvSpPr txBox="1"/>
          <p:nvPr/>
        </p:nvSpPr>
        <p:spPr>
          <a:xfrm>
            <a:off x="541000" y="1660300"/>
            <a:ext cx="7434000" cy="176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800">
                <a:solidFill>
                  <a:srgbClr val="666666"/>
                </a:solidFill>
                <a:latin typeface="Roboto"/>
                <a:ea typeface="Roboto"/>
                <a:cs typeface="Roboto"/>
                <a:sym typeface="Roboto"/>
              </a:rPr>
              <a:t>Edge Overview Series</a:t>
            </a:r>
            <a:endParaRPr sz="3800">
              <a:solidFill>
                <a:srgbClr val="666666"/>
              </a:solidFill>
              <a:latin typeface="Roboto"/>
              <a:ea typeface="Roboto"/>
              <a:cs typeface="Roboto"/>
              <a:sym typeface="Roboto"/>
            </a:endParaRPr>
          </a:p>
          <a:p>
            <a:pPr indent="0" lvl="0" marL="0" rtl="0">
              <a:spcBef>
                <a:spcPts val="0"/>
              </a:spcBef>
              <a:spcAft>
                <a:spcPts val="0"/>
              </a:spcAft>
              <a:buNone/>
            </a:pPr>
            <a:r>
              <a:rPr lang="en" sz="2600">
                <a:solidFill>
                  <a:srgbClr val="999999"/>
                </a:solidFill>
                <a:latin typeface="Roboto"/>
                <a:ea typeface="Roboto"/>
                <a:cs typeface="Roboto"/>
                <a:sym typeface="Roboto"/>
              </a:rPr>
              <a:t>Product Overview</a:t>
            </a:r>
            <a:endParaRPr sz="2600">
              <a:solidFill>
                <a:srgbClr val="999999"/>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1" name="Shape 1091"/>
        <p:cNvGrpSpPr/>
        <p:nvPr/>
      </p:nvGrpSpPr>
      <p:grpSpPr>
        <a:xfrm>
          <a:off x="0" y="0"/>
          <a:ext cx="0" cy="0"/>
          <a:chOff x="0" y="0"/>
          <a:chExt cx="0" cy="0"/>
        </a:xfrm>
      </p:grpSpPr>
      <p:sp>
        <p:nvSpPr>
          <p:cNvPr id="1092" name="Google Shape;1092;p69"/>
          <p:cNvSpPr txBox="1"/>
          <p:nvPr/>
        </p:nvSpPr>
        <p:spPr>
          <a:xfrm>
            <a:off x="541000" y="645475"/>
            <a:ext cx="3358200" cy="29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800">
                <a:solidFill>
                  <a:srgbClr val="666666"/>
                </a:solidFill>
                <a:latin typeface="Roboto"/>
                <a:ea typeface="Roboto"/>
                <a:cs typeface="Roboto"/>
                <a:sym typeface="Roboto"/>
              </a:rPr>
              <a:t>API Services</a:t>
            </a:r>
            <a:endParaRPr sz="2800">
              <a:solidFill>
                <a:srgbClr val="666666"/>
              </a:solidFill>
              <a:latin typeface="Roboto"/>
              <a:ea typeface="Roboto"/>
              <a:cs typeface="Roboto"/>
              <a:sym typeface="Roboto"/>
            </a:endParaRPr>
          </a:p>
          <a:p>
            <a:pPr indent="0" lvl="0" marL="0" rtl="0">
              <a:lnSpc>
                <a:spcPct val="115000"/>
              </a:lnSpc>
              <a:spcBef>
                <a:spcPts val="1800"/>
              </a:spcBef>
              <a:spcAft>
                <a:spcPts val="1800"/>
              </a:spcAft>
              <a:buNone/>
            </a:pPr>
            <a:r>
              <a:t/>
            </a:r>
            <a:endParaRPr>
              <a:solidFill>
                <a:srgbClr val="666666"/>
              </a:solidFill>
              <a:latin typeface="Roboto"/>
              <a:ea typeface="Roboto"/>
              <a:cs typeface="Roboto"/>
              <a:sym typeface="Roboto"/>
            </a:endParaRPr>
          </a:p>
        </p:txBody>
      </p:sp>
      <p:pic>
        <p:nvPicPr>
          <p:cNvPr id="1093" name="Google Shape;1093;p69"/>
          <p:cNvPicPr preferRelativeResize="0"/>
          <p:nvPr/>
        </p:nvPicPr>
        <p:blipFill rotWithShape="1">
          <a:blip r:embed="rId3">
            <a:alphaModFix/>
          </a:blip>
          <a:srcRect b="0" l="0" r="0" t="0"/>
          <a:stretch/>
        </p:blipFill>
        <p:spPr>
          <a:xfrm>
            <a:off x="4006824" y="1846875"/>
            <a:ext cx="4958400" cy="2145000"/>
          </a:xfrm>
          <a:prstGeom prst="rect">
            <a:avLst/>
          </a:prstGeom>
          <a:noFill/>
          <a:ln>
            <a:noFill/>
          </a:ln>
        </p:spPr>
      </p:pic>
      <p:sp>
        <p:nvSpPr>
          <p:cNvPr id="1094" name="Google Shape;1094;p69"/>
          <p:cNvSpPr txBox="1"/>
          <p:nvPr/>
        </p:nvSpPr>
        <p:spPr>
          <a:xfrm>
            <a:off x="3383275" y="4119250"/>
            <a:ext cx="5711700" cy="52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666666"/>
                </a:solidFill>
                <a:latin typeface="Roboto"/>
                <a:ea typeface="Roboto"/>
                <a:cs typeface="Roboto"/>
                <a:sym typeface="Roboto"/>
              </a:rPr>
              <a:t>API Management    |   Security   |   API Programmability</a:t>
            </a:r>
            <a:endParaRPr sz="1200">
              <a:solidFill>
                <a:srgbClr val="666666"/>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8" name="Shape 1098"/>
        <p:cNvGrpSpPr/>
        <p:nvPr/>
      </p:nvGrpSpPr>
      <p:grpSpPr>
        <a:xfrm>
          <a:off x="0" y="0"/>
          <a:ext cx="0" cy="0"/>
          <a:chOff x="0" y="0"/>
          <a:chExt cx="0" cy="0"/>
        </a:xfrm>
      </p:grpSpPr>
      <p:sp>
        <p:nvSpPr>
          <p:cNvPr id="1099" name="Google Shape;1099;p70"/>
          <p:cNvSpPr txBox="1"/>
          <p:nvPr/>
        </p:nvSpPr>
        <p:spPr>
          <a:xfrm>
            <a:off x="541000" y="645475"/>
            <a:ext cx="3358200" cy="29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800">
                <a:solidFill>
                  <a:srgbClr val="666666"/>
                </a:solidFill>
                <a:latin typeface="Roboto"/>
                <a:ea typeface="Roboto"/>
                <a:cs typeface="Roboto"/>
                <a:sym typeface="Roboto"/>
              </a:rPr>
              <a:t>Analytics Services</a:t>
            </a:r>
            <a:endParaRPr sz="2800">
              <a:solidFill>
                <a:srgbClr val="666666"/>
              </a:solidFill>
              <a:latin typeface="Roboto"/>
              <a:ea typeface="Roboto"/>
              <a:cs typeface="Roboto"/>
              <a:sym typeface="Roboto"/>
            </a:endParaRPr>
          </a:p>
          <a:p>
            <a:pPr indent="0" lvl="0" marL="0" rtl="0">
              <a:lnSpc>
                <a:spcPct val="115000"/>
              </a:lnSpc>
              <a:spcBef>
                <a:spcPts val="1800"/>
              </a:spcBef>
              <a:spcAft>
                <a:spcPts val="1800"/>
              </a:spcAft>
              <a:buNone/>
            </a:pPr>
            <a:r>
              <a:t/>
            </a:r>
            <a:endParaRPr>
              <a:solidFill>
                <a:srgbClr val="666666"/>
              </a:solidFill>
              <a:latin typeface="Roboto"/>
              <a:ea typeface="Roboto"/>
              <a:cs typeface="Roboto"/>
              <a:sym typeface="Roboto"/>
            </a:endParaRPr>
          </a:p>
        </p:txBody>
      </p:sp>
      <p:grpSp>
        <p:nvGrpSpPr>
          <p:cNvPr id="1100" name="Google Shape;1100;p70"/>
          <p:cNvGrpSpPr/>
          <p:nvPr/>
        </p:nvGrpSpPr>
        <p:grpSpPr>
          <a:xfrm>
            <a:off x="4170239" y="982603"/>
            <a:ext cx="4440148" cy="3557194"/>
            <a:chOff x="1748142" y="-67257"/>
            <a:chExt cx="7566715" cy="5468399"/>
          </a:xfrm>
        </p:grpSpPr>
        <p:sp>
          <p:nvSpPr>
            <p:cNvPr id="1101" name="Google Shape;1101;p70"/>
            <p:cNvSpPr/>
            <p:nvPr/>
          </p:nvSpPr>
          <p:spPr>
            <a:xfrm>
              <a:off x="4147293" y="2728142"/>
              <a:ext cx="2768400" cy="2673000"/>
            </a:xfrm>
            <a:prstGeom prst="ellipse">
              <a:avLst/>
            </a:prstGeom>
            <a:noFill/>
            <a:ln>
              <a:noFill/>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102" name="Google Shape;1102;p70"/>
            <p:cNvSpPr txBox="1"/>
            <p:nvPr/>
          </p:nvSpPr>
          <p:spPr>
            <a:xfrm>
              <a:off x="4552698" y="3119610"/>
              <a:ext cx="1957500" cy="1890300"/>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None/>
              </a:pPr>
              <a:r>
                <a:t/>
              </a:r>
              <a:endParaRPr sz="1500">
                <a:solidFill>
                  <a:srgbClr val="FFFFFF"/>
                </a:solidFill>
                <a:latin typeface="Arial"/>
                <a:ea typeface="Arial"/>
                <a:cs typeface="Arial"/>
                <a:sym typeface="Arial"/>
              </a:endParaRPr>
            </a:p>
            <a:p>
              <a:pPr indent="0" lvl="0" marL="0" marR="0" rtl="0" algn="ctr">
                <a:lnSpc>
                  <a:spcPct val="90000"/>
                </a:lnSpc>
                <a:spcBef>
                  <a:spcPts val="500"/>
                </a:spcBef>
                <a:spcAft>
                  <a:spcPts val="0"/>
                </a:spcAft>
                <a:buNone/>
              </a:pPr>
              <a:r>
                <a:t/>
              </a:r>
              <a:endParaRPr sz="1500">
                <a:solidFill>
                  <a:srgbClr val="FFFFFF"/>
                </a:solidFill>
                <a:latin typeface="Arial"/>
                <a:ea typeface="Arial"/>
                <a:cs typeface="Arial"/>
                <a:sym typeface="Arial"/>
              </a:endParaRPr>
            </a:p>
            <a:p>
              <a:pPr indent="0" lvl="0" marL="0" marR="0" rtl="0" algn="ctr">
                <a:lnSpc>
                  <a:spcPct val="90000"/>
                </a:lnSpc>
                <a:spcBef>
                  <a:spcPts val="500"/>
                </a:spcBef>
                <a:spcAft>
                  <a:spcPts val="0"/>
                </a:spcAft>
                <a:buNone/>
              </a:pPr>
              <a:r>
                <a:t/>
              </a:r>
              <a:endParaRPr sz="1500">
                <a:solidFill>
                  <a:srgbClr val="FD2A00"/>
                </a:solidFill>
                <a:latin typeface="Arial"/>
                <a:ea typeface="Arial"/>
                <a:cs typeface="Arial"/>
                <a:sym typeface="Arial"/>
              </a:endParaRPr>
            </a:p>
            <a:p>
              <a:pPr indent="0" lvl="0" marL="0" marR="0" rtl="0" algn="ctr">
                <a:lnSpc>
                  <a:spcPct val="90000"/>
                </a:lnSpc>
                <a:spcBef>
                  <a:spcPts val="500"/>
                </a:spcBef>
                <a:spcAft>
                  <a:spcPts val="0"/>
                </a:spcAft>
                <a:buNone/>
              </a:pPr>
              <a:r>
                <a:rPr lang="en">
                  <a:solidFill>
                    <a:srgbClr val="0000FF"/>
                  </a:solidFill>
                  <a:latin typeface="Roboto"/>
                  <a:ea typeface="Roboto"/>
                  <a:cs typeface="Roboto"/>
                  <a:sym typeface="Roboto"/>
                </a:rPr>
                <a:t>Edge Analytics Services</a:t>
              </a:r>
              <a:endParaRPr>
                <a:solidFill>
                  <a:srgbClr val="0000FF"/>
                </a:solidFill>
                <a:latin typeface="Roboto"/>
                <a:ea typeface="Roboto"/>
                <a:cs typeface="Roboto"/>
                <a:sym typeface="Roboto"/>
              </a:endParaRPr>
            </a:p>
          </p:txBody>
        </p:sp>
        <p:sp>
          <p:nvSpPr>
            <p:cNvPr id="1103" name="Google Shape;1103;p70"/>
            <p:cNvSpPr/>
            <p:nvPr/>
          </p:nvSpPr>
          <p:spPr>
            <a:xfrm rot="-8640195">
              <a:off x="2709062" y="2097835"/>
              <a:ext cx="2145849" cy="684257"/>
            </a:xfrm>
            <a:prstGeom prst="leftArrow">
              <a:avLst>
                <a:gd fmla="val 60000" name="adj1"/>
                <a:gd fmla="val 50000" name="adj2"/>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104" name="Google Shape;1104;p70"/>
            <p:cNvSpPr/>
            <p:nvPr/>
          </p:nvSpPr>
          <p:spPr>
            <a:xfrm>
              <a:off x="1748142" y="1254257"/>
              <a:ext cx="1680600" cy="1344300"/>
            </a:xfrm>
            <a:prstGeom prst="roundRect">
              <a:avLst>
                <a:gd fmla="val 10000" name="adj"/>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105" name="Google Shape;1105;p70"/>
            <p:cNvSpPr txBox="1"/>
            <p:nvPr/>
          </p:nvSpPr>
          <p:spPr>
            <a:xfrm>
              <a:off x="1787517" y="1293632"/>
              <a:ext cx="1601700" cy="1265700"/>
            </a:xfrm>
            <a:prstGeom prst="rect">
              <a:avLst/>
            </a:prstGeom>
            <a:noFill/>
            <a:ln>
              <a:noFill/>
            </a:ln>
          </p:spPr>
          <p:txBody>
            <a:bodyPr anchorCtr="0" anchor="ctr" bIns="24300" lIns="24300" spcFirstLastPara="1" rIns="24300" wrap="square" tIns="24300">
              <a:noAutofit/>
            </a:bodyPr>
            <a:lstStyle/>
            <a:p>
              <a:pPr indent="0" lvl="0" marL="0" marR="0" rtl="0" algn="ctr">
                <a:lnSpc>
                  <a:spcPct val="90000"/>
                </a:lnSpc>
                <a:spcBef>
                  <a:spcPts val="0"/>
                </a:spcBef>
                <a:spcAft>
                  <a:spcPts val="0"/>
                </a:spcAft>
                <a:buNone/>
              </a:pPr>
              <a:r>
                <a:rPr b="1" lang="en" sz="1000">
                  <a:solidFill>
                    <a:srgbClr val="666666"/>
                  </a:solidFill>
                  <a:latin typeface="Roboto"/>
                  <a:ea typeface="Roboto"/>
                  <a:cs typeface="Roboto"/>
                  <a:sym typeface="Roboto"/>
                </a:rPr>
                <a:t>Dashboard</a:t>
              </a:r>
              <a:r>
                <a:rPr b="1" lang="en" sz="1000">
                  <a:solidFill>
                    <a:srgbClr val="666666"/>
                  </a:solidFill>
                  <a:latin typeface="Roboto"/>
                  <a:ea typeface="Roboto"/>
                  <a:cs typeface="Roboto"/>
                  <a:sym typeface="Roboto"/>
                </a:rPr>
                <a:t>: </a:t>
              </a:r>
              <a:r>
                <a:rPr lang="en" sz="1000">
                  <a:solidFill>
                    <a:srgbClr val="666666"/>
                  </a:solidFill>
                  <a:latin typeface="Roboto"/>
                  <a:ea typeface="Roboto"/>
                  <a:cs typeface="Roboto"/>
                  <a:sym typeface="Roboto"/>
                </a:rPr>
                <a:t>Bird’s eye view on traffic</a:t>
              </a:r>
              <a:endParaRPr sz="1000">
                <a:solidFill>
                  <a:srgbClr val="666666"/>
                </a:solidFill>
                <a:latin typeface="Roboto"/>
                <a:ea typeface="Roboto"/>
                <a:cs typeface="Roboto"/>
                <a:sym typeface="Roboto"/>
              </a:endParaRPr>
            </a:p>
          </p:txBody>
        </p:sp>
        <p:sp>
          <p:nvSpPr>
            <p:cNvPr id="1106" name="Google Shape;1106;p70"/>
            <p:cNvSpPr/>
            <p:nvPr/>
          </p:nvSpPr>
          <p:spPr>
            <a:xfrm rot="-6480103">
              <a:off x="3657357" y="1294997"/>
              <a:ext cx="2170555" cy="684210"/>
            </a:xfrm>
            <a:prstGeom prst="leftArrow">
              <a:avLst>
                <a:gd fmla="val 60000" name="adj1"/>
                <a:gd fmla="val 50000" name="adj2"/>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107" name="Google Shape;1107;p70"/>
            <p:cNvSpPr/>
            <p:nvPr/>
          </p:nvSpPr>
          <p:spPr>
            <a:xfrm>
              <a:off x="3567051" y="-67257"/>
              <a:ext cx="1680600" cy="1344300"/>
            </a:xfrm>
            <a:prstGeom prst="roundRect">
              <a:avLst>
                <a:gd fmla="val 10000" name="adj"/>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108" name="Google Shape;1108;p70"/>
            <p:cNvSpPr txBox="1"/>
            <p:nvPr/>
          </p:nvSpPr>
          <p:spPr>
            <a:xfrm>
              <a:off x="3606426" y="-27882"/>
              <a:ext cx="1601700" cy="1265700"/>
            </a:xfrm>
            <a:prstGeom prst="rect">
              <a:avLst/>
            </a:prstGeom>
            <a:noFill/>
            <a:ln>
              <a:noFill/>
            </a:ln>
          </p:spPr>
          <p:txBody>
            <a:bodyPr anchorCtr="0" anchor="ctr" bIns="24300" lIns="24300" spcFirstLastPara="1" rIns="24300" wrap="square" tIns="24300">
              <a:noAutofit/>
            </a:bodyPr>
            <a:lstStyle/>
            <a:p>
              <a:pPr indent="0" lvl="0" marL="0" marR="0" rtl="0" algn="ctr">
                <a:lnSpc>
                  <a:spcPct val="90000"/>
                </a:lnSpc>
                <a:spcBef>
                  <a:spcPts val="0"/>
                </a:spcBef>
                <a:spcAft>
                  <a:spcPts val="0"/>
                </a:spcAft>
                <a:buNone/>
              </a:pPr>
              <a:r>
                <a:rPr b="1" lang="en" sz="1000">
                  <a:solidFill>
                    <a:srgbClr val="666666"/>
                  </a:solidFill>
                  <a:latin typeface="Roboto"/>
                  <a:ea typeface="Roboto"/>
                  <a:cs typeface="Roboto"/>
                  <a:sym typeface="Roboto"/>
                </a:rPr>
                <a:t>Custom Reports: </a:t>
              </a:r>
              <a:r>
                <a:rPr lang="en" sz="1000">
                  <a:solidFill>
                    <a:srgbClr val="666666"/>
                  </a:solidFill>
                  <a:latin typeface="Roboto"/>
                  <a:ea typeface="Roboto"/>
                  <a:cs typeface="Roboto"/>
                  <a:sym typeface="Roboto"/>
                </a:rPr>
                <a:t>Personalized views</a:t>
              </a:r>
              <a:endParaRPr sz="1000">
                <a:solidFill>
                  <a:srgbClr val="666666"/>
                </a:solidFill>
                <a:latin typeface="Roboto"/>
                <a:ea typeface="Roboto"/>
                <a:cs typeface="Roboto"/>
                <a:sym typeface="Roboto"/>
              </a:endParaRPr>
            </a:p>
          </p:txBody>
        </p:sp>
        <p:sp>
          <p:nvSpPr>
            <p:cNvPr id="1109" name="Google Shape;1109;p70"/>
            <p:cNvSpPr/>
            <p:nvPr/>
          </p:nvSpPr>
          <p:spPr>
            <a:xfrm rot="-4319897">
              <a:off x="5234950" y="1295071"/>
              <a:ext cx="2170555" cy="684210"/>
            </a:xfrm>
            <a:prstGeom prst="leftArrow">
              <a:avLst>
                <a:gd fmla="val 60000" name="adj1"/>
                <a:gd fmla="val 50000" name="adj2"/>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110" name="Google Shape;1110;p70"/>
            <p:cNvSpPr/>
            <p:nvPr/>
          </p:nvSpPr>
          <p:spPr>
            <a:xfrm>
              <a:off x="5815347" y="-67257"/>
              <a:ext cx="1680600" cy="1344300"/>
            </a:xfrm>
            <a:prstGeom prst="roundRect">
              <a:avLst>
                <a:gd fmla="val 10000" name="adj"/>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111" name="Google Shape;1111;p70"/>
            <p:cNvSpPr txBox="1"/>
            <p:nvPr/>
          </p:nvSpPr>
          <p:spPr>
            <a:xfrm>
              <a:off x="5854722" y="-27882"/>
              <a:ext cx="1601700" cy="1265700"/>
            </a:xfrm>
            <a:prstGeom prst="rect">
              <a:avLst/>
            </a:prstGeom>
            <a:noFill/>
            <a:ln>
              <a:noFill/>
            </a:ln>
          </p:spPr>
          <p:txBody>
            <a:bodyPr anchorCtr="0" anchor="ctr" bIns="24300" lIns="24300" spcFirstLastPara="1" rIns="24300" wrap="square" tIns="24300">
              <a:noAutofit/>
            </a:bodyPr>
            <a:lstStyle/>
            <a:p>
              <a:pPr indent="0" lvl="0" marL="0" marR="0" rtl="0" algn="ctr">
                <a:lnSpc>
                  <a:spcPct val="90000"/>
                </a:lnSpc>
                <a:spcBef>
                  <a:spcPts val="0"/>
                </a:spcBef>
                <a:spcAft>
                  <a:spcPts val="0"/>
                </a:spcAft>
                <a:buNone/>
              </a:pPr>
              <a:r>
                <a:rPr b="1" lang="en" sz="1000">
                  <a:solidFill>
                    <a:srgbClr val="666666"/>
                  </a:solidFill>
                  <a:latin typeface="Roboto"/>
                  <a:ea typeface="Roboto"/>
                  <a:cs typeface="Roboto"/>
                  <a:sym typeface="Roboto"/>
                </a:rPr>
                <a:t>Data Export</a:t>
              </a:r>
              <a:r>
                <a:rPr b="1" lang="en" sz="1000">
                  <a:solidFill>
                    <a:srgbClr val="666666"/>
                  </a:solidFill>
                  <a:latin typeface="Roboto"/>
                  <a:ea typeface="Roboto"/>
                  <a:cs typeface="Roboto"/>
                  <a:sym typeface="Roboto"/>
                </a:rPr>
                <a:t>: </a:t>
              </a:r>
              <a:r>
                <a:rPr lang="en" sz="1000">
                  <a:solidFill>
                    <a:srgbClr val="666666"/>
                  </a:solidFill>
                  <a:latin typeface="Roboto"/>
                  <a:ea typeface="Roboto"/>
                  <a:cs typeface="Roboto"/>
                  <a:sym typeface="Roboto"/>
                </a:rPr>
                <a:t>Share or integrate analytics data</a:t>
              </a:r>
              <a:endParaRPr sz="1000">
                <a:solidFill>
                  <a:srgbClr val="666666"/>
                </a:solidFill>
                <a:latin typeface="Roboto"/>
                <a:ea typeface="Roboto"/>
                <a:cs typeface="Roboto"/>
                <a:sym typeface="Roboto"/>
              </a:endParaRPr>
            </a:p>
          </p:txBody>
        </p:sp>
        <p:sp>
          <p:nvSpPr>
            <p:cNvPr id="1112" name="Google Shape;1112;p70"/>
            <p:cNvSpPr/>
            <p:nvPr/>
          </p:nvSpPr>
          <p:spPr>
            <a:xfrm rot="-2159805">
              <a:off x="6533697" y="2214975"/>
              <a:ext cx="2145849" cy="684257"/>
            </a:xfrm>
            <a:prstGeom prst="leftArrow">
              <a:avLst>
                <a:gd fmla="val 60000" name="adj1"/>
                <a:gd fmla="val 50000" name="adj2"/>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113" name="Google Shape;1113;p70"/>
            <p:cNvSpPr/>
            <p:nvPr/>
          </p:nvSpPr>
          <p:spPr>
            <a:xfrm>
              <a:off x="7634257" y="1254257"/>
              <a:ext cx="1680600" cy="1344300"/>
            </a:xfrm>
            <a:prstGeom prst="roundRect">
              <a:avLst>
                <a:gd fmla="val 10000" name="adj"/>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114" name="Google Shape;1114;p70"/>
            <p:cNvSpPr txBox="1"/>
            <p:nvPr/>
          </p:nvSpPr>
          <p:spPr>
            <a:xfrm>
              <a:off x="7673632" y="1293632"/>
              <a:ext cx="1601700" cy="1265700"/>
            </a:xfrm>
            <a:prstGeom prst="rect">
              <a:avLst/>
            </a:prstGeom>
            <a:noFill/>
            <a:ln>
              <a:noFill/>
            </a:ln>
          </p:spPr>
          <p:txBody>
            <a:bodyPr anchorCtr="0" anchor="ctr" bIns="24300" lIns="24300" spcFirstLastPara="1" rIns="24300" wrap="square" tIns="24300">
              <a:noAutofit/>
            </a:bodyPr>
            <a:lstStyle/>
            <a:p>
              <a:pPr indent="0" lvl="0" marL="0" marR="0" rtl="0" algn="ctr">
                <a:lnSpc>
                  <a:spcPct val="90000"/>
                </a:lnSpc>
                <a:spcBef>
                  <a:spcPts val="0"/>
                </a:spcBef>
                <a:spcAft>
                  <a:spcPts val="0"/>
                </a:spcAft>
                <a:buNone/>
              </a:pPr>
              <a:r>
                <a:rPr b="1" lang="en" sz="1000">
                  <a:solidFill>
                    <a:srgbClr val="666666"/>
                  </a:solidFill>
                  <a:latin typeface="Roboto"/>
                  <a:ea typeface="Roboto"/>
                  <a:cs typeface="Roboto"/>
                  <a:sym typeface="Roboto"/>
                </a:rPr>
                <a:t>App Analytics</a:t>
              </a:r>
              <a:r>
                <a:rPr b="1" lang="en" sz="1000">
                  <a:solidFill>
                    <a:srgbClr val="666666"/>
                  </a:solidFill>
                  <a:latin typeface="Roboto"/>
                  <a:ea typeface="Roboto"/>
                  <a:cs typeface="Roboto"/>
                  <a:sym typeface="Roboto"/>
                </a:rPr>
                <a:t>:</a:t>
              </a:r>
              <a:r>
                <a:rPr lang="en" sz="1000">
                  <a:solidFill>
                    <a:srgbClr val="666666"/>
                  </a:solidFill>
                  <a:latin typeface="Roboto"/>
                  <a:ea typeface="Roboto"/>
                  <a:cs typeface="Roboto"/>
                  <a:sym typeface="Roboto"/>
                </a:rPr>
                <a:t> </a:t>
              </a:r>
              <a:endParaRPr sz="1000">
                <a:solidFill>
                  <a:srgbClr val="666666"/>
                </a:solidFill>
                <a:latin typeface="Roboto"/>
                <a:ea typeface="Roboto"/>
                <a:cs typeface="Roboto"/>
                <a:sym typeface="Roboto"/>
              </a:endParaRPr>
            </a:p>
            <a:p>
              <a:pPr indent="0" lvl="0" marL="0" marR="0" rtl="0" algn="ctr">
                <a:lnSpc>
                  <a:spcPct val="90000"/>
                </a:lnSpc>
                <a:spcBef>
                  <a:spcPts val="0"/>
                </a:spcBef>
                <a:spcAft>
                  <a:spcPts val="0"/>
                </a:spcAft>
                <a:buNone/>
              </a:pPr>
              <a:r>
                <a:rPr lang="en" sz="1000">
                  <a:solidFill>
                    <a:srgbClr val="666666"/>
                  </a:solidFill>
                  <a:latin typeface="Roboto"/>
                  <a:ea typeface="Roboto"/>
                  <a:cs typeface="Roboto"/>
                  <a:sym typeface="Roboto"/>
                </a:rPr>
                <a:t>End to End View</a:t>
              </a:r>
              <a:endParaRPr sz="1000">
                <a:solidFill>
                  <a:srgbClr val="666666"/>
                </a:solidFill>
                <a:latin typeface="Roboto"/>
                <a:ea typeface="Roboto"/>
                <a:cs typeface="Roboto"/>
                <a:sym typeface="Roboto"/>
              </a:endParaRPr>
            </a:p>
          </p:txBody>
        </p:sp>
      </p:grpSp>
      <p:sp>
        <p:nvSpPr>
          <p:cNvPr id="1115" name="Google Shape;1115;p70"/>
          <p:cNvSpPr/>
          <p:nvPr/>
        </p:nvSpPr>
        <p:spPr>
          <a:xfrm rot="-5400000">
            <a:off x="6119648" y="2818375"/>
            <a:ext cx="645000" cy="805800"/>
          </a:xfrm>
          <a:custGeom>
            <a:rect b="b" l="l" r="r" t="t"/>
            <a:pathLst>
              <a:path extrusionOk="0" h="120000" w="120000">
                <a:moveTo>
                  <a:pt x="8688" y="0"/>
                </a:moveTo>
                <a:lnTo>
                  <a:pt x="111311" y="0"/>
                </a:lnTo>
                <a:cubicBezTo>
                  <a:pt x="116111" y="0"/>
                  <a:pt x="120000" y="3372"/>
                  <a:pt x="120000" y="7527"/>
                </a:cubicBezTo>
                <a:lnTo>
                  <a:pt x="120000" y="120000"/>
                </a:lnTo>
                <a:lnTo>
                  <a:pt x="0" y="120000"/>
                </a:lnTo>
                <a:lnTo>
                  <a:pt x="0" y="7527"/>
                </a:lnTo>
                <a:cubicBezTo>
                  <a:pt x="0" y="3372"/>
                  <a:pt x="3888" y="0"/>
                  <a:pt x="8688" y="0"/>
                </a:cubicBezTo>
                <a:close/>
              </a:path>
            </a:pathLst>
          </a:custGeom>
          <a:solidFill>
            <a:srgbClr val="3367D6"/>
          </a:solidFill>
          <a:ln cap="flat" cmpd="sng" w="9525">
            <a:solidFill>
              <a:schemeClr val="accent1"/>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pic>
        <p:nvPicPr>
          <p:cNvPr id="1116" name="Google Shape;1116;p70"/>
          <p:cNvPicPr preferRelativeResize="0"/>
          <p:nvPr/>
        </p:nvPicPr>
        <p:blipFill rotWithShape="1">
          <a:blip r:embed="rId3">
            <a:alphaModFix/>
          </a:blip>
          <a:srcRect b="0" l="0" r="0" t="0"/>
          <a:stretch/>
        </p:blipFill>
        <p:spPr>
          <a:xfrm>
            <a:off x="6233884" y="2999644"/>
            <a:ext cx="400800" cy="39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0" name="Shape 1120"/>
        <p:cNvGrpSpPr/>
        <p:nvPr/>
      </p:nvGrpSpPr>
      <p:grpSpPr>
        <a:xfrm>
          <a:off x="0" y="0"/>
          <a:ext cx="0" cy="0"/>
          <a:chOff x="0" y="0"/>
          <a:chExt cx="0" cy="0"/>
        </a:xfrm>
      </p:grpSpPr>
      <p:sp>
        <p:nvSpPr>
          <p:cNvPr id="1121" name="Google Shape;1121;p71"/>
          <p:cNvSpPr txBox="1"/>
          <p:nvPr/>
        </p:nvSpPr>
        <p:spPr>
          <a:xfrm>
            <a:off x="513750" y="197325"/>
            <a:ext cx="8116500" cy="75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666666"/>
                </a:solidFill>
                <a:latin typeface="Roboto"/>
                <a:ea typeface="Roboto"/>
                <a:cs typeface="Roboto"/>
                <a:sym typeface="Roboto"/>
              </a:rPr>
              <a:t>Analytics Services</a:t>
            </a:r>
            <a:endParaRPr sz="2400">
              <a:solidFill>
                <a:srgbClr val="666666"/>
              </a:solidFill>
              <a:latin typeface="Roboto"/>
              <a:ea typeface="Roboto"/>
              <a:cs typeface="Roboto"/>
              <a:sym typeface="Roboto"/>
            </a:endParaRPr>
          </a:p>
          <a:p>
            <a:pPr indent="0" lvl="0" marL="0" rtl="0">
              <a:lnSpc>
                <a:spcPct val="115000"/>
              </a:lnSpc>
              <a:spcBef>
                <a:spcPts val="1800"/>
              </a:spcBef>
              <a:spcAft>
                <a:spcPts val="0"/>
              </a:spcAft>
              <a:buNone/>
            </a:pPr>
            <a:r>
              <a:t/>
            </a:r>
            <a:endParaRPr sz="1200">
              <a:solidFill>
                <a:srgbClr val="666666"/>
              </a:solidFill>
              <a:latin typeface="Roboto"/>
              <a:ea typeface="Roboto"/>
              <a:cs typeface="Roboto"/>
              <a:sym typeface="Roboto"/>
            </a:endParaRPr>
          </a:p>
        </p:txBody>
      </p:sp>
      <p:sp>
        <p:nvSpPr>
          <p:cNvPr id="1122" name="Google Shape;1122;p71"/>
          <p:cNvSpPr/>
          <p:nvPr/>
        </p:nvSpPr>
        <p:spPr>
          <a:xfrm>
            <a:off x="2883816" y="1532924"/>
            <a:ext cx="3315000" cy="622200"/>
          </a:xfrm>
          <a:prstGeom prst="triangle">
            <a:avLst>
              <a:gd fmla="val 50667" name="adj"/>
            </a:avLst>
          </a:prstGeom>
          <a:solidFill>
            <a:srgbClr val="CFE2F3"/>
          </a:solidFill>
          <a:ln>
            <a:noFill/>
          </a:ln>
        </p:spPr>
        <p:txBody>
          <a:bodyPr anchorCtr="0" anchor="ctr" bIns="15400" lIns="30800" spcFirstLastPara="1" rIns="30800" wrap="square" tIns="15400">
            <a:noAutofit/>
          </a:bodyPr>
          <a:lstStyle/>
          <a:p>
            <a:pPr indent="0" lvl="0" marL="0" marR="0" rtl="0" algn="ctr">
              <a:lnSpc>
                <a:spcPct val="100000"/>
              </a:lnSpc>
              <a:spcBef>
                <a:spcPts val="0"/>
              </a:spcBef>
              <a:spcAft>
                <a:spcPts val="0"/>
              </a:spcAft>
              <a:buClr>
                <a:srgbClr val="5A5A5A"/>
              </a:buClr>
              <a:buFont typeface="Helvetica Neue"/>
              <a:buNone/>
            </a:pPr>
            <a:r>
              <a:t/>
            </a:r>
            <a:endParaRPr sz="1600">
              <a:solidFill>
                <a:srgbClr val="5A5A5A"/>
              </a:solidFill>
              <a:latin typeface="Helvetica Neue"/>
              <a:ea typeface="Helvetica Neue"/>
              <a:cs typeface="Helvetica Neue"/>
              <a:sym typeface="Helvetica Neue"/>
            </a:endParaRPr>
          </a:p>
        </p:txBody>
      </p:sp>
      <p:sp>
        <p:nvSpPr>
          <p:cNvPr id="1123" name="Google Shape;1123;p71"/>
          <p:cNvSpPr/>
          <p:nvPr/>
        </p:nvSpPr>
        <p:spPr>
          <a:xfrm>
            <a:off x="1941681" y="2055888"/>
            <a:ext cx="5104800" cy="360600"/>
          </a:xfrm>
          <a:prstGeom prst="leftRightArrow">
            <a:avLst>
              <a:gd fmla="val 50000" name="adj1"/>
              <a:gd fmla="val 50000" name="adj2"/>
            </a:avLst>
          </a:prstGeom>
          <a:solidFill>
            <a:srgbClr val="CFE2F3"/>
          </a:solidFill>
          <a:ln>
            <a:noFill/>
          </a:ln>
        </p:spPr>
        <p:txBody>
          <a:bodyPr anchorCtr="0" anchor="ctr" bIns="17100" lIns="34225" spcFirstLastPara="1" rIns="34225" wrap="square" tIns="17100">
            <a:noAutofit/>
          </a:bodyPr>
          <a:lstStyle/>
          <a:p>
            <a:pPr indent="0" lvl="0" marL="0" marR="0" rtl="0" algn="ctr">
              <a:lnSpc>
                <a:spcPct val="100000"/>
              </a:lnSpc>
              <a:spcBef>
                <a:spcPts val="0"/>
              </a:spcBef>
              <a:spcAft>
                <a:spcPts val="0"/>
              </a:spcAft>
              <a:buNone/>
            </a:pPr>
            <a:r>
              <a:t/>
            </a:r>
            <a:endParaRPr sz="1600">
              <a:solidFill>
                <a:srgbClr val="5A5A5A"/>
              </a:solidFill>
              <a:latin typeface="Helvetica Neue"/>
              <a:ea typeface="Helvetica Neue"/>
              <a:cs typeface="Helvetica Neue"/>
              <a:sym typeface="Helvetica Neue"/>
            </a:endParaRPr>
          </a:p>
        </p:txBody>
      </p:sp>
      <p:sp>
        <p:nvSpPr>
          <p:cNvPr id="1124" name="Google Shape;1124;p71"/>
          <p:cNvSpPr txBox="1"/>
          <p:nvPr/>
        </p:nvSpPr>
        <p:spPr>
          <a:xfrm>
            <a:off x="1017000" y="4167025"/>
            <a:ext cx="7110000" cy="492900"/>
          </a:xfrm>
          <a:prstGeom prst="rect">
            <a:avLst/>
          </a:prstGeom>
          <a:noFill/>
          <a:ln>
            <a:noFill/>
          </a:ln>
        </p:spPr>
        <p:txBody>
          <a:bodyPr anchorCtr="0" anchor="t" bIns="34300" lIns="68625" spcFirstLastPara="1" rIns="68625" wrap="square" tIns="34300">
            <a:noAutofit/>
          </a:bodyPr>
          <a:lstStyle/>
          <a:p>
            <a:pPr indent="0" lvl="0" marL="0" marR="0" rtl="0" algn="ctr">
              <a:spcBef>
                <a:spcPts val="0"/>
              </a:spcBef>
              <a:spcAft>
                <a:spcPts val="0"/>
              </a:spcAft>
              <a:buNone/>
            </a:pPr>
            <a:r>
              <a:rPr b="0" i="0" lang="en" sz="1200">
                <a:solidFill>
                  <a:srgbClr val="666666"/>
                </a:solidFill>
                <a:latin typeface="Roboto"/>
                <a:ea typeface="Roboto"/>
                <a:cs typeface="Roboto"/>
                <a:sym typeface="Roboto"/>
              </a:rPr>
              <a:t>Complete visibility from app end to backend.</a:t>
            </a:r>
            <a:endParaRPr sz="1200">
              <a:solidFill>
                <a:srgbClr val="666666"/>
              </a:solidFill>
              <a:latin typeface="Roboto"/>
              <a:ea typeface="Roboto"/>
              <a:cs typeface="Roboto"/>
              <a:sym typeface="Roboto"/>
            </a:endParaRPr>
          </a:p>
          <a:p>
            <a:pPr indent="0" lvl="0" marL="0" marR="0" rtl="0" algn="ctr">
              <a:spcBef>
                <a:spcPts val="300"/>
              </a:spcBef>
              <a:spcAft>
                <a:spcPts val="0"/>
              </a:spcAft>
              <a:buNone/>
            </a:pPr>
            <a:r>
              <a:rPr b="0" i="0" lang="en" sz="1200">
                <a:solidFill>
                  <a:srgbClr val="666666"/>
                </a:solidFill>
                <a:latin typeface="Roboto"/>
                <a:ea typeface="Roboto"/>
                <a:cs typeface="Roboto"/>
                <a:sym typeface="Roboto"/>
              </a:rPr>
              <a:t>Automatically and continuously collect all data about your API traffic out of the box.</a:t>
            </a:r>
            <a:endParaRPr sz="1200">
              <a:solidFill>
                <a:srgbClr val="666666"/>
              </a:solidFill>
              <a:latin typeface="Roboto"/>
              <a:ea typeface="Roboto"/>
              <a:cs typeface="Roboto"/>
              <a:sym typeface="Roboto"/>
            </a:endParaRPr>
          </a:p>
          <a:p>
            <a:pPr indent="-152400" lvl="0" marL="254000" marR="0" rtl="0" algn="l">
              <a:spcBef>
                <a:spcPts val="300"/>
              </a:spcBef>
              <a:spcAft>
                <a:spcPts val="0"/>
              </a:spcAft>
              <a:buClr>
                <a:srgbClr val="5A5A5A"/>
              </a:buClr>
              <a:buSzPts val="1500"/>
              <a:buFont typeface="Arial"/>
              <a:buNone/>
            </a:pPr>
            <a:r>
              <a:t/>
            </a:r>
            <a:endParaRPr b="0" i="0" sz="1200">
              <a:solidFill>
                <a:srgbClr val="666666"/>
              </a:solidFill>
              <a:latin typeface="Roboto"/>
              <a:ea typeface="Roboto"/>
              <a:cs typeface="Roboto"/>
              <a:sym typeface="Roboto"/>
            </a:endParaRPr>
          </a:p>
        </p:txBody>
      </p:sp>
      <p:sp>
        <p:nvSpPr>
          <p:cNvPr id="1125" name="Google Shape;1125;p71"/>
          <p:cNvSpPr txBox="1"/>
          <p:nvPr/>
        </p:nvSpPr>
        <p:spPr>
          <a:xfrm>
            <a:off x="5196119" y="2636045"/>
            <a:ext cx="1850400" cy="238800"/>
          </a:xfrm>
          <a:prstGeom prst="rect">
            <a:avLst/>
          </a:prstGeom>
          <a:noFill/>
          <a:ln>
            <a:noFill/>
          </a:ln>
        </p:spPr>
        <p:txBody>
          <a:bodyPr anchorCtr="0" anchor="t" bIns="15400" lIns="30800" spcFirstLastPara="1" rIns="30800" wrap="square" tIns="15400">
            <a:noAutofit/>
          </a:bodyPr>
          <a:lstStyle/>
          <a:p>
            <a:pPr indent="0" lvl="0" marL="0" marR="0" rtl="0" algn="ctr">
              <a:spcBef>
                <a:spcPts val="0"/>
              </a:spcBef>
              <a:spcAft>
                <a:spcPts val="0"/>
              </a:spcAft>
              <a:buNone/>
            </a:pPr>
            <a:r>
              <a:rPr b="1" lang="en" sz="1200">
                <a:solidFill>
                  <a:srgbClr val="666666"/>
                </a:solidFill>
                <a:latin typeface="Roboto"/>
                <a:ea typeface="Roboto"/>
                <a:cs typeface="Roboto"/>
                <a:sym typeface="Roboto"/>
              </a:rPr>
              <a:t>API Analytics</a:t>
            </a:r>
            <a:endParaRPr b="1" sz="1200">
              <a:solidFill>
                <a:srgbClr val="666666"/>
              </a:solidFill>
              <a:latin typeface="Roboto"/>
              <a:ea typeface="Roboto"/>
              <a:cs typeface="Roboto"/>
              <a:sym typeface="Roboto"/>
            </a:endParaRPr>
          </a:p>
        </p:txBody>
      </p:sp>
      <p:sp>
        <p:nvSpPr>
          <p:cNvPr id="1126" name="Google Shape;1126;p71"/>
          <p:cNvSpPr txBox="1"/>
          <p:nvPr/>
        </p:nvSpPr>
        <p:spPr>
          <a:xfrm>
            <a:off x="3675196" y="2636045"/>
            <a:ext cx="1784700" cy="238800"/>
          </a:xfrm>
          <a:prstGeom prst="rect">
            <a:avLst/>
          </a:prstGeom>
          <a:noFill/>
          <a:ln>
            <a:noFill/>
          </a:ln>
        </p:spPr>
        <p:txBody>
          <a:bodyPr anchorCtr="0" anchor="t" bIns="15400" lIns="30800" spcFirstLastPara="1" rIns="30800" wrap="square" tIns="15400">
            <a:noAutofit/>
          </a:bodyPr>
          <a:lstStyle/>
          <a:p>
            <a:pPr indent="0" lvl="0" marL="0" marR="0" rtl="0" algn="ctr">
              <a:spcBef>
                <a:spcPts val="0"/>
              </a:spcBef>
              <a:spcAft>
                <a:spcPts val="0"/>
              </a:spcAft>
              <a:buNone/>
            </a:pPr>
            <a:r>
              <a:rPr b="1" lang="en" sz="1200">
                <a:solidFill>
                  <a:srgbClr val="666666"/>
                </a:solidFill>
                <a:latin typeface="Roboto"/>
                <a:ea typeface="Roboto"/>
                <a:cs typeface="Roboto"/>
                <a:sym typeface="Roboto"/>
              </a:rPr>
              <a:t>Developer Analytics</a:t>
            </a:r>
            <a:endParaRPr b="1" sz="1200">
              <a:solidFill>
                <a:srgbClr val="666666"/>
              </a:solidFill>
              <a:latin typeface="Roboto"/>
              <a:ea typeface="Roboto"/>
              <a:cs typeface="Roboto"/>
              <a:sym typeface="Roboto"/>
            </a:endParaRPr>
          </a:p>
        </p:txBody>
      </p:sp>
      <p:sp>
        <p:nvSpPr>
          <p:cNvPr id="1127" name="Google Shape;1127;p71"/>
          <p:cNvSpPr txBox="1"/>
          <p:nvPr/>
        </p:nvSpPr>
        <p:spPr>
          <a:xfrm>
            <a:off x="2165741" y="2636045"/>
            <a:ext cx="1819500" cy="238800"/>
          </a:xfrm>
          <a:prstGeom prst="rect">
            <a:avLst/>
          </a:prstGeom>
          <a:noFill/>
          <a:ln>
            <a:noFill/>
          </a:ln>
        </p:spPr>
        <p:txBody>
          <a:bodyPr anchorCtr="0" anchor="t" bIns="15400" lIns="30800" spcFirstLastPara="1" rIns="30800" wrap="square" tIns="15400">
            <a:noAutofit/>
          </a:bodyPr>
          <a:lstStyle/>
          <a:p>
            <a:pPr indent="0" lvl="0" marL="0" marR="0" rtl="0" algn="ctr">
              <a:spcBef>
                <a:spcPts val="0"/>
              </a:spcBef>
              <a:spcAft>
                <a:spcPts val="0"/>
              </a:spcAft>
              <a:buNone/>
            </a:pPr>
            <a:r>
              <a:rPr b="1" lang="en" sz="1200">
                <a:solidFill>
                  <a:srgbClr val="666666"/>
                </a:solidFill>
                <a:latin typeface="Roboto"/>
                <a:ea typeface="Roboto"/>
                <a:cs typeface="Roboto"/>
                <a:sym typeface="Roboto"/>
              </a:rPr>
              <a:t>App Analytics</a:t>
            </a:r>
            <a:endParaRPr b="1" sz="1200">
              <a:solidFill>
                <a:srgbClr val="666666"/>
              </a:solidFill>
              <a:latin typeface="Roboto"/>
              <a:ea typeface="Roboto"/>
              <a:cs typeface="Roboto"/>
              <a:sym typeface="Roboto"/>
            </a:endParaRPr>
          </a:p>
        </p:txBody>
      </p:sp>
      <p:sp>
        <p:nvSpPr>
          <p:cNvPr id="1128" name="Google Shape;1128;p71"/>
          <p:cNvSpPr txBox="1"/>
          <p:nvPr/>
        </p:nvSpPr>
        <p:spPr>
          <a:xfrm flipH="1">
            <a:off x="789829" y="2636045"/>
            <a:ext cx="1784700" cy="236100"/>
          </a:xfrm>
          <a:prstGeom prst="rect">
            <a:avLst/>
          </a:prstGeom>
          <a:noFill/>
          <a:ln>
            <a:noFill/>
          </a:ln>
        </p:spPr>
        <p:txBody>
          <a:bodyPr anchorCtr="0" anchor="t" bIns="17100" lIns="34225" spcFirstLastPara="1" rIns="34225" wrap="square" tIns="17100">
            <a:noAutofit/>
          </a:bodyPr>
          <a:lstStyle/>
          <a:p>
            <a:pPr indent="0" lvl="0" marL="0" marR="0" rtl="0" algn="ctr">
              <a:lnSpc>
                <a:spcPct val="80000"/>
              </a:lnSpc>
              <a:spcBef>
                <a:spcPts val="0"/>
              </a:spcBef>
              <a:spcAft>
                <a:spcPts val="0"/>
              </a:spcAft>
              <a:buClr>
                <a:srgbClr val="2D2D2D"/>
              </a:buClr>
              <a:buFont typeface="Arial"/>
              <a:buNone/>
            </a:pPr>
            <a:r>
              <a:rPr b="1" i="0" lang="en" sz="1200">
                <a:solidFill>
                  <a:srgbClr val="666666"/>
                </a:solidFill>
                <a:latin typeface="Roboto"/>
                <a:ea typeface="Roboto"/>
                <a:cs typeface="Roboto"/>
                <a:sym typeface="Roboto"/>
              </a:rPr>
              <a:t>User</a:t>
            </a:r>
            <a:endParaRPr b="1" sz="1200">
              <a:solidFill>
                <a:srgbClr val="666666"/>
              </a:solidFill>
              <a:latin typeface="Roboto"/>
              <a:ea typeface="Roboto"/>
              <a:cs typeface="Roboto"/>
              <a:sym typeface="Roboto"/>
            </a:endParaRPr>
          </a:p>
        </p:txBody>
      </p:sp>
      <p:sp>
        <p:nvSpPr>
          <p:cNvPr id="1129" name="Google Shape;1129;p71"/>
          <p:cNvSpPr txBox="1"/>
          <p:nvPr/>
        </p:nvSpPr>
        <p:spPr>
          <a:xfrm flipH="1">
            <a:off x="6696307" y="2636045"/>
            <a:ext cx="1784700" cy="236100"/>
          </a:xfrm>
          <a:prstGeom prst="rect">
            <a:avLst/>
          </a:prstGeom>
          <a:noFill/>
          <a:ln>
            <a:noFill/>
          </a:ln>
        </p:spPr>
        <p:txBody>
          <a:bodyPr anchorCtr="0" anchor="t" bIns="17100" lIns="34225" spcFirstLastPara="1" rIns="34225" wrap="square" tIns="17100">
            <a:noAutofit/>
          </a:bodyPr>
          <a:lstStyle/>
          <a:p>
            <a:pPr indent="0" lvl="0" marL="0" marR="0" rtl="0" algn="ctr">
              <a:spcBef>
                <a:spcPts val="0"/>
              </a:spcBef>
              <a:spcAft>
                <a:spcPts val="0"/>
              </a:spcAft>
              <a:buClr>
                <a:srgbClr val="5A5A5A"/>
              </a:buClr>
              <a:buFont typeface="Arial"/>
              <a:buNone/>
            </a:pPr>
            <a:r>
              <a:rPr b="1" i="0" lang="en" sz="1200">
                <a:solidFill>
                  <a:srgbClr val="666666"/>
                </a:solidFill>
                <a:latin typeface="Roboto"/>
                <a:ea typeface="Roboto"/>
                <a:cs typeface="Roboto"/>
                <a:sym typeface="Roboto"/>
              </a:rPr>
              <a:t>Backend</a:t>
            </a:r>
            <a:endParaRPr b="1" sz="1200">
              <a:solidFill>
                <a:srgbClr val="666666"/>
              </a:solidFill>
              <a:latin typeface="Roboto"/>
              <a:ea typeface="Roboto"/>
              <a:cs typeface="Roboto"/>
              <a:sym typeface="Roboto"/>
            </a:endParaRPr>
          </a:p>
        </p:txBody>
      </p:sp>
      <p:sp>
        <p:nvSpPr>
          <p:cNvPr id="1130" name="Google Shape;1130;p71"/>
          <p:cNvSpPr txBox="1"/>
          <p:nvPr/>
        </p:nvSpPr>
        <p:spPr>
          <a:xfrm>
            <a:off x="5640620" y="2936084"/>
            <a:ext cx="1160100" cy="896700"/>
          </a:xfrm>
          <a:prstGeom prst="rect">
            <a:avLst/>
          </a:prstGeom>
          <a:noFill/>
          <a:ln>
            <a:noFill/>
          </a:ln>
        </p:spPr>
        <p:txBody>
          <a:bodyPr anchorCtr="0" anchor="t" bIns="15400" lIns="30800" spcFirstLastPara="1" rIns="30800" wrap="square" tIns="15400">
            <a:noAutofit/>
          </a:bodyPr>
          <a:lstStyle/>
          <a:p>
            <a:pPr indent="-50800" lvl="0" marL="50800" marR="0" rtl="0" algn="l">
              <a:spcBef>
                <a:spcPts val="0"/>
              </a:spcBef>
              <a:spcAft>
                <a:spcPts val="0"/>
              </a:spcAft>
              <a:buClr>
                <a:srgbClr val="666666"/>
              </a:buClr>
              <a:buSzPts val="800"/>
              <a:buFont typeface="Roboto"/>
              <a:buChar char="•"/>
            </a:pPr>
            <a:r>
              <a:rPr lang="en" sz="800">
                <a:solidFill>
                  <a:srgbClr val="666666"/>
                </a:solidFill>
                <a:latin typeface="Roboto"/>
                <a:ea typeface="Roboto"/>
                <a:cs typeface="Roboto"/>
                <a:sym typeface="Roboto"/>
              </a:rPr>
              <a:t>API Traffic Patterns</a:t>
            </a:r>
            <a:endParaRPr sz="1100">
              <a:solidFill>
                <a:srgbClr val="666666"/>
              </a:solidFill>
              <a:latin typeface="Roboto"/>
              <a:ea typeface="Roboto"/>
              <a:cs typeface="Roboto"/>
              <a:sym typeface="Roboto"/>
            </a:endParaRPr>
          </a:p>
          <a:p>
            <a:pPr indent="-50800" lvl="0" marL="50800" marR="0" rtl="0" algn="l">
              <a:spcBef>
                <a:spcPts val="100"/>
              </a:spcBef>
              <a:spcAft>
                <a:spcPts val="0"/>
              </a:spcAft>
              <a:buClr>
                <a:srgbClr val="666666"/>
              </a:buClr>
              <a:buSzPts val="800"/>
              <a:buFont typeface="Roboto"/>
              <a:buChar char="•"/>
            </a:pPr>
            <a:r>
              <a:rPr lang="en" sz="800">
                <a:solidFill>
                  <a:srgbClr val="666666"/>
                </a:solidFill>
                <a:latin typeface="Roboto"/>
                <a:ea typeface="Roboto"/>
                <a:cs typeface="Roboto"/>
                <a:sym typeface="Roboto"/>
              </a:rPr>
              <a:t>API Performance</a:t>
            </a:r>
            <a:endParaRPr sz="1100">
              <a:solidFill>
                <a:srgbClr val="666666"/>
              </a:solidFill>
              <a:latin typeface="Roboto"/>
              <a:ea typeface="Roboto"/>
              <a:cs typeface="Roboto"/>
              <a:sym typeface="Roboto"/>
            </a:endParaRPr>
          </a:p>
          <a:p>
            <a:pPr indent="-50800" lvl="0" marL="50800" marR="0" rtl="0" algn="l">
              <a:spcBef>
                <a:spcPts val="100"/>
              </a:spcBef>
              <a:spcAft>
                <a:spcPts val="0"/>
              </a:spcAft>
              <a:buClr>
                <a:srgbClr val="666666"/>
              </a:buClr>
              <a:buSzPts val="800"/>
              <a:buFont typeface="Roboto"/>
              <a:buChar char="•"/>
            </a:pPr>
            <a:r>
              <a:rPr lang="en" sz="800">
                <a:solidFill>
                  <a:srgbClr val="666666"/>
                </a:solidFill>
                <a:latin typeface="Roboto"/>
                <a:ea typeface="Roboto"/>
                <a:cs typeface="Roboto"/>
                <a:sym typeface="Roboto"/>
              </a:rPr>
              <a:t>Geo location</a:t>
            </a:r>
            <a:endParaRPr sz="1100">
              <a:solidFill>
                <a:srgbClr val="666666"/>
              </a:solidFill>
              <a:latin typeface="Roboto"/>
              <a:ea typeface="Roboto"/>
              <a:cs typeface="Roboto"/>
              <a:sym typeface="Roboto"/>
            </a:endParaRPr>
          </a:p>
          <a:p>
            <a:pPr indent="-50800" lvl="0" marL="50800" marR="0" rtl="0" algn="l">
              <a:spcBef>
                <a:spcPts val="100"/>
              </a:spcBef>
              <a:spcAft>
                <a:spcPts val="0"/>
              </a:spcAft>
              <a:buClr>
                <a:srgbClr val="666666"/>
              </a:buClr>
              <a:buSzPts val="800"/>
              <a:buFont typeface="Roboto"/>
              <a:buChar char="•"/>
            </a:pPr>
            <a:r>
              <a:rPr lang="en" sz="800">
                <a:solidFill>
                  <a:srgbClr val="666666"/>
                </a:solidFill>
                <a:latin typeface="Roboto"/>
                <a:ea typeface="Roboto"/>
                <a:cs typeface="Roboto"/>
                <a:sym typeface="Roboto"/>
              </a:rPr>
              <a:t>Anomalies</a:t>
            </a:r>
            <a:endParaRPr sz="1100">
              <a:solidFill>
                <a:srgbClr val="666666"/>
              </a:solidFill>
              <a:latin typeface="Roboto"/>
              <a:ea typeface="Roboto"/>
              <a:cs typeface="Roboto"/>
              <a:sym typeface="Roboto"/>
            </a:endParaRPr>
          </a:p>
          <a:p>
            <a:pPr indent="-50800" lvl="0" marL="50800" marR="0" rtl="0" algn="l">
              <a:spcBef>
                <a:spcPts val="100"/>
              </a:spcBef>
              <a:spcAft>
                <a:spcPts val="0"/>
              </a:spcAft>
              <a:buClr>
                <a:srgbClr val="666666"/>
              </a:buClr>
              <a:buSzPts val="800"/>
              <a:buFont typeface="Roboto"/>
              <a:buChar char="•"/>
            </a:pPr>
            <a:r>
              <a:rPr lang="en" sz="800">
                <a:solidFill>
                  <a:srgbClr val="666666"/>
                </a:solidFill>
                <a:latin typeface="Roboto"/>
                <a:ea typeface="Roboto"/>
                <a:cs typeface="Roboto"/>
                <a:sym typeface="Roboto"/>
              </a:rPr>
              <a:t>Multiple metrics – traffic, response times, errors, data exchange, etc.</a:t>
            </a:r>
            <a:endParaRPr sz="1100">
              <a:solidFill>
                <a:srgbClr val="666666"/>
              </a:solidFill>
              <a:latin typeface="Roboto"/>
              <a:ea typeface="Roboto"/>
              <a:cs typeface="Roboto"/>
              <a:sym typeface="Roboto"/>
            </a:endParaRPr>
          </a:p>
        </p:txBody>
      </p:sp>
      <p:sp>
        <p:nvSpPr>
          <p:cNvPr id="1131" name="Google Shape;1131;p71"/>
          <p:cNvSpPr txBox="1"/>
          <p:nvPr/>
        </p:nvSpPr>
        <p:spPr>
          <a:xfrm>
            <a:off x="4094057" y="2938421"/>
            <a:ext cx="786600" cy="781500"/>
          </a:xfrm>
          <a:prstGeom prst="rect">
            <a:avLst/>
          </a:prstGeom>
          <a:noFill/>
          <a:ln>
            <a:noFill/>
          </a:ln>
        </p:spPr>
        <p:txBody>
          <a:bodyPr anchorCtr="0" anchor="t" bIns="15400" lIns="30800" spcFirstLastPara="1" rIns="30800" wrap="square" tIns="15400">
            <a:noAutofit/>
          </a:bodyPr>
          <a:lstStyle/>
          <a:p>
            <a:pPr indent="-50800" lvl="0" marL="50800" marR="0" rtl="0" algn="l">
              <a:spcBef>
                <a:spcPts val="0"/>
              </a:spcBef>
              <a:spcAft>
                <a:spcPts val="0"/>
              </a:spcAft>
              <a:buClr>
                <a:srgbClr val="666666"/>
              </a:buClr>
              <a:buSzPts val="800"/>
              <a:buFont typeface="Roboto"/>
              <a:buChar char="•"/>
            </a:pPr>
            <a:r>
              <a:rPr lang="en" sz="800">
                <a:solidFill>
                  <a:srgbClr val="666666"/>
                </a:solidFill>
                <a:latin typeface="Roboto"/>
                <a:ea typeface="Roboto"/>
                <a:cs typeface="Roboto"/>
                <a:sym typeface="Roboto"/>
              </a:rPr>
              <a:t>Top Developers </a:t>
            </a:r>
            <a:endParaRPr sz="1100">
              <a:solidFill>
                <a:srgbClr val="666666"/>
              </a:solidFill>
              <a:latin typeface="Roboto"/>
              <a:ea typeface="Roboto"/>
              <a:cs typeface="Roboto"/>
              <a:sym typeface="Roboto"/>
            </a:endParaRPr>
          </a:p>
          <a:p>
            <a:pPr indent="-50800" lvl="0" marL="50800" marR="0" rtl="0" algn="l">
              <a:spcBef>
                <a:spcPts val="100"/>
              </a:spcBef>
              <a:spcAft>
                <a:spcPts val="0"/>
              </a:spcAft>
              <a:buClr>
                <a:srgbClr val="666666"/>
              </a:buClr>
              <a:buSzPts val="800"/>
              <a:buFont typeface="Roboto"/>
              <a:buChar char="•"/>
            </a:pPr>
            <a:r>
              <a:rPr lang="en" sz="800">
                <a:solidFill>
                  <a:srgbClr val="666666"/>
                </a:solidFill>
                <a:latin typeface="Roboto"/>
                <a:ea typeface="Roboto"/>
                <a:cs typeface="Roboto"/>
                <a:sym typeface="Roboto"/>
              </a:rPr>
              <a:t>Developer Engagement</a:t>
            </a:r>
            <a:endParaRPr sz="1100">
              <a:solidFill>
                <a:srgbClr val="666666"/>
              </a:solidFill>
              <a:latin typeface="Roboto"/>
              <a:ea typeface="Roboto"/>
              <a:cs typeface="Roboto"/>
              <a:sym typeface="Roboto"/>
            </a:endParaRPr>
          </a:p>
          <a:p>
            <a:pPr indent="-50800" lvl="0" marL="50800" marR="0" rtl="0" algn="l">
              <a:spcBef>
                <a:spcPts val="100"/>
              </a:spcBef>
              <a:spcAft>
                <a:spcPts val="0"/>
              </a:spcAft>
              <a:buClr>
                <a:srgbClr val="666666"/>
              </a:buClr>
              <a:buSzPts val="800"/>
              <a:buFont typeface="Roboto"/>
              <a:buChar char="•"/>
            </a:pPr>
            <a:r>
              <a:rPr lang="en" sz="800">
                <a:solidFill>
                  <a:srgbClr val="666666"/>
                </a:solidFill>
                <a:latin typeface="Roboto"/>
                <a:ea typeface="Roboto"/>
                <a:cs typeface="Roboto"/>
                <a:sym typeface="Roboto"/>
              </a:rPr>
              <a:t>Top API Users</a:t>
            </a:r>
            <a:endParaRPr sz="1100">
              <a:solidFill>
                <a:srgbClr val="666666"/>
              </a:solidFill>
              <a:latin typeface="Roboto"/>
              <a:ea typeface="Roboto"/>
              <a:cs typeface="Roboto"/>
              <a:sym typeface="Roboto"/>
            </a:endParaRPr>
          </a:p>
          <a:p>
            <a:pPr indent="-50800" lvl="0" marL="50800" marR="0" rtl="0" algn="l">
              <a:spcBef>
                <a:spcPts val="100"/>
              </a:spcBef>
              <a:spcAft>
                <a:spcPts val="0"/>
              </a:spcAft>
              <a:buClr>
                <a:srgbClr val="666666"/>
              </a:buClr>
              <a:buSzPts val="800"/>
              <a:buFont typeface="Roboto"/>
              <a:buChar char="•"/>
            </a:pPr>
            <a:r>
              <a:rPr lang="en" sz="800">
                <a:solidFill>
                  <a:srgbClr val="666666"/>
                </a:solidFill>
                <a:latin typeface="Roboto"/>
                <a:ea typeface="Roboto"/>
                <a:cs typeface="Roboto"/>
                <a:sym typeface="Roboto"/>
              </a:rPr>
              <a:t>Top Products</a:t>
            </a:r>
            <a:endParaRPr sz="1100">
              <a:solidFill>
                <a:srgbClr val="666666"/>
              </a:solidFill>
              <a:latin typeface="Roboto"/>
              <a:ea typeface="Roboto"/>
              <a:cs typeface="Roboto"/>
              <a:sym typeface="Roboto"/>
            </a:endParaRPr>
          </a:p>
          <a:p>
            <a:pPr indent="-50800" lvl="0" marL="50800" marR="0" rtl="0" algn="l">
              <a:spcBef>
                <a:spcPts val="100"/>
              </a:spcBef>
              <a:spcAft>
                <a:spcPts val="0"/>
              </a:spcAft>
              <a:buClr>
                <a:srgbClr val="666666"/>
              </a:buClr>
              <a:buSzPts val="800"/>
              <a:buFont typeface="Roboto"/>
              <a:buChar char="•"/>
            </a:pPr>
            <a:r>
              <a:rPr lang="en" sz="800">
                <a:solidFill>
                  <a:srgbClr val="666666"/>
                </a:solidFill>
                <a:latin typeface="Roboto"/>
                <a:ea typeface="Roboto"/>
                <a:cs typeface="Roboto"/>
                <a:sym typeface="Roboto"/>
              </a:rPr>
              <a:t>Top Apps</a:t>
            </a:r>
            <a:endParaRPr sz="1100">
              <a:solidFill>
                <a:srgbClr val="666666"/>
              </a:solidFill>
              <a:latin typeface="Roboto"/>
              <a:ea typeface="Roboto"/>
              <a:cs typeface="Roboto"/>
              <a:sym typeface="Roboto"/>
            </a:endParaRPr>
          </a:p>
        </p:txBody>
      </p:sp>
      <p:sp>
        <p:nvSpPr>
          <p:cNvPr id="1132" name="Google Shape;1132;p71"/>
          <p:cNvSpPr txBox="1"/>
          <p:nvPr/>
        </p:nvSpPr>
        <p:spPr>
          <a:xfrm>
            <a:off x="2598514" y="2936084"/>
            <a:ext cx="856200" cy="766800"/>
          </a:xfrm>
          <a:prstGeom prst="rect">
            <a:avLst/>
          </a:prstGeom>
          <a:noFill/>
          <a:ln>
            <a:noFill/>
          </a:ln>
        </p:spPr>
        <p:txBody>
          <a:bodyPr anchorCtr="0" anchor="t" bIns="15400" lIns="30800" spcFirstLastPara="1" rIns="30800" wrap="square" tIns="15400">
            <a:noAutofit/>
          </a:bodyPr>
          <a:lstStyle/>
          <a:p>
            <a:pPr indent="-50800" lvl="0" marL="50800" marR="0" rtl="0" algn="l">
              <a:spcBef>
                <a:spcPts val="0"/>
              </a:spcBef>
              <a:spcAft>
                <a:spcPts val="0"/>
              </a:spcAft>
              <a:buClr>
                <a:srgbClr val="666666"/>
              </a:buClr>
              <a:buSzPts val="800"/>
              <a:buFont typeface="Roboto"/>
              <a:buChar char="•"/>
            </a:pPr>
            <a:r>
              <a:rPr lang="en" sz="800">
                <a:solidFill>
                  <a:srgbClr val="666666"/>
                </a:solidFill>
                <a:latin typeface="Roboto"/>
                <a:ea typeface="Roboto"/>
                <a:cs typeface="Roboto"/>
                <a:sym typeface="Roboto"/>
              </a:rPr>
              <a:t>App Performance</a:t>
            </a:r>
            <a:endParaRPr sz="1100">
              <a:solidFill>
                <a:srgbClr val="666666"/>
              </a:solidFill>
              <a:latin typeface="Roboto"/>
              <a:ea typeface="Roboto"/>
              <a:cs typeface="Roboto"/>
              <a:sym typeface="Roboto"/>
            </a:endParaRPr>
          </a:p>
          <a:p>
            <a:pPr indent="-50800" lvl="0" marL="50800" marR="0" rtl="0" algn="l">
              <a:spcBef>
                <a:spcPts val="100"/>
              </a:spcBef>
              <a:spcAft>
                <a:spcPts val="0"/>
              </a:spcAft>
              <a:buClr>
                <a:srgbClr val="666666"/>
              </a:buClr>
              <a:buSzPts val="800"/>
              <a:buFont typeface="Roboto"/>
              <a:buChar char="•"/>
            </a:pPr>
            <a:r>
              <a:rPr lang="en" sz="800">
                <a:solidFill>
                  <a:srgbClr val="666666"/>
                </a:solidFill>
                <a:latin typeface="Roboto"/>
                <a:ea typeface="Roboto"/>
                <a:cs typeface="Roboto"/>
                <a:sym typeface="Roboto"/>
              </a:rPr>
              <a:t>App Usage</a:t>
            </a:r>
            <a:endParaRPr sz="1100">
              <a:solidFill>
                <a:srgbClr val="666666"/>
              </a:solidFill>
              <a:latin typeface="Roboto"/>
              <a:ea typeface="Roboto"/>
              <a:cs typeface="Roboto"/>
              <a:sym typeface="Roboto"/>
            </a:endParaRPr>
          </a:p>
          <a:p>
            <a:pPr indent="-50800" lvl="0" marL="50800" marR="0" rtl="0" algn="l">
              <a:spcBef>
                <a:spcPts val="100"/>
              </a:spcBef>
              <a:spcAft>
                <a:spcPts val="0"/>
              </a:spcAft>
              <a:buClr>
                <a:srgbClr val="666666"/>
              </a:buClr>
              <a:buSzPts val="800"/>
              <a:buFont typeface="Roboto"/>
              <a:buChar char="•"/>
            </a:pPr>
            <a:r>
              <a:rPr lang="en" sz="800">
                <a:solidFill>
                  <a:srgbClr val="666666"/>
                </a:solidFill>
                <a:latin typeface="Roboto"/>
                <a:ea typeface="Roboto"/>
                <a:cs typeface="Roboto"/>
                <a:sym typeface="Roboto"/>
              </a:rPr>
              <a:t>API Performance</a:t>
            </a:r>
            <a:endParaRPr sz="1100">
              <a:solidFill>
                <a:srgbClr val="666666"/>
              </a:solidFill>
              <a:latin typeface="Roboto"/>
              <a:ea typeface="Roboto"/>
              <a:cs typeface="Roboto"/>
              <a:sym typeface="Roboto"/>
            </a:endParaRPr>
          </a:p>
          <a:p>
            <a:pPr indent="-50800" lvl="0" marL="50800" marR="0" rtl="0" algn="l">
              <a:spcBef>
                <a:spcPts val="100"/>
              </a:spcBef>
              <a:spcAft>
                <a:spcPts val="0"/>
              </a:spcAft>
              <a:buClr>
                <a:srgbClr val="666666"/>
              </a:buClr>
              <a:buSzPts val="800"/>
              <a:buFont typeface="Roboto"/>
              <a:buChar char="•"/>
            </a:pPr>
            <a:r>
              <a:rPr lang="en" sz="800">
                <a:solidFill>
                  <a:srgbClr val="666666"/>
                </a:solidFill>
                <a:latin typeface="Roboto"/>
                <a:ea typeface="Roboto"/>
                <a:cs typeface="Roboto"/>
                <a:sym typeface="Roboto"/>
              </a:rPr>
              <a:t>Filter by app version, device, platform, OS, etc.</a:t>
            </a:r>
            <a:endParaRPr sz="1100">
              <a:solidFill>
                <a:srgbClr val="666666"/>
              </a:solidFill>
              <a:latin typeface="Roboto"/>
              <a:ea typeface="Roboto"/>
              <a:cs typeface="Roboto"/>
              <a:sym typeface="Roboto"/>
            </a:endParaRPr>
          </a:p>
        </p:txBody>
      </p:sp>
      <p:sp>
        <p:nvSpPr>
          <p:cNvPr id="1133" name="Google Shape;1133;p71"/>
          <p:cNvSpPr txBox="1"/>
          <p:nvPr/>
        </p:nvSpPr>
        <p:spPr>
          <a:xfrm>
            <a:off x="4993661" y="983475"/>
            <a:ext cx="2757000" cy="404100"/>
          </a:xfrm>
          <a:prstGeom prst="rect">
            <a:avLst/>
          </a:prstGeom>
          <a:noFill/>
          <a:ln>
            <a:noFill/>
          </a:ln>
        </p:spPr>
        <p:txBody>
          <a:bodyPr anchorCtr="0" anchor="t" bIns="17100" lIns="34225" spcFirstLastPara="1" rIns="34225" wrap="square" tIns="17100">
            <a:noAutofit/>
          </a:bodyPr>
          <a:lstStyle/>
          <a:p>
            <a:pPr indent="0" lvl="0" marL="0" marR="0" rtl="0" algn="l">
              <a:spcBef>
                <a:spcPts val="0"/>
              </a:spcBef>
              <a:spcAft>
                <a:spcPts val="0"/>
              </a:spcAft>
              <a:buNone/>
            </a:pPr>
            <a:r>
              <a:rPr lang="en" sz="1200">
                <a:solidFill>
                  <a:srgbClr val="666666"/>
                </a:solidFill>
                <a:latin typeface="Roboto"/>
                <a:ea typeface="Roboto"/>
                <a:cs typeface="Roboto"/>
                <a:sym typeface="Roboto"/>
              </a:rPr>
              <a:t>Relevant, Actionable and Extensible</a:t>
            </a:r>
            <a:br>
              <a:rPr lang="en" sz="1200">
                <a:solidFill>
                  <a:srgbClr val="666666"/>
                </a:solidFill>
                <a:latin typeface="Roboto"/>
                <a:ea typeface="Roboto"/>
                <a:cs typeface="Roboto"/>
                <a:sym typeface="Roboto"/>
              </a:rPr>
            </a:br>
            <a:r>
              <a:rPr lang="en" sz="1200">
                <a:solidFill>
                  <a:srgbClr val="666666"/>
                </a:solidFill>
                <a:latin typeface="Roboto"/>
                <a:ea typeface="Roboto"/>
                <a:cs typeface="Roboto"/>
                <a:sym typeface="Roboto"/>
              </a:rPr>
              <a:t>Dashboards, Tools &amp; Custom Reports</a:t>
            </a:r>
            <a:endParaRPr sz="1100">
              <a:solidFill>
                <a:srgbClr val="666666"/>
              </a:solidFill>
              <a:latin typeface="Roboto"/>
              <a:ea typeface="Roboto"/>
              <a:cs typeface="Roboto"/>
              <a:sym typeface="Roboto"/>
            </a:endParaRPr>
          </a:p>
        </p:txBody>
      </p:sp>
      <p:grpSp>
        <p:nvGrpSpPr>
          <p:cNvPr id="1134" name="Google Shape;1134;p71"/>
          <p:cNvGrpSpPr/>
          <p:nvPr/>
        </p:nvGrpSpPr>
        <p:grpSpPr>
          <a:xfrm>
            <a:off x="1421942" y="1925810"/>
            <a:ext cx="520548" cy="653666"/>
            <a:chOff x="423794" y="4804665"/>
            <a:chExt cx="2406600" cy="3022032"/>
          </a:xfrm>
        </p:grpSpPr>
        <p:sp>
          <p:nvSpPr>
            <p:cNvPr id="1135" name="Google Shape;1135;p71"/>
            <p:cNvSpPr/>
            <p:nvPr/>
          </p:nvSpPr>
          <p:spPr>
            <a:xfrm>
              <a:off x="423794" y="6899397"/>
              <a:ext cx="2406600" cy="927300"/>
            </a:xfrm>
            <a:custGeom>
              <a:rect b="b" l="l" r="r" t="t"/>
              <a:pathLst>
                <a:path extrusionOk="0" h="120000" w="120000">
                  <a:moveTo>
                    <a:pt x="119955" y="119934"/>
                  </a:moveTo>
                  <a:lnTo>
                    <a:pt x="119955" y="57034"/>
                  </a:lnTo>
                  <a:cubicBezTo>
                    <a:pt x="119955" y="25486"/>
                    <a:pt x="102616" y="0"/>
                    <a:pt x="81197" y="0"/>
                  </a:cubicBezTo>
                  <a:lnTo>
                    <a:pt x="38802" y="0"/>
                  </a:lnTo>
                  <a:cubicBezTo>
                    <a:pt x="17383" y="0"/>
                    <a:pt x="0" y="25486"/>
                    <a:pt x="0" y="57034"/>
                  </a:cubicBezTo>
                  <a:lnTo>
                    <a:pt x="0" y="119934"/>
                  </a:lnTo>
                  <a:lnTo>
                    <a:pt x="119955" y="119934"/>
                  </a:lnTo>
                </a:path>
              </a:pathLst>
            </a:custGeom>
            <a:solidFill>
              <a:srgbClr val="3367D6"/>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nvGrpSpPr>
            <p:cNvPr id="1136" name="Google Shape;1136;p71"/>
            <p:cNvGrpSpPr/>
            <p:nvPr/>
          </p:nvGrpSpPr>
          <p:grpSpPr>
            <a:xfrm>
              <a:off x="927467" y="4804665"/>
              <a:ext cx="1438800" cy="1702761"/>
              <a:chOff x="0" y="0"/>
              <a:chExt cx="1438800" cy="1702761"/>
            </a:xfrm>
          </p:grpSpPr>
          <p:sp>
            <p:nvSpPr>
              <p:cNvPr id="1137" name="Google Shape;1137;p71"/>
              <p:cNvSpPr/>
              <p:nvPr/>
            </p:nvSpPr>
            <p:spPr>
              <a:xfrm>
                <a:off x="29590" y="0"/>
                <a:ext cx="1401600" cy="740700"/>
              </a:xfrm>
              <a:custGeom>
                <a:rect b="b" l="l" r="r" t="t"/>
                <a:pathLst>
                  <a:path extrusionOk="0" h="120000" w="120000">
                    <a:moveTo>
                      <a:pt x="62805" y="81329"/>
                    </a:moveTo>
                    <a:lnTo>
                      <a:pt x="67566" y="64064"/>
                    </a:lnTo>
                    <a:lnTo>
                      <a:pt x="72677" y="80964"/>
                    </a:lnTo>
                    <a:cubicBezTo>
                      <a:pt x="84572" y="120318"/>
                      <a:pt x="104677" y="125060"/>
                      <a:pt x="120000" y="116236"/>
                    </a:cubicBezTo>
                    <a:cubicBezTo>
                      <a:pt x="115366" y="50487"/>
                      <a:pt x="89922" y="0"/>
                      <a:pt x="59233" y="0"/>
                    </a:cubicBezTo>
                    <a:cubicBezTo>
                      <a:pt x="31066" y="0"/>
                      <a:pt x="7311" y="42514"/>
                      <a:pt x="0" y="100314"/>
                    </a:cubicBezTo>
                    <a:cubicBezTo>
                      <a:pt x="6405" y="108067"/>
                      <a:pt x="19950" y="116473"/>
                      <a:pt x="25638" y="116473"/>
                    </a:cubicBezTo>
                    <a:cubicBezTo>
                      <a:pt x="40283" y="116473"/>
                      <a:pt x="57650" y="100048"/>
                      <a:pt x="62805" y="81329"/>
                    </a:cubicBezTo>
                    <a:close/>
                  </a:path>
                </a:pathLst>
              </a:custGeom>
              <a:solidFill>
                <a:srgbClr val="3367D6"/>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1138" name="Google Shape;1138;p71"/>
              <p:cNvSpPr/>
              <p:nvPr/>
            </p:nvSpPr>
            <p:spPr>
              <a:xfrm>
                <a:off x="0" y="646761"/>
                <a:ext cx="1438800" cy="1056000"/>
              </a:xfrm>
              <a:custGeom>
                <a:rect b="b" l="l" r="r" t="t"/>
                <a:pathLst>
                  <a:path extrusionOk="0" h="120000" w="120000">
                    <a:moveTo>
                      <a:pt x="106538" y="25572"/>
                    </a:moveTo>
                    <a:cubicBezTo>
                      <a:pt x="93188" y="25572"/>
                      <a:pt x="78777" y="18772"/>
                      <a:pt x="68116" y="0"/>
                    </a:cubicBezTo>
                    <a:cubicBezTo>
                      <a:pt x="58816" y="13388"/>
                      <a:pt x="42327" y="23161"/>
                      <a:pt x="27283" y="23161"/>
                    </a:cubicBezTo>
                    <a:cubicBezTo>
                      <a:pt x="20755" y="23161"/>
                      <a:pt x="8983" y="18422"/>
                      <a:pt x="388" y="12433"/>
                    </a:cubicBezTo>
                    <a:cubicBezTo>
                      <a:pt x="150" y="15950"/>
                      <a:pt x="0" y="19505"/>
                      <a:pt x="0" y="23127"/>
                    </a:cubicBezTo>
                    <a:cubicBezTo>
                      <a:pt x="0" y="27288"/>
                      <a:pt x="177" y="31405"/>
                      <a:pt x="500" y="35466"/>
                    </a:cubicBezTo>
                    <a:cubicBezTo>
                      <a:pt x="600" y="36750"/>
                      <a:pt x="805" y="37983"/>
                      <a:pt x="938" y="39255"/>
                    </a:cubicBezTo>
                    <a:cubicBezTo>
                      <a:pt x="1227" y="42011"/>
                      <a:pt x="1511" y="44772"/>
                      <a:pt x="1944" y="47455"/>
                    </a:cubicBezTo>
                    <a:cubicBezTo>
                      <a:pt x="2177" y="48894"/>
                      <a:pt x="2511" y="50266"/>
                      <a:pt x="2783" y="51683"/>
                    </a:cubicBezTo>
                    <a:cubicBezTo>
                      <a:pt x="3250" y="54127"/>
                      <a:pt x="3705" y="56588"/>
                      <a:pt x="4294" y="58961"/>
                    </a:cubicBezTo>
                    <a:cubicBezTo>
                      <a:pt x="4655" y="60411"/>
                      <a:pt x="5111" y="61794"/>
                      <a:pt x="5511" y="63211"/>
                    </a:cubicBezTo>
                    <a:cubicBezTo>
                      <a:pt x="6144" y="65444"/>
                      <a:pt x="6766" y="67688"/>
                      <a:pt x="7505" y="69827"/>
                    </a:cubicBezTo>
                    <a:cubicBezTo>
                      <a:pt x="7994" y="71266"/>
                      <a:pt x="8577" y="72622"/>
                      <a:pt x="9111" y="74016"/>
                    </a:cubicBezTo>
                    <a:cubicBezTo>
                      <a:pt x="9888" y="76022"/>
                      <a:pt x="10650" y="78033"/>
                      <a:pt x="11516" y="79944"/>
                    </a:cubicBezTo>
                    <a:cubicBezTo>
                      <a:pt x="12150" y="81344"/>
                      <a:pt x="12861" y="82655"/>
                      <a:pt x="13544" y="84000"/>
                    </a:cubicBezTo>
                    <a:cubicBezTo>
                      <a:pt x="14433" y="85761"/>
                      <a:pt x="15322" y="87527"/>
                      <a:pt x="16288" y="89188"/>
                    </a:cubicBezTo>
                    <a:cubicBezTo>
                      <a:pt x="17066" y="90522"/>
                      <a:pt x="17911" y="91755"/>
                      <a:pt x="18738" y="93022"/>
                    </a:cubicBezTo>
                    <a:cubicBezTo>
                      <a:pt x="19733" y="94533"/>
                      <a:pt x="20722" y="96055"/>
                      <a:pt x="21783" y="97461"/>
                    </a:cubicBezTo>
                    <a:cubicBezTo>
                      <a:pt x="22688" y="98672"/>
                      <a:pt x="23661" y="99777"/>
                      <a:pt x="24616" y="100911"/>
                    </a:cubicBezTo>
                    <a:cubicBezTo>
                      <a:pt x="26044" y="102583"/>
                      <a:pt x="27450" y="104300"/>
                      <a:pt x="28977" y="105788"/>
                    </a:cubicBezTo>
                    <a:lnTo>
                      <a:pt x="28977" y="105888"/>
                    </a:lnTo>
                    <a:lnTo>
                      <a:pt x="29233" y="105872"/>
                    </a:lnTo>
                    <a:cubicBezTo>
                      <a:pt x="38022" y="114794"/>
                      <a:pt x="48605" y="120000"/>
                      <a:pt x="60000" y="120000"/>
                    </a:cubicBezTo>
                    <a:cubicBezTo>
                      <a:pt x="72961" y="120000"/>
                      <a:pt x="84872" y="113255"/>
                      <a:pt x="94288" y="101977"/>
                    </a:cubicBezTo>
                    <a:lnTo>
                      <a:pt x="94705" y="101955"/>
                    </a:lnTo>
                    <a:lnTo>
                      <a:pt x="94705" y="101872"/>
                    </a:lnTo>
                    <a:cubicBezTo>
                      <a:pt x="96072" y="100316"/>
                      <a:pt x="97316" y="98572"/>
                      <a:pt x="98583" y="96861"/>
                    </a:cubicBezTo>
                    <a:cubicBezTo>
                      <a:pt x="99400" y="95761"/>
                      <a:pt x="100227" y="94677"/>
                      <a:pt x="101000" y="93522"/>
                    </a:cubicBezTo>
                    <a:cubicBezTo>
                      <a:pt x="102016" y="91988"/>
                      <a:pt x="102966" y="90366"/>
                      <a:pt x="103905" y="88738"/>
                    </a:cubicBezTo>
                    <a:cubicBezTo>
                      <a:pt x="104538" y="87655"/>
                      <a:pt x="105183" y="86600"/>
                      <a:pt x="105777" y="85477"/>
                    </a:cubicBezTo>
                    <a:cubicBezTo>
                      <a:pt x="106800" y="83538"/>
                      <a:pt x="107738" y="81505"/>
                      <a:pt x="108661" y="79455"/>
                    </a:cubicBezTo>
                    <a:cubicBezTo>
                      <a:pt x="109083" y="78522"/>
                      <a:pt x="109527" y="77622"/>
                      <a:pt x="109927" y="76666"/>
                    </a:cubicBezTo>
                    <a:cubicBezTo>
                      <a:pt x="110916" y="74283"/>
                      <a:pt x="111800" y="71805"/>
                      <a:pt x="112650" y="69300"/>
                    </a:cubicBezTo>
                    <a:cubicBezTo>
                      <a:pt x="112905" y="68555"/>
                      <a:pt x="113188" y="67844"/>
                      <a:pt x="113427" y="67094"/>
                    </a:cubicBezTo>
                    <a:cubicBezTo>
                      <a:pt x="114300" y="64355"/>
                      <a:pt x="115055" y="61516"/>
                      <a:pt x="115761" y="58650"/>
                    </a:cubicBezTo>
                    <a:cubicBezTo>
                      <a:pt x="115911" y="58033"/>
                      <a:pt x="116100" y="57444"/>
                      <a:pt x="116244" y="56816"/>
                    </a:cubicBezTo>
                    <a:cubicBezTo>
                      <a:pt x="116927" y="53866"/>
                      <a:pt x="117477" y="50833"/>
                      <a:pt x="117977" y="47772"/>
                    </a:cubicBezTo>
                    <a:cubicBezTo>
                      <a:pt x="118077" y="47161"/>
                      <a:pt x="118216" y="46572"/>
                      <a:pt x="118311" y="45955"/>
                    </a:cubicBezTo>
                    <a:cubicBezTo>
                      <a:pt x="118766" y="42911"/>
                      <a:pt x="119088" y="39800"/>
                      <a:pt x="119361" y="36672"/>
                    </a:cubicBezTo>
                    <a:cubicBezTo>
                      <a:pt x="119416" y="35988"/>
                      <a:pt x="119527" y="35338"/>
                      <a:pt x="119572" y="34661"/>
                    </a:cubicBezTo>
                    <a:cubicBezTo>
                      <a:pt x="119850" y="30911"/>
                      <a:pt x="119994" y="27105"/>
                      <a:pt x="120000" y="23266"/>
                    </a:cubicBezTo>
                    <a:cubicBezTo>
                      <a:pt x="115777" y="24722"/>
                      <a:pt x="111227" y="25572"/>
                      <a:pt x="106538" y="25572"/>
                    </a:cubicBezTo>
                    <a:close/>
                  </a:path>
                </a:pathLst>
              </a:custGeom>
              <a:solidFill>
                <a:srgbClr val="3367D6"/>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grpSp>
          <p:nvGrpSpPr>
            <p:cNvPr id="1139" name="Google Shape;1139;p71"/>
            <p:cNvGrpSpPr/>
            <p:nvPr/>
          </p:nvGrpSpPr>
          <p:grpSpPr>
            <a:xfrm>
              <a:off x="1188000" y="6189246"/>
              <a:ext cx="903300" cy="1240868"/>
              <a:chOff x="0" y="324530"/>
              <a:chExt cx="903300" cy="1240868"/>
            </a:xfrm>
          </p:grpSpPr>
          <p:sp>
            <p:nvSpPr>
              <p:cNvPr id="1140" name="Google Shape;1140;p71"/>
              <p:cNvSpPr/>
              <p:nvPr/>
            </p:nvSpPr>
            <p:spPr>
              <a:xfrm>
                <a:off x="209990" y="374164"/>
                <a:ext cx="519300" cy="660600"/>
              </a:xfrm>
              <a:custGeom>
                <a:rect b="b" l="l" r="r" t="t"/>
                <a:pathLst>
                  <a:path extrusionOk="0" h="120000" w="120000">
                    <a:moveTo>
                      <a:pt x="102761" y="0"/>
                    </a:moveTo>
                    <a:lnTo>
                      <a:pt x="17238" y="0"/>
                    </a:lnTo>
                    <a:cubicBezTo>
                      <a:pt x="7716" y="0"/>
                      <a:pt x="0" y="6066"/>
                      <a:pt x="0" y="13550"/>
                    </a:cubicBezTo>
                    <a:lnTo>
                      <a:pt x="0" y="106450"/>
                    </a:lnTo>
                    <a:cubicBezTo>
                      <a:pt x="0" y="113933"/>
                      <a:pt x="7716" y="120000"/>
                      <a:pt x="17238" y="120000"/>
                    </a:cubicBezTo>
                    <a:lnTo>
                      <a:pt x="102761" y="120000"/>
                    </a:lnTo>
                    <a:cubicBezTo>
                      <a:pt x="112283" y="120000"/>
                      <a:pt x="120000" y="113933"/>
                      <a:pt x="120000" y="106450"/>
                    </a:cubicBezTo>
                    <a:lnTo>
                      <a:pt x="120000" y="13550"/>
                    </a:lnTo>
                    <a:cubicBezTo>
                      <a:pt x="120000" y="6066"/>
                      <a:pt x="112283" y="0"/>
                      <a:pt x="102761" y="0"/>
                    </a:cubicBezTo>
                    <a:close/>
                  </a:path>
                </a:pathLst>
              </a:custGeom>
              <a:solidFill>
                <a:srgbClr val="3367D6"/>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1141" name="Google Shape;1141;p71"/>
              <p:cNvSpPr/>
              <p:nvPr/>
            </p:nvSpPr>
            <p:spPr>
              <a:xfrm>
                <a:off x="209990" y="374164"/>
                <a:ext cx="519300" cy="660600"/>
              </a:xfrm>
              <a:custGeom>
                <a:rect b="b" l="l" r="r" t="t"/>
                <a:pathLst>
                  <a:path extrusionOk="0" h="120000" w="120000">
                    <a:moveTo>
                      <a:pt x="102761" y="0"/>
                    </a:moveTo>
                    <a:lnTo>
                      <a:pt x="17238" y="0"/>
                    </a:lnTo>
                    <a:cubicBezTo>
                      <a:pt x="7716" y="0"/>
                      <a:pt x="0" y="6066"/>
                      <a:pt x="0" y="13550"/>
                    </a:cubicBezTo>
                    <a:lnTo>
                      <a:pt x="0" y="106450"/>
                    </a:lnTo>
                    <a:cubicBezTo>
                      <a:pt x="0" y="113933"/>
                      <a:pt x="7716" y="120000"/>
                      <a:pt x="17238" y="120000"/>
                    </a:cubicBezTo>
                    <a:lnTo>
                      <a:pt x="102761" y="120000"/>
                    </a:lnTo>
                    <a:cubicBezTo>
                      <a:pt x="112283" y="120000"/>
                      <a:pt x="120000" y="113933"/>
                      <a:pt x="120000" y="106450"/>
                    </a:cubicBezTo>
                    <a:lnTo>
                      <a:pt x="120000" y="13550"/>
                    </a:lnTo>
                    <a:cubicBezTo>
                      <a:pt x="120000" y="6066"/>
                      <a:pt x="112283" y="0"/>
                      <a:pt x="102761" y="0"/>
                    </a:cubicBezTo>
                    <a:cubicBezTo>
                      <a:pt x="102761" y="0"/>
                      <a:pt x="102761" y="0"/>
                      <a:pt x="102761" y="0"/>
                    </a:cubicBezTo>
                    <a:close/>
                    <a:moveTo>
                      <a:pt x="102761" y="10405"/>
                    </a:moveTo>
                    <a:cubicBezTo>
                      <a:pt x="104972" y="10405"/>
                      <a:pt x="106766" y="11816"/>
                      <a:pt x="106766" y="13550"/>
                    </a:cubicBezTo>
                    <a:lnTo>
                      <a:pt x="106766" y="106450"/>
                    </a:lnTo>
                    <a:cubicBezTo>
                      <a:pt x="106766" y="108183"/>
                      <a:pt x="104972" y="109594"/>
                      <a:pt x="102761" y="109594"/>
                    </a:cubicBezTo>
                    <a:lnTo>
                      <a:pt x="17238" y="109594"/>
                    </a:lnTo>
                    <a:cubicBezTo>
                      <a:pt x="15027" y="109594"/>
                      <a:pt x="13233" y="108183"/>
                      <a:pt x="13233" y="106450"/>
                    </a:cubicBezTo>
                    <a:lnTo>
                      <a:pt x="13233" y="13550"/>
                    </a:lnTo>
                    <a:cubicBezTo>
                      <a:pt x="13233" y="11816"/>
                      <a:pt x="15027" y="10405"/>
                      <a:pt x="17238" y="10405"/>
                    </a:cubicBezTo>
                    <a:lnTo>
                      <a:pt x="102761" y="10405"/>
                    </a:lnTo>
                  </a:path>
                </a:pathLst>
              </a:custGeom>
              <a:solidFill>
                <a:srgbClr val="3367D6"/>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1142" name="Google Shape;1142;p71"/>
              <p:cNvSpPr/>
              <p:nvPr/>
            </p:nvSpPr>
            <p:spPr>
              <a:xfrm>
                <a:off x="209990" y="374164"/>
                <a:ext cx="519300" cy="660600"/>
              </a:xfrm>
              <a:custGeom>
                <a:rect b="b" l="l" r="r" t="t"/>
                <a:pathLst>
                  <a:path extrusionOk="0" h="120000" w="120000">
                    <a:moveTo>
                      <a:pt x="102761" y="0"/>
                    </a:moveTo>
                    <a:lnTo>
                      <a:pt x="17238" y="0"/>
                    </a:lnTo>
                    <a:cubicBezTo>
                      <a:pt x="7716" y="0"/>
                      <a:pt x="0" y="6066"/>
                      <a:pt x="0" y="13550"/>
                    </a:cubicBezTo>
                    <a:lnTo>
                      <a:pt x="0" y="106450"/>
                    </a:lnTo>
                    <a:cubicBezTo>
                      <a:pt x="0" y="113933"/>
                      <a:pt x="7716" y="120000"/>
                      <a:pt x="17238" y="120000"/>
                    </a:cubicBezTo>
                    <a:lnTo>
                      <a:pt x="102761" y="120000"/>
                    </a:lnTo>
                    <a:cubicBezTo>
                      <a:pt x="112283" y="120000"/>
                      <a:pt x="120000" y="113933"/>
                      <a:pt x="120000" y="106450"/>
                    </a:cubicBezTo>
                    <a:lnTo>
                      <a:pt x="120000" y="13550"/>
                    </a:lnTo>
                    <a:cubicBezTo>
                      <a:pt x="120000" y="6066"/>
                      <a:pt x="112283" y="0"/>
                      <a:pt x="102761" y="0"/>
                    </a:cubicBezTo>
                    <a:close/>
                  </a:path>
                </a:pathLst>
              </a:custGeom>
              <a:solidFill>
                <a:srgbClr val="3367D6"/>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1143" name="Google Shape;1143;p71"/>
              <p:cNvSpPr/>
              <p:nvPr/>
            </p:nvSpPr>
            <p:spPr>
              <a:xfrm>
                <a:off x="160356" y="324530"/>
                <a:ext cx="618600" cy="759900"/>
              </a:xfrm>
              <a:custGeom>
                <a:rect b="b" l="l" r="r" t="t"/>
                <a:pathLst>
                  <a:path extrusionOk="0" h="120000" w="120000">
                    <a:moveTo>
                      <a:pt x="95900" y="0"/>
                    </a:moveTo>
                    <a:lnTo>
                      <a:pt x="24100" y="0"/>
                    </a:lnTo>
                    <a:cubicBezTo>
                      <a:pt x="10811" y="0"/>
                      <a:pt x="0" y="8800"/>
                      <a:pt x="0" y="19616"/>
                    </a:cubicBezTo>
                    <a:lnTo>
                      <a:pt x="0" y="100383"/>
                    </a:lnTo>
                    <a:cubicBezTo>
                      <a:pt x="0" y="111200"/>
                      <a:pt x="10811" y="120000"/>
                      <a:pt x="24100" y="120000"/>
                    </a:cubicBezTo>
                    <a:lnTo>
                      <a:pt x="95900" y="120000"/>
                    </a:lnTo>
                    <a:cubicBezTo>
                      <a:pt x="109188" y="120000"/>
                      <a:pt x="120000" y="111200"/>
                      <a:pt x="120000" y="100383"/>
                    </a:cubicBezTo>
                    <a:lnTo>
                      <a:pt x="120000" y="19616"/>
                    </a:lnTo>
                    <a:cubicBezTo>
                      <a:pt x="120000" y="8800"/>
                      <a:pt x="109188" y="0"/>
                      <a:pt x="95900" y="0"/>
                    </a:cubicBezTo>
                    <a:cubicBezTo>
                      <a:pt x="95900" y="0"/>
                      <a:pt x="95900" y="0"/>
                      <a:pt x="95900" y="0"/>
                    </a:cubicBezTo>
                    <a:close/>
                    <a:moveTo>
                      <a:pt x="95900" y="7838"/>
                    </a:moveTo>
                    <a:cubicBezTo>
                      <a:pt x="103894" y="7838"/>
                      <a:pt x="110372" y="13111"/>
                      <a:pt x="110372" y="19616"/>
                    </a:cubicBezTo>
                    <a:lnTo>
                      <a:pt x="110372" y="100383"/>
                    </a:lnTo>
                    <a:cubicBezTo>
                      <a:pt x="110372" y="106888"/>
                      <a:pt x="103894" y="112161"/>
                      <a:pt x="95900" y="112161"/>
                    </a:cubicBezTo>
                    <a:lnTo>
                      <a:pt x="24100" y="112161"/>
                    </a:lnTo>
                    <a:cubicBezTo>
                      <a:pt x="16105" y="112161"/>
                      <a:pt x="9627" y="106888"/>
                      <a:pt x="9627" y="100383"/>
                    </a:cubicBezTo>
                    <a:lnTo>
                      <a:pt x="9627" y="19616"/>
                    </a:lnTo>
                    <a:cubicBezTo>
                      <a:pt x="9627" y="13111"/>
                      <a:pt x="16105" y="7838"/>
                      <a:pt x="24100" y="7838"/>
                    </a:cubicBezTo>
                    <a:lnTo>
                      <a:pt x="95900" y="7838"/>
                    </a:lnTo>
                  </a:path>
                </a:pathLst>
              </a:custGeom>
              <a:solidFill>
                <a:srgbClr val="3367D6"/>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1144" name="Google Shape;1144;p71"/>
              <p:cNvSpPr/>
              <p:nvPr/>
            </p:nvSpPr>
            <p:spPr>
              <a:xfrm>
                <a:off x="45816" y="660514"/>
                <a:ext cx="807600" cy="859200"/>
              </a:xfrm>
              <a:custGeom>
                <a:rect b="b" l="l" r="r" t="t"/>
                <a:pathLst>
                  <a:path extrusionOk="0" h="120000" w="120000">
                    <a:moveTo>
                      <a:pt x="120000" y="31200"/>
                    </a:moveTo>
                    <a:cubicBezTo>
                      <a:pt x="120000" y="25455"/>
                      <a:pt x="115046" y="20800"/>
                      <a:pt x="108935" y="20800"/>
                    </a:cubicBezTo>
                    <a:cubicBezTo>
                      <a:pt x="115180" y="20800"/>
                      <a:pt x="120217" y="15938"/>
                      <a:pt x="119994" y="10022"/>
                    </a:cubicBezTo>
                    <a:cubicBezTo>
                      <a:pt x="119777" y="4383"/>
                      <a:pt x="114668" y="0"/>
                      <a:pt x="108673" y="0"/>
                    </a:cubicBezTo>
                    <a:lnTo>
                      <a:pt x="86806" y="0"/>
                    </a:lnTo>
                    <a:cubicBezTo>
                      <a:pt x="55038" y="1066"/>
                      <a:pt x="25529" y="38400"/>
                      <a:pt x="25529" y="38400"/>
                    </a:cubicBezTo>
                    <a:lnTo>
                      <a:pt x="25529" y="21333"/>
                    </a:lnTo>
                    <a:cubicBezTo>
                      <a:pt x="25529" y="9200"/>
                      <a:pt x="18038" y="4266"/>
                      <a:pt x="11175" y="2288"/>
                    </a:cubicBezTo>
                    <a:cubicBezTo>
                      <a:pt x="5610" y="688"/>
                      <a:pt x="0" y="4711"/>
                      <a:pt x="0" y="10183"/>
                    </a:cubicBezTo>
                    <a:lnTo>
                      <a:pt x="0" y="111783"/>
                    </a:lnTo>
                    <a:cubicBezTo>
                      <a:pt x="0" y="116322"/>
                      <a:pt x="3912" y="120000"/>
                      <a:pt x="8737" y="120000"/>
                    </a:cubicBezTo>
                    <a:lnTo>
                      <a:pt x="70243" y="120000"/>
                    </a:lnTo>
                    <a:cubicBezTo>
                      <a:pt x="74345" y="120000"/>
                      <a:pt x="78285" y="118500"/>
                      <a:pt x="81229" y="115816"/>
                    </a:cubicBezTo>
                    <a:cubicBezTo>
                      <a:pt x="90218" y="107622"/>
                      <a:pt x="109842" y="89361"/>
                      <a:pt x="117918" y="78866"/>
                    </a:cubicBezTo>
                    <a:lnTo>
                      <a:pt x="117912" y="78866"/>
                    </a:lnTo>
                    <a:cubicBezTo>
                      <a:pt x="119220" y="77155"/>
                      <a:pt x="120000" y="75066"/>
                      <a:pt x="120000" y="72800"/>
                    </a:cubicBezTo>
                    <a:cubicBezTo>
                      <a:pt x="120000" y="67055"/>
                      <a:pt x="115046" y="62400"/>
                      <a:pt x="108935" y="62400"/>
                    </a:cubicBezTo>
                    <a:cubicBezTo>
                      <a:pt x="115046" y="62400"/>
                      <a:pt x="120000" y="57744"/>
                      <a:pt x="120000" y="52000"/>
                    </a:cubicBezTo>
                    <a:cubicBezTo>
                      <a:pt x="120000" y="46255"/>
                      <a:pt x="115046" y="41600"/>
                      <a:pt x="108935" y="41600"/>
                    </a:cubicBezTo>
                    <a:cubicBezTo>
                      <a:pt x="115046" y="41600"/>
                      <a:pt x="120000" y="36944"/>
                      <a:pt x="120000" y="31200"/>
                    </a:cubicBezTo>
                    <a:close/>
                  </a:path>
                </a:pathLst>
              </a:custGeom>
              <a:solidFill>
                <a:srgbClr val="3367D6"/>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1145" name="Google Shape;1145;p71"/>
              <p:cNvSpPr/>
              <p:nvPr/>
            </p:nvSpPr>
            <p:spPr>
              <a:xfrm>
                <a:off x="0" y="614698"/>
                <a:ext cx="903300" cy="950700"/>
              </a:xfrm>
              <a:custGeom>
                <a:rect b="b" l="l" r="r" t="t"/>
                <a:pathLst>
                  <a:path extrusionOk="0" h="120000" w="120000">
                    <a:moveTo>
                      <a:pt x="103227" y="0"/>
                    </a:moveTo>
                    <a:lnTo>
                      <a:pt x="83683" y="0"/>
                    </a:lnTo>
                    <a:lnTo>
                      <a:pt x="83577" y="0"/>
                    </a:lnTo>
                    <a:lnTo>
                      <a:pt x="83466" y="5"/>
                    </a:lnTo>
                    <a:cubicBezTo>
                      <a:pt x="64005" y="666"/>
                      <a:pt x="45988" y="14533"/>
                      <a:pt x="34994" y="25116"/>
                    </a:cubicBezTo>
                    <a:lnTo>
                      <a:pt x="34994" y="25061"/>
                    </a:lnTo>
                    <a:cubicBezTo>
                      <a:pt x="34994" y="18677"/>
                      <a:pt x="33116" y="13361"/>
                      <a:pt x="29416" y="9250"/>
                    </a:cubicBezTo>
                    <a:cubicBezTo>
                      <a:pt x="26522" y="6044"/>
                      <a:pt x="22633" y="3711"/>
                      <a:pt x="17855" y="2322"/>
                    </a:cubicBezTo>
                    <a:cubicBezTo>
                      <a:pt x="16544" y="1938"/>
                      <a:pt x="15194" y="1750"/>
                      <a:pt x="13838" y="1750"/>
                    </a:cubicBezTo>
                    <a:cubicBezTo>
                      <a:pt x="10194" y="1750"/>
                      <a:pt x="6744" y="3105"/>
                      <a:pt x="4127" y="5577"/>
                    </a:cubicBezTo>
                    <a:cubicBezTo>
                      <a:pt x="1466" y="8083"/>
                      <a:pt x="0" y="11422"/>
                      <a:pt x="0" y="14983"/>
                    </a:cubicBezTo>
                    <a:lnTo>
                      <a:pt x="0" y="106794"/>
                    </a:lnTo>
                    <a:cubicBezTo>
                      <a:pt x="0" y="114077"/>
                      <a:pt x="6233" y="120000"/>
                      <a:pt x="13900" y="120000"/>
                    </a:cubicBezTo>
                    <a:lnTo>
                      <a:pt x="68877" y="120000"/>
                    </a:lnTo>
                    <a:cubicBezTo>
                      <a:pt x="74150" y="120000"/>
                      <a:pt x="79144" y="118077"/>
                      <a:pt x="82933" y="114588"/>
                    </a:cubicBezTo>
                    <a:cubicBezTo>
                      <a:pt x="92305" y="105955"/>
                      <a:pt x="109116" y="90038"/>
                      <a:pt x="116427" y="80438"/>
                    </a:cubicBezTo>
                    <a:lnTo>
                      <a:pt x="120000" y="75744"/>
                    </a:lnTo>
                    <a:lnTo>
                      <a:pt x="119011" y="75066"/>
                    </a:lnTo>
                    <a:cubicBezTo>
                      <a:pt x="119294" y="73933"/>
                      <a:pt x="119438" y="72755"/>
                      <a:pt x="119438" y="71566"/>
                    </a:cubicBezTo>
                    <a:cubicBezTo>
                      <a:pt x="119438" y="68022"/>
                      <a:pt x="118155" y="64755"/>
                      <a:pt x="116005" y="62166"/>
                    </a:cubicBezTo>
                    <a:cubicBezTo>
                      <a:pt x="118155" y="59583"/>
                      <a:pt x="119438" y="56316"/>
                      <a:pt x="119438" y="52772"/>
                    </a:cubicBezTo>
                    <a:cubicBezTo>
                      <a:pt x="119438" y="49227"/>
                      <a:pt x="118155" y="45961"/>
                      <a:pt x="116005" y="43372"/>
                    </a:cubicBezTo>
                    <a:cubicBezTo>
                      <a:pt x="118155" y="40788"/>
                      <a:pt x="119438" y="37522"/>
                      <a:pt x="119438" y="33977"/>
                    </a:cubicBezTo>
                    <a:cubicBezTo>
                      <a:pt x="119438" y="30433"/>
                      <a:pt x="118155" y="27172"/>
                      <a:pt x="116011" y="24583"/>
                    </a:cubicBezTo>
                    <a:cubicBezTo>
                      <a:pt x="118361" y="21766"/>
                      <a:pt x="119566" y="18283"/>
                      <a:pt x="119433" y="14633"/>
                    </a:cubicBezTo>
                    <a:cubicBezTo>
                      <a:pt x="119283" y="10638"/>
                      <a:pt x="117488" y="6927"/>
                      <a:pt x="114377" y="4172"/>
                    </a:cubicBezTo>
                    <a:cubicBezTo>
                      <a:pt x="111344" y="1483"/>
                      <a:pt x="107383" y="0"/>
                      <a:pt x="103227" y="0"/>
                    </a:cubicBezTo>
                    <a:cubicBezTo>
                      <a:pt x="103227" y="0"/>
                      <a:pt x="103227" y="0"/>
                      <a:pt x="103227" y="0"/>
                    </a:cubicBezTo>
                    <a:close/>
                    <a:moveTo>
                      <a:pt x="103227" y="5783"/>
                    </a:moveTo>
                    <a:cubicBezTo>
                      <a:pt x="108588" y="5783"/>
                      <a:pt x="113155" y="9744"/>
                      <a:pt x="113350" y="14838"/>
                    </a:cubicBezTo>
                    <a:cubicBezTo>
                      <a:pt x="113550" y="20183"/>
                      <a:pt x="109044" y="24577"/>
                      <a:pt x="103466" y="24577"/>
                    </a:cubicBezTo>
                    <a:cubicBezTo>
                      <a:pt x="108927" y="24577"/>
                      <a:pt x="113355" y="28783"/>
                      <a:pt x="113355" y="33977"/>
                    </a:cubicBezTo>
                    <a:cubicBezTo>
                      <a:pt x="113355" y="39166"/>
                      <a:pt x="108927" y="43372"/>
                      <a:pt x="103466" y="43372"/>
                    </a:cubicBezTo>
                    <a:cubicBezTo>
                      <a:pt x="108927" y="43372"/>
                      <a:pt x="113355" y="47583"/>
                      <a:pt x="113355" y="52772"/>
                    </a:cubicBezTo>
                    <a:cubicBezTo>
                      <a:pt x="113355" y="57961"/>
                      <a:pt x="108927" y="62166"/>
                      <a:pt x="103466" y="62166"/>
                    </a:cubicBezTo>
                    <a:cubicBezTo>
                      <a:pt x="108927" y="62166"/>
                      <a:pt x="113355" y="66377"/>
                      <a:pt x="113355" y="71566"/>
                    </a:cubicBezTo>
                    <a:cubicBezTo>
                      <a:pt x="113355" y="73611"/>
                      <a:pt x="112655" y="75500"/>
                      <a:pt x="111488" y="77044"/>
                    </a:cubicBezTo>
                    <a:lnTo>
                      <a:pt x="111494" y="77050"/>
                    </a:lnTo>
                    <a:cubicBezTo>
                      <a:pt x="104277" y="86527"/>
                      <a:pt x="86733" y="103033"/>
                      <a:pt x="78694" y="110433"/>
                    </a:cubicBezTo>
                    <a:cubicBezTo>
                      <a:pt x="76066" y="112861"/>
                      <a:pt x="72544" y="114216"/>
                      <a:pt x="68877" y="114216"/>
                    </a:cubicBezTo>
                    <a:lnTo>
                      <a:pt x="13900" y="114216"/>
                    </a:lnTo>
                    <a:cubicBezTo>
                      <a:pt x="9583" y="114216"/>
                      <a:pt x="6088" y="110894"/>
                      <a:pt x="6088" y="106794"/>
                    </a:cubicBezTo>
                    <a:lnTo>
                      <a:pt x="6088" y="14983"/>
                    </a:lnTo>
                    <a:cubicBezTo>
                      <a:pt x="6088" y="10783"/>
                      <a:pt x="9700" y="7533"/>
                      <a:pt x="13838" y="7533"/>
                    </a:cubicBezTo>
                    <a:cubicBezTo>
                      <a:pt x="14572" y="7533"/>
                      <a:pt x="15322" y="7633"/>
                      <a:pt x="16072" y="7850"/>
                    </a:cubicBezTo>
                    <a:cubicBezTo>
                      <a:pt x="22211" y="9638"/>
                      <a:pt x="28911" y="14094"/>
                      <a:pt x="28911" y="25061"/>
                    </a:cubicBezTo>
                    <a:lnTo>
                      <a:pt x="28911" y="40483"/>
                    </a:lnTo>
                    <a:cubicBezTo>
                      <a:pt x="28911" y="40483"/>
                      <a:pt x="55283" y="6744"/>
                      <a:pt x="83683" y="5783"/>
                    </a:cubicBezTo>
                    <a:lnTo>
                      <a:pt x="103227" y="5783"/>
                    </a:lnTo>
                  </a:path>
                </a:pathLst>
              </a:custGeom>
              <a:solidFill>
                <a:srgbClr val="3367D6"/>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grpSp>
      <p:grpSp>
        <p:nvGrpSpPr>
          <p:cNvPr id="1146" name="Google Shape;1146;p71"/>
          <p:cNvGrpSpPr/>
          <p:nvPr/>
        </p:nvGrpSpPr>
        <p:grpSpPr>
          <a:xfrm>
            <a:off x="4330827" y="882498"/>
            <a:ext cx="490464" cy="492920"/>
            <a:chOff x="15893563" y="7396538"/>
            <a:chExt cx="1062300" cy="1067850"/>
          </a:xfrm>
        </p:grpSpPr>
        <p:sp>
          <p:nvSpPr>
            <p:cNvPr id="1147" name="Google Shape;1147;p71"/>
            <p:cNvSpPr/>
            <p:nvPr/>
          </p:nvSpPr>
          <p:spPr>
            <a:xfrm>
              <a:off x="15893563" y="7752488"/>
              <a:ext cx="1062300" cy="711900"/>
            </a:xfrm>
            <a:custGeom>
              <a:rect b="b" l="l" r="r" t="t"/>
              <a:pathLst>
                <a:path extrusionOk="0" h="120000" w="120000">
                  <a:moveTo>
                    <a:pt x="117975" y="113718"/>
                  </a:moveTo>
                  <a:lnTo>
                    <a:pt x="111903" y="113718"/>
                  </a:lnTo>
                  <a:lnTo>
                    <a:pt x="111903" y="2815"/>
                  </a:lnTo>
                  <a:cubicBezTo>
                    <a:pt x="111903" y="1299"/>
                    <a:pt x="111036" y="0"/>
                    <a:pt x="109879" y="0"/>
                  </a:cubicBezTo>
                  <a:lnTo>
                    <a:pt x="93975" y="0"/>
                  </a:lnTo>
                  <a:cubicBezTo>
                    <a:pt x="92819" y="0"/>
                    <a:pt x="91951" y="1299"/>
                    <a:pt x="91951" y="2815"/>
                  </a:cubicBezTo>
                  <a:lnTo>
                    <a:pt x="91951" y="113718"/>
                  </a:lnTo>
                  <a:lnTo>
                    <a:pt x="83855" y="113718"/>
                  </a:lnTo>
                  <a:lnTo>
                    <a:pt x="83855" y="56750"/>
                  </a:lnTo>
                  <a:cubicBezTo>
                    <a:pt x="83855" y="55234"/>
                    <a:pt x="82987" y="53718"/>
                    <a:pt x="81975" y="53718"/>
                  </a:cubicBezTo>
                  <a:lnTo>
                    <a:pt x="65927" y="53718"/>
                  </a:lnTo>
                  <a:cubicBezTo>
                    <a:pt x="64771" y="53718"/>
                    <a:pt x="63903" y="55234"/>
                    <a:pt x="63903" y="56750"/>
                  </a:cubicBezTo>
                  <a:lnTo>
                    <a:pt x="63903" y="113718"/>
                  </a:lnTo>
                  <a:lnTo>
                    <a:pt x="55951" y="113718"/>
                  </a:lnTo>
                  <a:lnTo>
                    <a:pt x="55951" y="38772"/>
                  </a:lnTo>
                  <a:cubicBezTo>
                    <a:pt x="55951" y="37256"/>
                    <a:pt x="55084" y="35956"/>
                    <a:pt x="53927" y="35956"/>
                  </a:cubicBezTo>
                  <a:lnTo>
                    <a:pt x="37879" y="35956"/>
                  </a:lnTo>
                  <a:cubicBezTo>
                    <a:pt x="36867" y="35956"/>
                    <a:pt x="35855" y="37256"/>
                    <a:pt x="35855" y="38772"/>
                  </a:cubicBezTo>
                  <a:lnTo>
                    <a:pt x="35855" y="113718"/>
                  </a:lnTo>
                  <a:lnTo>
                    <a:pt x="27903" y="113718"/>
                  </a:lnTo>
                  <a:lnTo>
                    <a:pt x="27903" y="80794"/>
                  </a:lnTo>
                  <a:cubicBezTo>
                    <a:pt x="27903" y="79061"/>
                    <a:pt x="27036" y="77761"/>
                    <a:pt x="25879" y="77761"/>
                  </a:cubicBezTo>
                  <a:lnTo>
                    <a:pt x="9975" y="77761"/>
                  </a:lnTo>
                  <a:cubicBezTo>
                    <a:pt x="8819" y="77761"/>
                    <a:pt x="7951" y="79061"/>
                    <a:pt x="7951" y="80794"/>
                  </a:cubicBezTo>
                  <a:lnTo>
                    <a:pt x="7951" y="113718"/>
                  </a:lnTo>
                  <a:lnTo>
                    <a:pt x="1879" y="113718"/>
                  </a:lnTo>
                  <a:cubicBezTo>
                    <a:pt x="867" y="113718"/>
                    <a:pt x="0" y="115018"/>
                    <a:pt x="0" y="116750"/>
                  </a:cubicBezTo>
                  <a:cubicBezTo>
                    <a:pt x="0" y="118483"/>
                    <a:pt x="867" y="119783"/>
                    <a:pt x="1879" y="119783"/>
                  </a:cubicBezTo>
                  <a:lnTo>
                    <a:pt x="9975" y="119783"/>
                  </a:lnTo>
                  <a:lnTo>
                    <a:pt x="25879" y="119783"/>
                  </a:lnTo>
                  <a:lnTo>
                    <a:pt x="37879" y="119783"/>
                  </a:lnTo>
                  <a:lnTo>
                    <a:pt x="53927" y="119783"/>
                  </a:lnTo>
                  <a:lnTo>
                    <a:pt x="65927" y="119783"/>
                  </a:lnTo>
                  <a:lnTo>
                    <a:pt x="81975" y="119783"/>
                  </a:lnTo>
                  <a:lnTo>
                    <a:pt x="93975" y="119783"/>
                  </a:lnTo>
                  <a:lnTo>
                    <a:pt x="109879" y="119783"/>
                  </a:lnTo>
                  <a:lnTo>
                    <a:pt x="117831" y="119783"/>
                  </a:lnTo>
                  <a:cubicBezTo>
                    <a:pt x="118987" y="119783"/>
                    <a:pt x="119855" y="118483"/>
                    <a:pt x="119855" y="116750"/>
                  </a:cubicBezTo>
                  <a:cubicBezTo>
                    <a:pt x="119855" y="115018"/>
                    <a:pt x="118987" y="113718"/>
                    <a:pt x="117975" y="113718"/>
                  </a:cubicBezTo>
                </a:path>
              </a:pathLst>
            </a:custGeom>
            <a:solidFill>
              <a:srgbClr val="3367D6"/>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1148" name="Google Shape;1148;p71"/>
            <p:cNvSpPr/>
            <p:nvPr/>
          </p:nvSpPr>
          <p:spPr>
            <a:xfrm>
              <a:off x="15967014" y="7396538"/>
              <a:ext cx="937800" cy="587700"/>
            </a:xfrm>
            <a:custGeom>
              <a:rect b="b" l="l" r="r" t="t"/>
              <a:pathLst>
                <a:path extrusionOk="0" h="120000" w="120000">
                  <a:moveTo>
                    <a:pt x="8991" y="119737"/>
                  </a:moveTo>
                  <a:cubicBezTo>
                    <a:pt x="14059" y="119737"/>
                    <a:pt x="17983" y="113435"/>
                    <a:pt x="17983" y="105295"/>
                  </a:cubicBezTo>
                  <a:cubicBezTo>
                    <a:pt x="17983" y="102932"/>
                    <a:pt x="17656" y="100831"/>
                    <a:pt x="17166" y="98993"/>
                  </a:cubicBezTo>
                  <a:lnTo>
                    <a:pt x="37765" y="70109"/>
                  </a:lnTo>
                  <a:cubicBezTo>
                    <a:pt x="39237" y="71684"/>
                    <a:pt x="41035" y="72735"/>
                    <a:pt x="42997" y="72735"/>
                  </a:cubicBezTo>
                  <a:cubicBezTo>
                    <a:pt x="45940" y="72735"/>
                    <a:pt x="48555" y="70371"/>
                    <a:pt x="50190" y="66695"/>
                  </a:cubicBezTo>
                  <a:lnTo>
                    <a:pt x="67847" y="77986"/>
                  </a:lnTo>
                  <a:cubicBezTo>
                    <a:pt x="67847" y="78774"/>
                    <a:pt x="67847" y="79299"/>
                    <a:pt x="67847" y="79824"/>
                  </a:cubicBezTo>
                  <a:cubicBezTo>
                    <a:pt x="67847" y="87964"/>
                    <a:pt x="71934" y="94529"/>
                    <a:pt x="76839" y="94529"/>
                  </a:cubicBezTo>
                  <a:cubicBezTo>
                    <a:pt x="81907" y="94529"/>
                    <a:pt x="85831" y="87964"/>
                    <a:pt x="85831" y="79824"/>
                  </a:cubicBezTo>
                  <a:cubicBezTo>
                    <a:pt x="85831" y="76673"/>
                    <a:pt x="85177" y="73785"/>
                    <a:pt x="84196" y="71422"/>
                  </a:cubicBezTo>
                  <a:lnTo>
                    <a:pt x="106920" y="27571"/>
                  </a:lnTo>
                  <a:cubicBezTo>
                    <a:pt x="108065" y="28621"/>
                    <a:pt x="109373" y="29146"/>
                    <a:pt x="110844" y="29146"/>
                  </a:cubicBezTo>
                  <a:cubicBezTo>
                    <a:pt x="115749" y="29146"/>
                    <a:pt x="119836" y="22319"/>
                    <a:pt x="119836" y="14442"/>
                  </a:cubicBezTo>
                  <a:cubicBezTo>
                    <a:pt x="119836" y="6301"/>
                    <a:pt x="115912" y="0"/>
                    <a:pt x="110844" y="0"/>
                  </a:cubicBezTo>
                  <a:cubicBezTo>
                    <a:pt x="105940" y="0"/>
                    <a:pt x="101689" y="6564"/>
                    <a:pt x="101689" y="14442"/>
                  </a:cubicBezTo>
                  <a:cubicBezTo>
                    <a:pt x="101689" y="17592"/>
                    <a:pt x="102343" y="20481"/>
                    <a:pt x="103487" y="22844"/>
                  </a:cubicBezTo>
                  <a:lnTo>
                    <a:pt x="80762" y="66695"/>
                  </a:lnTo>
                  <a:cubicBezTo>
                    <a:pt x="79455" y="65908"/>
                    <a:pt x="78310" y="65382"/>
                    <a:pt x="76839" y="65382"/>
                  </a:cubicBezTo>
                  <a:cubicBezTo>
                    <a:pt x="73896" y="65382"/>
                    <a:pt x="71280" y="67746"/>
                    <a:pt x="69645" y="71422"/>
                  </a:cubicBezTo>
                  <a:lnTo>
                    <a:pt x="51825" y="59868"/>
                  </a:lnTo>
                  <a:cubicBezTo>
                    <a:pt x="51989" y="59343"/>
                    <a:pt x="51989" y="58818"/>
                    <a:pt x="51989" y="58030"/>
                  </a:cubicBezTo>
                  <a:cubicBezTo>
                    <a:pt x="51989" y="50153"/>
                    <a:pt x="48065" y="43588"/>
                    <a:pt x="42997" y="43588"/>
                  </a:cubicBezTo>
                  <a:cubicBezTo>
                    <a:pt x="38092" y="43588"/>
                    <a:pt x="33841" y="50153"/>
                    <a:pt x="33841" y="58030"/>
                  </a:cubicBezTo>
                  <a:cubicBezTo>
                    <a:pt x="33841" y="60393"/>
                    <a:pt x="34332" y="62494"/>
                    <a:pt x="34822" y="64595"/>
                  </a:cubicBezTo>
                  <a:lnTo>
                    <a:pt x="14223" y="93479"/>
                  </a:lnTo>
                  <a:cubicBezTo>
                    <a:pt x="12752" y="91641"/>
                    <a:pt x="10953" y="90853"/>
                    <a:pt x="8991" y="90853"/>
                  </a:cubicBezTo>
                  <a:cubicBezTo>
                    <a:pt x="4087" y="90853"/>
                    <a:pt x="0" y="97155"/>
                    <a:pt x="0" y="105295"/>
                  </a:cubicBezTo>
                  <a:cubicBezTo>
                    <a:pt x="0" y="113435"/>
                    <a:pt x="4087" y="119737"/>
                    <a:pt x="8991" y="119737"/>
                  </a:cubicBezTo>
                </a:path>
              </a:pathLst>
            </a:custGeom>
            <a:solidFill>
              <a:srgbClr val="3367D6"/>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grpSp>
        <p:nvGrpSpPr>
          <p:cNvPr id="1149" name="Google Shape;1149;p71"/>
          <p:cNvGrpSpPr/>
          <p:nvPr/>
        </p:nvGrpSpPr>
        <p:grpSpPr>
          <a:xfrm>
            <a:off x="4330127" y="1861031"/>
            <a:ext cx="693941" cy="700378"/>
            <a:chOff x="0" y="0"/>
            <a:chExt cx="2499788" cy="2523883"/>
          </a:xfrm>
        </p:grpSpPr>
        <p:sp>
          <p:nvSpPr>
            <p:cNvPr id="1150" name="Google Shape;1150;p71"/>
            <p:cNvSpPr/>
            <p:nvPr/>
          </p:nvSpPr>
          <p:spPr>
            <a:xfrm>
              <a:off x="492917" y="0"/>
              <a:ext cx="1143000" cy="597900"/>
            </a:xfrm>
            <a:custGeom>
              <a:rect b="b" l="l" r="r" t="t"/>
              <a:pathLst>
                <a:path extrusionOk="0" h="120000" w="120000">
                  <a:moveTo>
                    <a:pt x="64127" y="82167"/>
                  </a:moveTo>
                  <a:lnTo>
                    <a:pt x="67944" y="68187"/>
                  </a:lnTo>
                  <a:lnTo>
                    <a:pt x="72038" y="81876"/>
                  </a:lnTo>
                  <a:cubicBezTo>
                    <a:pt x="84394" y="123199"/>
                    <a:pt x="102950" y="122019"/>
                    <a:pt x="120000" y="118328"/>
                  </a:cubicBezTo>
                  <a:cubicBezTo>
                    <a:pt x="115588" y="51481"/>
                    <a:pt x="90144" y="0"/>
                    <a:pt x="59427" y="0"/>
                  </a:cubicBezTo>
                  <a:cubicBezTo>
                    <a:pt x="30738" y="0"/>
                    <a:pt x="6661" y="44916"/>
                    <a:pt x="0" y="105295"/>
                  </a:cubicBezTo>
                  <a:cubicBezTo>
                    <a:pt x="7205" y="111769"/>
                    <a:pt x="18983" y="119441"/>
                    <a:pt x="25338" y="119441"/>
                  </a:cubicBezTo>
                  <a:cubicBezTo>
                    <a:pt x="40583" y="119441"/>
                    <a:pt x="58711" y="102021"/>
                    <a:pt x="64127" y="82167"/>
                  </a:cubicBezTo>
                  <a:close/>
                </a:path>
              </a:pathLst>
            </a:custGeom>
            <a:solidFill>
              <a:srgbClr val="3367D6"/>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1151" name="Google Shape;1151;p71"/>
            <p:cNvSpPr/>
            <p:nvPr/>
          </p:nvSpPr>
          <p:spPr>
            <a:xfrm>
              <a:off x="1792988" y="1601983"/>
              <a:ext cx="706800" cy="921900"/>
            </a:xfrm>
            <a:custGeom>
              <a:rect b="b" l="l" r="r" t="t"/>
              <a:pathLst>
                <a:path extrusionOk="0" h="120000" w="120000">
                  <a:moveTo>
                    <a:pt x="104350" y="96000"/>
                  </a:moveTo>
                  <a:lnTo>
                    <a:pt x="15650" y="96000"/>
                  </a:lnTo>
                  <a:lnTo>
                    <a:pt x="15650" y="16000"/>
                  </a:lnTo>
                  <a:lnTo>
                    <a:pt x="104350" y="16000"/>
                  </a:lnTo>
                  <a:cubicBezTo>
                    <a:pt x="104350" y="16000"/>
                    <a:pt x="104350" y="96000"/>
                    <a:pt x="104350" y="96000"/>
                  </a:cubicBezTo>
                  <a:close/>
                  <a:moveTo>
                    <a:pt x="60000" y="112000"/>
                  </a:moveTo>
                  <a:cubicBezTo>
                    <a:pt x="55683" y="112000"/>
                    <a:pt x="52172" y="109311"/>
                    <a:pt x="52172" y="106000"/>
                  </a:cubicBezTo>
                  <a:cubicBezTo>
                    <a:pt x="52172" y="102688"/>
                    <a:pt x="55683" y="100000"/>
                    <a:pt x="60000" y="100000"/>
                  </a:cubicBezTo>
                  <a:cubicBezTo>
                    <a:pt x="64316" y="100000"/>
                    <a:pt x="67827" y="102688"/>
                    <a:pt x="67827" y="106000"/>
                  </a:cubicBezTo>
                  <a:cubicBezTo>
                    <a:pt x="67827" y="109311"/>
                    <a:pt x="64316" y="112000"/>
                    <a:pt x="60000" y="112000"/>
                  </a:cubicBezTo>
                  <a:close/>
                  <a:moveTo>
                    <a:pt x="60000" y="7000"/>
                  </a:moveTo>
                  <a:cubicBezTo>
                    <a:pt x="62155" y="7000"/>
                    <a:pt x="63911" y="8344"/>
                    <a:pt x="63911" y="10000"/>
                  </a:cubicBezTo>
                  <a:cubicBezTo>
                    <a:pt x="63911" y="11655"/>
                    <a:pt x="62155" y="13000"/>
                    <a:pt x="60000" y="13000"/>
                  </a:cubicBezTo>
                  <a:cubicBezTo>
                    <a:pt x="57844" y="13000"/>
                    <a:pt x="56088" y="11655"/>
                    <a:pt x="56088" y="10000"/>
                  </a:cubicBezTo>
                  <a:cubicBezTo>
                    <a:pt x="56088" y="8344"/>
                    <a:pt x="57844" y="7000"/>
                    <a:pt x="60000" y="7000"/>
                  </a:cubicBezTo>
                  <a:close/>
                  <a:moveTo>
                    <a:pt x="104350" y="0"/>
                  </a:moveTo>
                  <a:lnTo>
                    <a:pt x="15650" y="0"/>
                  </a:lnTo>
                  <a:cubicBezTo>
                    <a:pt x="7022" y="0"/>
                    <a:pt x="0" y="5383"/>
                    <a:pt x="0" y="12000"/>
                  </a:cubicBezTo>
                  <a:lnTo>
                    <a:pt x="0" y="108000"/>
                  </a:lnTo>
                  <a:cubicBezTo>
                    <a:pt x="0" y="114616"/>
                    <a:pt x="7022" y="120000"/>
                    <a:pt x="15650" y="120000"/>
                  </a:cubicBezTo>
                  <a:lnTo>
                    <a:pt x="104350" y="120000"/>
                  </a:lnTo>
                  <a:cubicBezTo>
                    <a:pt x="112977" y="120000"/>
                    <a:pt x="120000" y="114616"/>
                    <a:pt x="120000" y="108000"/>
                  </a:cubicBezTo>
                  <a:lnTo>
                    <a:pt x="120000" y="12000"/>
                  </a:lnTo>
                  <a:cubicBezTo>
                    <a:pt x="120000" y="5383"/>
                    <a:pt x="112977" y="0"/>
                    <a:pt x="104350" y="0"/>
                  </a:cubicBezTo>
                  <a:close/>
                </a:path>
              </a:pathLst>
            </a:custGeom>
            <a:solidFill>
              <a:srgbClr val="3367D6"/>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1152" name="Google Shape;1152;p71"/>
            <p:cNvSpPr/>
            <p:nvPr/>
          </p:nvSpPr>
          <p:spPr>
            <a:xfrm>
              <a:off x="1977832" y="1817634"/>
              <a:ext cx="92100" cy="92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1153" name="Google Shape;1153;p71"/>
            <p:cNvSpPr/>
            <p:nvPr/>
          </p:nvSpPr>
          <p:spPr>
            <a:xfrm>
              <a:off x="2101062" y="1817634"/>
              <a:ext cx="92100" cy="92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1154" name="Google Shape;1154;p71"/>
            <p:cNvSpPr/>
            <p:nvPr/>
          </p:nvSpPr>
          <p:spPr>
            <a:xfrm>
              <a:off x="2224291" y="1817634"/>
              <a:ext cx="92100" cy="92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1155" name="Google Shape;1155;p71"/>
            <p:cNvSpPr/>
            <p:nvPr/>
          </p:nvSpPr>
          <p:spPr>
            <a:xfrm>
              <a:off x="1977832" y="1940864"/>
              <a:ext cx="92100" cy="92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1156" name="Google Shape;1156;p71"/>
            <p:cNvSpPr/>
            <p:nvPr/>
          </p:nvSpPr>
          <p:spPr>
            <a:xfrm>
              <a:off x="2101062" y="1940864"/>
              <a:ext cx="92100" cy="92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1157" name="Google Shape;1157;p71"/>
            <p:cNvSpPr/>
            <p:nvPr/>
          </p:nvSpPr>
          <p:spPr>
            <a:xfrm>
              <a:off x="2224291" y="1940864"/>
              <a:ext cx="92100" cy="92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1158" name="Google Shape;1158;p71"/>
            <p:cNvSpPr/>
            <p:nvPr/>
          </p:nvSpPr>
          <p:spPr>
            <a:xfrm>
              <a:off x="1977832" y="2064093"/>
              <a:ext cx="92100" cy="92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1159" name="Google Shape;1159;p71"/>
            <p:cNvSpPr/>
            <p:nvPr/>
          </p:nvSpPr>
          <p:spPr>
            <a:xfrm>
              <a:off x="2101062" y="2064093"/>
              <a:ext cx="92100" cy="92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1160" name="Google Shape;1160;p71"/>
            <p:cNvSpPr/>
            <p:nvPr/>
          </p:nvSpPr>
          <p:spPr>
            <a:xfrm>
              <a:off x="0" y="505240"/>
              <a:ext cx="1748400" cy="1768500"/>
            </a:xfrm>
            <a:custGeom>
              <a:rect b="b" l="l" r="r" t="t"/>
              <a:pathLst>
                <a:path extrusionOk="0" h="120000" w="120000">
                  <a:moveTo>
                    <a:pt x="120000" y="77983"/>
                  </a:moveTo>
                  <a:lnTo>
                    <a:pt x="94261" y="68477"/>
                  </a:lnTo>
                  <a:lnTo>
                    <a:pt x="94261" y="52094"/>
                  </a:lnTo>
                  <a:cubicBezTo>
                    <a:pt x="105316" y="43722"/>
                    <a:pt x="112672" y="29183"/>
                    <a:pt x="112672" y="12644"/>
                  </a:cubicBezTo>
                  <a:cubicBezTo>
                    <a:pt x="112672" y="12255"/>
                    <a:pt x="112627" y="11883"/>
                    <a:pt x="112622" y="11494"/>
                  </a:cubicBezTo>
                  <a:cubicBezTo>
                    <a:pt x="109977" y="11783"/>
                    <a:pt x="107111" y="12033"/>
                    <a:pt x="104138" y="12033"/>
                  </a:cubicBezTo>
                  <a:cubicBezTo>
                    <a:pt x="95283" y="12033"/>
                    <a:pt x="85533" y="9838"/>
                    <a:pt x="78177" y="0"/>
                  </a:cubicBezTo>
                  <a:cubicBezTo>
                    <a:pt x="72138" y="6822"/>
                    <a:pt x="60705" y="11883"/>
                    <a:pt x="50300" y="11883"/>
                  </a:cubicBezTo>
                  <a:cubicBezTo>
                    <a:pt x="45566" y="11883"/>
                    <a:pt x="38088" y="9511"/>
                    <a:pt x="32783" y="7233"/>
                  </a:cubicBezTo>
                  <a:cubicBezTo>
                    <a:pt x="32611" y="9016"/>
                    <a:pt x="32500" y="10811"/>
                    <a:pt x="32500" y="12644"/>
                  </a:cubicBezTo>
                  <a:cubicBezTo>
                    <a:pt x="32500" y="30222"/>
                    <a:pt x="40788" y="45550"/>
                    <a:pt x="53022" y="53600"/>
                  </a:cubicBezTo>
                  <a:lnTo>
                    <a:pt x="53022" y="68472"/>
                  </a:lnTo>
                  <a:lnTo>
                    <a:pt x="16738" y="81777"/>
                  </a:lnTo>
                  <a:cubicBezTo>
                    <a:pt x="6727" y="85316"/>
                    <a:pt x="0" y="94827"/>
                    <a:pt x="0" y="105438"/>
                  </a:cubicBezTo>
                  <a:lnTo>
                    <a:pt x="0" y="120000"/>
                  </a:lnTo>
                  <a:lnTo>
                    <a:pt x="120000" y="120000"/>
                  </a:lnTo>
                  <a:cubicBezTo>
                    <a:pt x="120000" y="120000"/>
                    <a:pt x="120000" y="77983"/>
                    <a:pt x="120000" y="77983"/>
                  </a:cubicBezTo>
                  <a:close/>
                </a:path>
              </a:pathLst>
            </a:custGeom>
            <a:solidFill>
              <a:srgbClr val="3367D6"/>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sp>
        <p:nvSpPr>
          <p:cNvPr id="1161" name="Google Shape;1161;p71"/>
          <p:cNvSpPr/>
          <p:nvPr/>
        </p:nvSpPr>
        <p:spPr>
          <a:xfrm>
            <a:off x="5775291" y="1865381"/>
            <a:ext cx="598200" cy="681000"/>
          </a:xfrm>
          <a:custGeom>
            <a:rect b="b" l="l" r="r" t="t"/>
            <a:pathLst>
              <a:path extrusionOk="0" h="120000" w="120000">
                <a:moveTo>
                  <a:pt x="116340" y="29763"/>
                </a:moveTo>
                <a:lnTo>
                  <a:pt x="58116" y="29763"/>
                </a:lnTo>
                <a:cubicBezTo>
                  <a:pt x="55318" y="29763"/>
                  <a:pt x="53596" y="27212"/>
                  <a:pt x="54995" y="25133"/>
                </a:cubicBezTo>
                <a:lnTo>
                  <a:pt x="67264" y="6519"/>
                </a:lnTo>
                <a:cubicBezTo>
                  <a:pt x="68233" y="5007"/>
                  <a:pt x="67695" y="3118"/>
                  <a:pt x="65973" y="2267"/>
                </a:cubicBezTo>
                <a:lnTo>
                  <a:pt x="63282" y="850"/>
                </a:lnTo>
                <a:cubicBezTo>
                  <a:pt x="61560" y="0"/>
                  <a:pt x="59408" y="566"/>
                  <a:pt x="58439" y="1984"/>
                </a:cubicBezTo>
                <a:lnTo>
                  <a:pt x="29273" y="46299"/>
                </a:lnTo>
                <a:cubicBezTo>
                  <a:pt x="27874" y="48377"/>
                  <a:pt x="24538" y="48377"/>
                  <a:pt x="23139" y="46299"/>
                </a:cubicBezTo>
                <a:lnTo>
                  <a:pt x="10869" y="27685"/>
                </a:lnTo>
                <a:cubicBezTo>
                  <a:pt x="9901" y="26173"/>
                  <a:pt x="7748" y="25700"/>
                  <a:pt x="6026" y="26551"/>
                </a:cubicBezTo>
                <a:lnTo>
                  <a:pt x="3336" y="27874"/>
                </a:lnTo>
                <a:cubicBezTo>
                  <a:pt x="1614" y="28724"/>
                  <a:pt x="1076" y="30708"/>
                  <a:pt x="2044" y="32125"/>
                </a:cubicBezTo>
                <a:lnTo>
                  <a:pt x="31103" y="76440"/>
                </a:lnTo>
                <a:cubicBezTo>
                  <a:pt x="32502" y="78519"/>
                  <a:pt x="30780" y="81070"/>
                  <a:pt x="28089" y="81070"/>
                </a:cubicBezTo>
                <a:lnTo>
                  <a:pt x="3551" y="81070"/>
                </a:lnTo>
                <a:cubicBezTo>
                  <a:pt x="1614" y="81070"/>
                  <a:pt x="0" y="82488"/>
                  <a:pt x="0" y="84188"/>
                </a:cubicBezTo>
                <a:lnTo>
                  <a:pt x="0" y="86929"/>
                </a:lnTo>
                <a:cubicBezTo>
                  <a:pt x="0" y="88724"/>
                  <a:pt x="1614" y="90047"/>
                  <a:pt x="3551" y="90047"/>
                </a:cubicBezTo>
                <a:lnTo>
                  <a:pt x="61775" y="90047"/>
                </a:lnTo>
                <a:cubicBezTo>
                  <a:pt x="64573" y="90047"/>
                  <a:pt x="66295" y="92692"/>
                  <a:pt x="64896" y="94771"/>
                </a:cubicBezTo>
                <a:lnTo>
                  <a:pt x="52627" y="113385"/>
                </a:lnTo>
                <a:cubicBezTo>
                  <a:pt x="51659" y="114897"/>
                  <a:pt x="52197" y="116787"/>
                  <a:pt x="53919" y="117637"/>
                </a:cubicBezTo>
                <a:lnTo>
                  <a:pt x="56609" y="118960"/>
                </a:lnTo>
                <a:cubicBezTo>
                  <a:pt x="58331" y="119905"/>
                  <a:pt x="60484" y="119338"/>
                  <a:pt x="61452" y="117826"/>
                </a:cubicBezTo>
                <a:lnTo>
                  <a:pt x="90618" y="73606"/>
                </a:lnTo>
                <a:cubicBezTo>
                  <a:pt x="92017" y="71527"/>
                  <a:pt x="95354" y="71527"/>
                  <a:pt x="96753" y="73606"/>
                </a:cubicBezTo>
                <a:lnTo>
                  <a:pt x="109022" y="92220"/>
                </a:lnTo>
                <a:cubicBezTo>
                  <a:pt x="109991" y="93732"/>
                  <a:pt x="112143" y="94204"/>
                  <a:pt x="113865" y="93354"/>
                </a:cubicBezTo>
                <a:lnTo>
                  <a:pt x="116556" y="91937"/>
                </a:lnTo>
                <a:cubicBezTo>
                  <a:pt x="118278" y="91086"/>
                  <a:pt x="118816" y="89196"/>
                  <a:pt x="117847" y="87685"/>
                </a:cubicBezTo>
                <a:lnTo>
                  <a:pt x="88789" y="43464"/>
                </a:lnTo>
                <a:cubicBezTo>
                  <a:pt x="87390" y="41385"/>
                  <a:pt x="89112" y="38740"/>
                  <a:pt x="91802" y="38740"/>
                </a:cubicBezTo>
                <a:lnTo>
                  <a:pt x="116340" y="38740"/>
                </a:lnTo>
                <a:cubicBezTo>
                  <a:pt x="118278" y="38740"/>
                  <a:pt x="119892" y="37417"/>
                  <a:pt x="119892" y="35622"/>
                </a:cubicBezTo>
                <a:lnTo>
                  <a:pt x="119892" y="32881"/>
                </a:lnTo>
                <a:cubicBezTo>
                  <a:pt x="119892" y="31181"/>
                  <a:pt x="118278" y="29763"/>
                  <a:pt x="116340" y="29763"/>
                </a:cubicBezTo>
                <a:close/>
                <a:moveTo>
                  <a:pt x="59515" y="70866"/>
                </a:moveTo>
                <a:cubicBezTo>
                  <a:pt x="52627" y="70866"/>
                  <a:pt x="47031" y="66047"/>
                  <a:pt x="47031" y="59905"/>
                </a:cubicBezTo>
                <a:cubicBezTo>
                  <a:pt x="47031" y="53858"/>
                  <a:pt x="52627" y="48944"/>
                  <a:pt x="59515" y="48944"/>
                </a:cubicBezTo>
                <a:cubicBezTo>
                  <a:pt x="66403" y="48944"/>
                  <a:pt x="72000" y="53858"/>
                  <a:pt x="72000" y="59905"/>
                </a:cubicBezTo>
                <a:cubicBezTo>
                  <a:pt x="72000" y="66047"/>
                  <a:pt x="66403" y="70866"/>
                  <a:pt x="59515" y="70866"/>
                </a:cubicBezTo>
                <a:close/>
              </a:path>
            </a:pathLst>
          </a:custGeom>
          <a:solidFill>
            <a:srgbClr val="3367D6"/>
          </a:solidFill>
          <a:ln>
            <a:noFill/>
          </a:ln>
        </p:spPr>
        <p:txBody>
          <a:bodyPr anchorCtr="0" anchor="ctr" bIns="17100" lIns="34225" spcFirstLastPara="1" rIns="34225" wrap="square" tIns="17100">
            <a:noAutofit/>
          </a:bodyPr>
          <a:lstStyle/>
          <a:p>
            <a:pPr indent="0" lvl="0" marL="0" marR="0" rtl="0" algn="l">
              <a:lnSpc>
                <a:spcPct val="100000"/>
              </a:lnSpc>
              <a:spcBef>
                <a:spcPts val="0"/>
              </a:spcBef>
              <a:spcAft>
                <a:spcPts val="0"/>
              </a:spcAft>
              <a:buClr>
                <a:srgbClr val="2E2E2E"/>
              </a:buClr>
              <a:buFont typeface="Helvetica Neue"/>
              <a:buNone/>
            </a:pPr>
            <a:r>
              <a:t/>
            </a:r>
            <a:endParaRPr sz="1600">
              <a:solidFill>
                <a:srgbClr val="5A5A5A"/>
              </a:solidFill>
              <a:latin typeface="Helvetica Neue"/>
              <a:ea typeface="Helvetica Neue"/>
              <a:cs typeface="Helvetica Neue"/>
              <a:sym typeface="Helvetica Neue"/>
            </a:endParaRPr>
          </a:p>
        </p:txBody>
      </p:sp>
      <p:grpSp>
        <p:nvGrpSpPr>
          <p:cNvPr id="1162" name="Google Shape;1162;p71"/>
          <p:cNvGrpSpPr/>
          <p:nvPr/>
        </p:nvGrpSpPr>
        <p:grpSpPr>
          <a:xfrm>
            <a:off x="7250868" y="1902833"/>
            <a:ext cx="666970" cy="666585"/>
            <a:chOff x="19623907" y="4658608"/>
            <a:chExt cx="1457859" cy="1457336"/>
          </a:xfrm>
        </p:grpSpPr>
        <p:grpSp>
          <p:nvGrpSpPr>
            <p:cNvPr id="1163" name="Google Shape;1163;p71"/>
            <p:cNvGrpSpPr/>
            <p:nvPr/>
          </p:nvGrpSpPr>
          <p:grpSpPr>
            <a:xfrm>
              <a:off x="19623907" y="4658608"/>
              <a:ext cx="863149" cy="863124"/>
              <a:chOff x="15531206" y="10482833"/>
              <a:chExt cx="1472700" cy="1472656"/>
            </a:xfrm>
          </p:grpSpPr>
          <p:sp>
            <p:nvSpPr>
              <p:cNvPr id="1164" name="Google Shape;1164;p71"/>
              <p:cNvSpPr/>
              <p:nvPr/>
            </p:nvSpPr>
            <p:spPr>
              <a:xfrm>
                <a:off x="15531206" y="10777366"/>
                <a:ext cx="1472700" cy="343500"/>
              </a:xfrm>
              <a:custGeom>
                <a:rect b="b" l="l" r="r" t="t"/>
                <a:pathLst>
                  <a:path extrusionOk="0" h="120000" w="120000">
                    <a:moveTo>
                      <a:pt x="102000" y="85716"/>
                    </a:moveTo>
                    <a:cubicBezTo>
                      <a:pt x="98688" y="85716"/>
                      <a:pt x="96000" y="74177"/>
                      <a:pt x="96000" y="60000"/>
                    </a:cubicBezTo>
                    <a:cubicBezTo>
                      <a:pt x="96000" y="45822"/>
                      <a:pt x="98688" y="34283"/>
                      <a:pt x="102000" y="34283"/>
                    </a:cubicBezTo>
                    <a:cubicBezTo>
                      <a:pt x="105311" y="34283"/>
                      <a:pt x="108000" y="45822"/>
                      <a:pt x="108000" y="60000"/>
                    </a:cubicBezTo>
                    <a:cubicBezTo>
                      <a:pt x="108000" y="74177"/>
                      <a:pt x="105311" y="85716"/>
                      <a:pt x="102000" y="85716"/>
                    </a:cubicBezTo>
                    <a:close/>
                    <a:moveTo>
                      <a:pt x="86000" y="85716"/>
                    </a:moveTo>
                    <a:cubicBezTo>
                      <a:pt x="82688" y="85716"/>
                      <a:pt x="80000" y="74177"/>
                      <a:pt x="80000" y="60000"/>
                    </a:cubicBezTo>
                    <a:cubicBezTo>
                      <a:pt x="80000" y="45822"/>
                      <a:pt x="82688" y="34283"/>
                      <a:pt x="86000" y="34283"/>
                    </a:cubicBezTo>
                    <a:cubicBezTo>
                      <a:pt x="89311" y="34283"/>
                      <a:pt x="92000" y="45822"/>
                      <a:pt x="92000" y="60000"/>
                    </a:cubicBezTo>
                    <a:cubicBezTo>
                      <a:pt x="92000" y="74177"/>
                      <a:pt x="89311" y="85716"/>
                      <a:pt x="86000" y="85716"/>
                    </a:cubicBezTo>
                    <a:close/>
                    <a:moveTo>
                      <a:pt x="70000" y="85716"/>
                    </a:moveTo>
                    <a:cubicBezTo>
                      <a:pt x="66688" y="85716"/>
                      <a:pt x="64000" y="74177"/>
                      <a:pt x="64000" y="60000"/>
                    </a:cubicBezTo>
                    <a:cubicBezTo>
                      <a:pt x="64000" y="45822"/>
                      <a:pt x="66688" y="34283"/>
                      <a:pt x="70000" y="34283"/>
                    </a:cubicBezTo>
                    <a:cubicBezTo>
                      <a:pt x="73311" y="34283"/>
                      <a:pt x="76000" y="45822"/>
                      <a:pt x="76000" y="60000"/>
                    </a:cubicBezTo>
                    <a:cubicBezTo>
                      <a:pt x="76000" y="74177"/>
                      <a:pt x="73311" y="85716"/>
                      <a:pt x="70000" y="85716"/>
                    </a:cubicBezTo>
                    <a:close/>
                    <a:moveTo>
                      <a:pt x="18000" y="94283"/>
                    </a:moveTo>
                    <a:cubicBezTo>
                      <a:pt x="13583" y="94283"/>
                      <a:pt x="10000" y="78944"/>
                      <a:pt x="10000" y="60000"/>
                    </a:cubicBezTo>
                    <a:cubicBezTo>
                      <a:pt x="10000" y="41066"/>
                      <a:pt x="13583" y="25716"/>
                      <a:pt x="18000" y="25716"/>
                    </a:cubicBezTo>
                    <a:cubicBezTo>
                      <a:pt x="22416" y="25716"/>
                      <a:pt x="26000" y="41066"/>
                      <a:pt x="26000" y="60000"/>
                    </a:cubicBezTo>
                    <a:cubicBezTo>
                      <a:pt x="26000" y="78944"/>
                      <a:pt x="22416" y="94283"/>
                      <a:pt x="18000" y="94283"/>
                    </a:cubicBezTo>
                    <a:close/>
                    <a:moveTo>
                      <a:pt x="0" y="0"/>
                    </a:moveTo>
                    <a:lnTo>
                      <a:pt x="0" y="120000"/>
                    </a:lnTo>
                    <a:lnTo>
                      <a:pt x="120000" y="120000"/>
                    </a:lnTo>
                    <a:lnTo>
                      <a:pt x="120000" y="0"/>
                    </a:lnTo>
                    <a:cubicBezTo>
                      <a:pt x="120000" y="0"/>
                      <a:pt x="0" y="0"/>
                      <a:pt x="0" y="0"/>
                    </a:cubicBezTo>
                    <a:close/>
                  </a:path>
                </a:pathLst>
              </a:custGeom>
              <a:solidFill>
                <a:srgbClr val="3367D6"/>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1165" name="Google Shape;1165;p71"/>
              <p:cNvSpPr/>
              <p:nvPr/>
            </p:nvSpPr>
            <p:spPr>
              <a:xfrm>
                <a:off x="15555752" y="10482833"/>
                <a:ext cx="1443900" cy="245400"/>
              </a:xfrm>
              <a:custGeom>
                <a:rect b="b" l="l" r="r" t="t"/>
                <a:pathLst>
                  <a:path extrusionOk="0" h="120000" w="120000">
                    <a:moveTo>
                      <a:pt x="100200" y="3516"/>
                    </a:moveTo>
                    <a:cubicBezTo>
                      <a:pt x="99816" y="1266"/>
                      <a:pt x="99300" y="0"/>
                      <a:pt x="98755" y="0"/>
                    </a:cubicBezTo>
                    <a:lnTo>
                      <a:pt x="21244" y="0"/>
                    </a:lnTo>
                    <a:cubicBezTo>
                      <a:pt x="20700" y="0"/>
                      <a:pt x="20183" y="1266"/>
                      <a:pt x="19800" y="3516"/>
                    </a:cubicBezTo>
                    <a:lnTo>
                      <a:pt x="0" y="120000"/>
                    </a:lnTo>
                    <a:lnTo>
                      <a:pt x="120000" y="120000"/>
                    </a:lnTo>
                    <a:cubicBezTo>
                      <a:pt x="120000" y="120000"/>
                      <a:pt x="100200" y="3516"/>
                      <a:pt x="100200" y="3516"/>
                    </a:cubicBezTo>
                    <a:close/>
                  </a:path>
                </a:pathLst>
              </a:custGeom>
              <a:solidFill>
                <a:srgbClr val="3367D6"/>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1166" name="Google Shape;1166;p71"/>
              <p:cNvSpPr/>
              <p:nvPr/>
            </p:nvSpPr>
            <p:spPr>
              <a:xfrm>
                <a:off x="15531206" y="11562789"/>
                <a:ext cx="1472700" cy="392700"/>
              </a:xfrm>
              <a:custGeom>
                <a:rect b="b" l="l" r="r" t="t"/>
                <a:pathLst>
                  <a:path extrusionOk="0" h="120000" w="120000">
                    <a:moveTo>
                      <a:pt x="18000" y="22500"/>
                    </a:moveTo>
                    <a:cubicBezTo>
                      <a:pt x="22416" y="22500"/>
                      <a:pt x="26000" y="35933"/>
                      <a:pt x="26000" y="52500"/>
                    </a:cubicBezTo>
                    <a:cubicBezTo>
                      <a:pt x="26000" y="69077"/>
                      <a:pt x="22416" y="82500"/>
                      <a:pt x="18000" y="82500"/>
                    </a:cubicBezTo>
                    <a:cubicBezTo>
                      <a:pt x="13583" y="82500"/>
                      <a:pt x="10000" y="69077"/>
                      <a:pt x="10000" y="52500"/>
                    </a:cubicBezTo>
                    <a:cubicBezTo>
                      <a:pt x="10000" y="35933"/>
                      <a:pt x="13583" y="22500"/>
                      <a:pt x="18000" y="22500"/>
                    </a:cubicBezTo>
                    <a:close/>
                    <a:moveTo>
                      <a:pt x="70000" y="30000"/>
                    </a:moveTo>
                    <a:cubicBezTo>
                      <a:pt x="73311" y="30000"/>
                      <a:pt x="76000" y="40094"/>
                      <a:pt x="76000" y="52500"/>
                    </a:cubicBezTo>
                    <a:cubicBezTo>
                      <a:pt x="76000" y="64905"/>
                      <a:pt x="73311" y="75000"/>
                      <a:pt x="70000" y="75000"/>
                    </a:cubicBezTo>
                    <a:cubicBezTo>
                      <a:pt x="66688" y="75000"/>
                      <a:pt x="64000" y="64905"/>
                      <a:pt x="64000" y="52500"/>
                    </a:cubicBezTo>
                    <a:cubicBezTo>
                      <a:pt x="64000" y="40094"/>
                      <a:pt x="66688" y="30000"/>
                      <a:pt x="70000" y="30000"/>
                    </a:cubicBezTo>
                    <a:close/>
                    <a:moveTo>
                      <a:pt x="86000" y="30000"/>
                    </a:moveTo>
                    <a:cubicBezTo>
                      <a:pt x="89311" y="30000"/>
                      <a:pt x="92000" y="40094"/>
                      <a:pt x="92000" y="52500"/>
                    </a:cubicBezTo>
                    <a:cubicBezTo>
                      <a:pt x="92000" y="64905"/>
                      <a:pt x="89311" y="75000"/>
                      <a:pt x="86000" y="75000"/>
                    </a:cubicBezTo>
                    <a:cubicBezTo>
                      <a:pt x="82688" y="75000"/>
                      <a:pt x="80000" y="64905"/>
                      <a:pt x="80000" y="52500"/>
                    </a:cubicBezTo>
                    <a:cubicBezTo>
                      <a:pt x="80000" y="40094"/>
                      <a:pt x="82688" y="30000"/>
                      <a:pt x="86000" y="30000"/>
                    </a:cubicBezTo>
                    <a:close/>
                    <a:moveTo>
                      <a:pt x="102000" y="30000"/>
                    </a:moveTo>
                    <a:cubicBezTo>
                      <a:pt x="105311" y="30000"/>
                      <a:pt x="108000" y="40094"/>
                      <a:pt x="108000" y="52500"/>
                    </a:cubicBezTo>
                    <a:cubicBezTo>
                      <a:pt x="108000" y="64905"/>
                      <a:pt x="105311" y="75000"/>
                      <a:pt x="102000" y="75000"/>
                    </a:cubicBezTo>
                    <a:cubicBezTo>
                      <a:pt x="98688" y="75000"/>
                      <a:pt x="96000" y="64905"/>
                      <a:pt x="96000" y="52500"/>
                    </a:cubicBezTo>
                    <a:cubicBezTo>
                      <a:pt x="96000" y="40094"/>
                      <a:pt x="98688" y="30000"/>
                      <a:pt x="102000" y="30000"/>
                    </a:cubicBezTo>
                    <a:close/>
                    <a:moveTo>
                      <a:pt x="0" y="75000"/>
                    </a:moveTo>
                    <a:cubicBezTo>
                      <a:pt x="0" y="99816"/>
                      <a:pt x="5383" y="120000"/>
                      <a:pt x="12000" y="120000"/>
                    </a:cubicBezTo>
                    <a:lnTo>
                      <a:pt x="108000" y="120000"/>
                    </a:lnTo>
                    <a:cubicBezTo>
                      <a:pt x="114616" y="120000"/>
                      <a:pt x="120000" y="99816"/>
                      <a:pt x="120000" y="75000"/>
                    </a:cubicBezTo>
                    <a:lnTo>
                      <a:pt x="120000" y="0"/>
                    </a:lnTo>
                    <a:lnTo>
                      <a:pt x="0" y="0"/>
                    </a:lnTo>
                    <a:cubicBezTo>
                      <a:pt x="0" y="0"/>
                      <a:pt x="0" y="75000"/>
                      <a:pt x="0" y="75000"/>
                    </a:cubicBezTo>
                    <a:close/>
                  </a:path>
                </a:pathLst>
              </a:custGeom>
              <a:solidFill>
                <a:srgbClr val="3367D6"/>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1167" name="Google Shape;1167;p71"/>
              <p:cNvSpPr/>
              <p:nvPr/>
            </p:nvSpPr>
            <p:spPr>
              <a:xfrm>
                <a:off x="15531206" y="11170078"/>
                <a:ext cx="1472700" cy="343500"/>
              </a:xfrm>
              <a:custGeom>
                <a:rect b="b" l="l" r="r" t="t"/>
                <a:pathLst>
                  <a:path extrusionOk="0" h="120000" w="120000">
                    <a:moveTo>
                      <a:pt x="18000" y="25716"/>
                    </a:moveTo>
                    <a:cubicBezTo>
                      <a:pt x="22416" y="25716"/>
                      <a:pt x="26000" y="41066"/>
                      <a:pt x="26000" y="60000"/>
                    </a:cubicBezTo>
                    <a:cubicBezTo>
                      <a:pt x="26000" y="78944"/>
                      <a:pt x="22416" y="94283"/>
                      <a:pt x="18000" y="94283"/>
                    </a:cubicBezTo>
                    <a:cubicBezTo>
                      <a:pt x="13583" y="94283"/>
                      <a:pt x="10000" y="78944"/>
                      <a:pt x="10000" y="60000"/>
                    </a:cubicBezTo>
                    <a:cubicBezTo>
                      <a:pt x="10000" y="41066"/>
                      <a:pt x="13583" y="25716"/>
                      <a:pt x="18000" y="25716"/>
                    </a:cubicBezTo>
                    <a:close/>
                    <a:moveTo>
                      <a:pt x="70000" y="34283"/>
                    </a:moveTo>
                    <a:cubicBezTo>
                      <a:pt x="73311" y="34283"/>
                      <a:pt x="76000" y="45822"/>
                      <a:pt x="76000" y="60000"/>
                    </a:cubicBezTo>
                    <a:cubicBezTo>
                      <a:pt x="76000" y="74177"/>
                      <a:pt x="73311" y="85716"/>
                      <a:pt x="70000" y="85716"/>
                    </a:cubicBezTo>
                    <a:cubicBezTo>
                      <a:pt x="66688" y="85716"/>
                      <a:pt x="64000" y="74177"/>
                      <a:pt x="64000" y="60000"/>
                    </a:cubicBezTo>
                    <a:cubicBezTo>
                      <a:pt x="64000" y="45822"/>
                      <a:pt x="66688" y="34283"/>
                      <a:pt x="70000" y="34283"/>
                    </a:cubicBezTo>
                    <a:close/>
                    <a:moveTo>
                      <a:pt x="86000" y="34283"/>
                    </a:moveTo>
                    <a:cubicBezTo>
                      <a:pt x="89311" y="34283"/>
                      <a:pt x="92000" y="45822"/>
                      <a:pt x="92000" y="60000"/>
                    </a:cubicBezTo>
                    <a:cubicBezTo>
                      <a:pt x="92000" y="74177"/>
                      <a:pt x="89311" y="85716"/>
                      <a:pt x="86000" y="85716"/>
                    </a:cubicBezTo>
                    <a:cubicBezTo>
                      <a:pt x="82688" y="85716"/>
                      <a:pt x="80000" y="74177"/>
                      <a:pt x="80000" y="60000"/>
                    </a:cubicBezTo>
                    <a:cubicBezTo>
                      <a:pt x="80000" y="45822"/>
                      <a:pt x="82688" y="34283"/>
                      <a:pt x="86000" y="34283"/>
                    </a:cubicBezTo>
                    <a:close/>
                    <a:moveTo>
                      <a:pt x="102000" y="34283"/>
                    </a:moveTo>
                    <a:cubicBezTo>
                      <a:pt x="105311" y="34283"/>
                      <a:pt x="108000" y="45822"/>
                      <a:pt x="108000" y="60000"/>
                    </a:cubicBezTo>
                    <a:cubicBezTo>
                      <a:pt x="108000" y="74177"/>
                      <a:pt x="105311" y="85716"/>
                      <a:pt x="102000" y="85716"/>
                    </a:cubicBezTo>
                    <a:cubicBezTo>
                      <a:pt x="98688" y="85716"/>
                      <a:pt x="96000" y="74177"/>
                      <a:pt x="96000" y="60000"/>
                    </a:cubicBezTo>
                    <a:cubicBezTo>
                      <a:pt x="96000" y="45822"/>
                      <a:pt x="98688" y="34283"/>
                      <a:pt x="102000" y="34283"/>
                    </a:cubicBezTo>
                    <a:close/>
                    <a:moveTo>
                      <a:pt x="0" y="120000"/>
                    </a:moveTo>
                    <a:lnTo>
                      <a:pt x="120000" y="120000"/>
                    </a:lnTo>
                    <a:lnTo>
                      <a:pt x="120000" y="0"/>
                    </a:lnTo>
                    <a:lnTo>
                      <a:pt x="0" y="0"/>
                    </a:lnTo>
                    <a:cubicBezTo>
                      <a:pt x="0" y="0"/>
                      <a:pt x="0" y="120000"/>
                      <a:pt x="0" y="120000"/>
                    </a:cubicBezTo>
                    <a:close/>
                  </a:path>
                </a:pathLst>
              </a:custGeom>
              <a:solidFill>
                <a:srgbClr val="3367D6"/>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grpSp>
          <p:nvGrpSpPr>
            <p:cNvPr id="1168" name="Google Shape;1168;p71"/>
            <p:cNvGrpSpPr/>
            <p:nvPr/>
          </p:nvGrpSpPr>
          <p:grpSpPr>
            <a:xfrm>
              <a:off x="20276399" y="5278898"/>
              <a:ext cx="805367" cy="837046"/>
              <a:chOff x="6194425" y="3667125"/>
              <a:chExt cx="568200" cy="590550"/>
            </a:xfrm>
          </p:grpSpPr>
          <p:sp>
            <p:nvSpPr>
              <p:cNvPr id="1169" name="Google Shape;1169;p71"/>
              <p:cNvSpPr/>
              <p:nvPr/>
            </p:nvSpPr>
            <p:spPr>
              <a:xfrm>
                <a:off x="6194425" y="3952875"/>
                <a:ext cx="568200" cy="168300"/>
              </a:xfrm>
              <a:custGeom>
                <a:rect b="b" l="l" r="r" t="t"/>
                <a:pathLst>
                  <a:path extrusionOk="0" h="120000" w="120000">
                    <a:moveTo>
                      <a:pt x="0" y="0"/>
                    </a:moveTo>
                    <a:cubicBezTo>
                      <a:pt x="9575" y="32376"/>
                      <a:pt x="32526" y="54989"/>
                      <a:pt x="59962" y="54989"/>
                    </a:cubicBezTo>
                    <a:cubicBezTo>
                      <a:pt x="87397" y="54989"/>
                      <a:pt x="110348" y="32376"/>
                      <a:pt x="119924" y="0"/>
                    </a:cubicBezTo>
                    <a:lnTo>
                      <a:pt x="119924" y="46766"/>
                    </a:lnTo>
                    <a:cubicBezTo>
                      <a:pt x="119924" y="81970"/>
                      <a:pt x="95832" y="119743"/>
                      <a:pt x="59962" y="119743"/>
                    </a:cubicBezTo>
                    <a:cubicBezTo>
                      <a:pt x="24091" y="119743"/>
                      <a:pt x="0" y="81970"/>
                      <a:pt x="0" y="46766"/>
                    </a:cubicBezTo>
                    <a:lnTo>
                      <a:pt x="0" y="0"/>
                    </a:lnTo>
                  </a:path>
                </a:pathLst>
              </a:custGeom>
              <a:solidFill>
                <a:srgbClr val="3367D6"/>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1170" name="Google Shape;1170;p71"/>
              <p:cNvSpPr/>
              <p:nvPr/>
            </p:nvSpPr>
            <p:spPr>
              <a:xfrm>
                <a:off x="6194425" y="4067175"/>
                <a:ext cx="568200" cy="190500"/>
              </a:xfrm>
              <a:custGeom>
                <a:rect b="b" l="l" r="r" t="t"/>
                <a:pathLst>
                  <a:path extrusionOk="0" h="120000" w="120000">
                    <a:moveTo>
                      <a:pt x="0" y="0"/>
                    </a:moveTo>
                    <a:cubicBezTo>
                      <a:pt x="9575" y="28700"/>
                      <a:pt x="32526" y="48361"/>
                      <a:pt x="59962" y="48361"/>
                    </a:cubicBezTo>
                    <a:cubicBezTo>
                      <a:pt x="87397" y="48361"/>
                      <a:pt x="110348" y="28700"/>
                      <a:pt x="119924" y="0"/>
                    </a:cubicBezTo>
                    <a:lnTo>
                      <a:pt x="119924" y="41355"/>
                    </a:lnTo>
                    <a:cubicBezTo>
                      <a:pt x="119924" y="85197"/>
                      <a:pt x="93552" y="119774"/>
                      <a:pt x="59962" y="119774"/>
                    </a:cubicBezTo>
                    <a:cubicBezTo>
                      <a:pt x="26371" y="119774"/>
                      <a:pt x="0" y="85197"/>
                      <a:pt x="0" y="41355"/>
                    </a:cubicBezTo>
                    <a:lnTo>
                      <a:pt x="0" y="0"/>
                    </a:lnTo>
                  </a:path>
                </a:pathLst>
              </a:custGeom>
              <a:solidFill>
                <a:srgbClr val="3367D6"/>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1171" name="Google Shape;1171;p71"/>
              <p:cNvSpPr/>
              <p:nvPr/>
            </p:nvSpPr>
            <p:spPr>
              <a:xfrm>
                <a:off x="6194425" y="3840163"/>
                <a:ext cx="568200" cy="168300"/>
              </a:xfrm>
              <a:custGeom>
                <a:rect b="b" l="l" r="r" t="t"/>
                <a:pathLst>
                  <a:path extrusionOk="0" h="120000" w="120000">
                    <a:moveTo>
                      <a:pt x="0" y="0"/>
                    </a:moveTo>
                    <a:cubicBezTo>
                      <a:pt x="9575" y="32633"/>
                      <a:pt x="32526" y="54989"/>
                      <a:pt x="59962" y="54989"/>
                    </a:cubicBezTo>
                    <a:cubicBezTo>
                      <a:pt x="87397" y="54989"/>
                      <a:pt x="110348" y="32633"/>
                      <a:pt x="119924" y="0"/>
                    </a:cubicBezTo>
                    <a:lnTo>
                      <a:pt x="119924" y="47023"/>
                    </a:lnTo>
                    <a:cubicBezTo>
                      <a:pt x="119924" y="82226"/>
                      <a:pt x="95832" y="119743"/>
                      <a:pt x="59962" y="119743"/>
                    </a:cubicBezTo>
                    <a:cubicBezTo>
                      <a:pt x="24091" y="119743"/>
                      <a:pt x="0" y="82226"/>
                      <a:pt x="0" y="47023"/>
                    </a:cubicBezTo>
                    <a:lnTo>
                      <a:pt x="0" y="0"/>
                    </a:lnTo>
                  </a:path>
                </a:pathLst>
              </a:custGeom>
              <a:solidFill>
                <a:srgbClr val="3367D6"/>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1172" name="Google Shape;1172;p71"/>
              <p:cNvSpPr/>
              <p:nvPr/>
            </p:nvSpPr>
            <p:spPr>
              <a:xfrm>
                <a:off x="6194425" y="3667125"/>
                <a:ext cx="568200" cy="227100"/>
              </a:xfrm>
              <a:custGeom>
                <a:rect b="b" l="l" r="r" t="t"/>
                <a:pathLst>
                  <a:path extrusionOk="0" h="120000" w="120000">
                    <a:moveTo>
                      <a:pt x="59962" y="119809"/>
                    </a:moveTo>
                    <a:cubicBezTo>
                      <a:pt x="24091" y="119809"/>
                      <a:pt x="0" y="91854"/>
                      <a:pt x="0" y="65990"/>
                    </a:cubicBezTo>
                    <a:cubicBezTo>
                      <a:pt x="0" y="28906"/>
                      <a:pt x="26371" y="0"/>
                      <a:pt x="59962" y="0"/>
                    </a:cubicBezTo>
                    <a:cubicBezTo>
                      <a:pt x="93552" y="0"/>
                      <a:pt x="119924" y="28906"/>
                      <a:pt x="119924" y="65990"/>
                    </a:cubicBezTo>
                    <a:cubicBezTo>
                      <a:pt x="119924" y="91854"/>
                      <a:pt x="95832" y="119809"/>
                      <a:pt x="59962" y="119809"/>
                    </a:cubicBezTo>
                  </a:path>
                </a:pathLst>
              </a:custGeom>
              <a:solidFill>
                <a:srgbClr val="3367D6"/>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grpSp>
      <p:grpSp>
        <p:nvGrpSpPr>
          <p:cNvPr id="1173" name="Google Shape;1173;p71"/>
          <p:cNvGrpSpPr/>
          <p:nvPr/>
        </p:nvGrpSpPr>
        <p:grpSpPr>
          <a:xfrm>
            <a:off x="2906819" y="1893827"/>
            <a:ext cx="459000" cy="681000"/>
            <a:chOff x="2309482" y="1846077"/>
            <a:chExt cx="459000" cy="681000"/>
          </a:xfrm>
        </p:grpSpPr>
        <p:sp>
          <p:nvSpPr>
            <p:cNvPr id="1174" name="Google Shape;1174;p71"/>
            <p:cNvSpPr/>
            <p:nvPr/>
          </p:nvSpPr>
          <p:spPr>
            <a:xfrm>
              <a:off x="2309482" y="1846077"/>
              <a:ext cx="459000" cy="681000"/>
            </a:xfrm>
            <a:custGeom>
              <a:rect b="b" l="l" r="r" t="t"/>
              <a:pathLst>
                <a:path extrusionOk="0" h="1158" w="737">
                  <a:moveTo>
                    <a:pt x="578" y="0"/>
                  </a:moveTo>
                  <a:lnTo>
                    <a:pt x="158" y="0"/>
                  </a:lnTo>
                  <a:cubicBezTo>
                    <a:pt x="70" y="0"/>
                    <a:pt x="0" y="70"/>
                    <a:pt x="0" y="158"/>
                  </a:cubicBezTo>
                  <a:lnTo>
                    <a:pt x="0" y="999"/>
                  </a:lnTo>
                  <a:cubicBezTo>
                    <a:pt x="0" y="1086"/>
                    <a:pt x="70" y="1157"/>
                    <a:pt x="158" y="1157"/>
                  </a:cubicBezTo>
                  <a:lnTo>
                    <a:pt x="578" y="1157"/>
                  </a:lnTo>
                  <a:cubicBezTo>
                    <a:pt x="666" y="1157"/>
                    <a:pt x="736" y="1086"/>
                    <a:pt x="736" y="999"/>
                  </a:cubicBezTo>
                  <a:lnTo>
                    <a:pt x="736" y="158"/>
                  </a:lnTo>
                  <a:cubicBezTo>
                    <a:pt x="736" y="70"/>
                    <a:pt x="666" y="0"/>
                    <a:pt x="578" y="0"/>
                  </a:cubicBezTo>
                  <a:close/>
                  <a:moveTo>
                    <a:pt x="474" y="1052"/>
                  </a:moveTo>
                  <a:lnTo>
                    <a:pt x="262" y="1052"/>
                  </a:lnTo>
                  <a:lnTo>
                    <a:pt x="262" y="999"/>
                  </a:lnTo>
                  <a:lnTo>
                    <a:pt x="474" y="999"/>
                  </a:lnTo>
                  <a:lnTo>
                    <a:pt x="474" y="1052"/>
                  </a:lnTo>
                  <a:close/>
                  <a:moveTo>
                    <a:pt x="646" y="894"/>
                  </a:moveTo>
                  <a:lnTo>
                    <a:pt x="93" y="894"/>
                  </a:lnTo>
                  <a:lnTo>
                    <a:pt x="93" y="158"/>
                  </a:lnTo>
                  <a:lnTo>
                    <a:pt x="646" y="158"/>
                  </a:lnTo>
                  <a:lnTo>
                    <a:pt x="646" y="894"/>
                  </a:lnTo>
                  <a:close/>
                </a:path>
              </a:pathLst>
            </a:custGeom>
            <a:solidFill>
              <a:srgbClr val="336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nvGrpSpPr>
            <p:cNvPr id="1175" name="Google Shape;1175;p71"/>
            <p:cNvGrpSpPr/>
            <p:nvPr/>
          </p:nvGrpSpPr>
          <p:grpSpPr>
            <a:xfrm>
              <a:off x="2413386" y="2049630"/>
              <a:ext cx="251193" cy="273893"/>
              <a:chOff x="842425" y="3141675"/>
              <a:chExt cx="334924" cy="360576"/>
            </a:xfrm>
          </p:grpSpPr>
          <p:sp>
            <p:nvSpPr>
              <p:cNvPr id="1176" name="Google Shape;1176;p71"/>
              <p:cNvSpPr/>
              <p:nvPr/>
            </p:nvSpPr>
            <p:spPr>
              <a:xfrm>
                <a:off x="842425" y="3141675"/>
                <a:ext cx="83700" cy="105000"/>
              </a:xfrm>
              <a:prstGeom prst="roundRect">
                <a:avLst>
                  <a:gd fmla="val 16667" name="adj"/>
                </a:avLst>
              </a:prstGeom>
              <a:solidFill>
                <a:srgbClr val="3367D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7" name="Google Shape;1177;p71"/>
              <p:cNvSpPr/>
              <p:nvPr/>
            </p:nvSpPr>
            <p:spPr>
              <a:xfrm>
                <a:off x="968037" y="3141675"/>
                <a:ext cx="83700" cy="105000"/>
              </a:xfrm>
              <a:prstGeom prst="roundRect">
                <a:avLst>
                  <a:gd fmla="val 16667" name="adj"/>
                </a:avLst>
              </a:prstGeom>
              <a:solidFill>
                <a:srgbClr val="3367D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8" name="Google Shape;1178;p71"/>
              <p:cNvSpPr/>
              <p:nvPr/>
            </p:nvSpPr>
            <p:spPr>
              <a:xfrm>
                <a:off x="1093649" y="3141675"/>
                <a:ext cx="83700" cy="105000"/>
              </a:xfrm>
              <a:prstGeom prst="roundRect">
                <a:avLst>
                  <a:gd fmla="val 16667" name="adj"/>
                </a:avLst>
              </a:prstGeom>
              <a:solidFill>
                <a:srgbClr val="3367D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9" name="Google Shape;1179;p71"/>
              <p:cNvSpPr/>
              <p:nvPr/>
            </p:nvSpPr>
            <p:spPr>
              <a:xfrm>
                <a:off x="842425" y="3269463"/>
                <a:ext cx="83700" cy="105000"/>
              </a:xfrm>
              <a:prstGeom prst="roundRect">
                <a:avLst>
                  <a:gd fmla="val 16667" name="adj"/>
                </a:avLst>
              </a:prstGeom>
              <a:solidFill>
                <a:srgbClr val="3367D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0" name="Google Shape;1180;p71"/>
              <p:cNvSpPr/>
              <p:nvPr/>
            </p:nvSpPr>
            <p:spPr>
              <a:xfrm>
                <a:off x="968037" y="3269463"/>
                <a:ext cx="83700" cy="105000"/>
              </a:xfrm>
              <a:prstGeom prst="roundRect">
                <a:avLst>
                  <a:gd fmla="val 16667" name="adj"/>
                </a:avLst>
              </a:prstGeom>
              <a:solidFill>
                <a:srgbClr val="3367D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1" name="Google Shape;1181;p71"/>
              <p:cNvSpPr/>
              <p:nvPr/>
            </p:nvSpPr>
            <p:spPr>
              <a:xfrm>
                <a:off x="1093649" y="3269463"/>
                <a:ext cx="83700" cy="105000"/>
              </a:xfrm>
              <a:prstGeom prst="roundRect">
                <a:avLst>
                  <a:gd fmla="val 16667" name="adj"/>
                </a:avLst>
              </a:prstGeom>
              <a:solidFill>
                <a:srgbClr val="3367D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2" name="Google Shape;1182;p71"/>
              <p:cNvSpPr/>
              <p:nvPr/>
            </p:nvSpPr>
            <p:spPr>
              <a:xfrm>
                <a:off x="842425" y="3397251"/>
                <a:ext cx="83700" cy="105000"/>
              </a:xfrm>
              <a:prstGeom prst="roundRect">
                <a:avLst>
                  <a:gd fmla="val 16667" name="adj"/>
                </a:avLst>
              </a:prstGeom>
              <a:solidFill>
                <a:srgbClr val="3367D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3" name="Google Shape;1183;p71"/>
              <p:cNvSpPr/>
              <p:nvPr/>
            </p:nvSpPr>
            <p:spPr>
              <a:xfrm>
                <a:off x="968037" y="3397251"/>
                <a:ext cx="83700" cy="105000"/>
              </a:xfrm>
              <a:prstGeom prst="roundRect">
                <a:avLst>
                  <a:gd fmla="val 16667" name="adj"/>
                </a:avLst>
              </a:prstGeom>
              <a:solidFill>
                <a:srgbClr val="3367D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4" name="Google Shape;1184;p71"/>
              <p:cNvSpPr/>
              <p:nvPr/>
            </p:nvSpPr>
            <p:spPr>
              <a:xfrm>
                <a:off x="1093649" y="3397251"/>
                <a:ext cx="83700" cy="105000"/>
              </a:xfrm>
              <a:prstGeom prst="roundRect">
                <a:avLst>
                  <a:gd fmla="val 16667" name="adj"/>
                </a:avLst>
              </a:prstGeom>
              <a:solidFill>
                <a:srgbClr val="3367D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8" name="Shape 1188"/>
        <p:cNvGrpSpPr/>
        <p:nvPr/>
      </p:nvGrpSpPr>
      <p:grpSpPr>
        <a:xfrm>
          <a:off x="0" y="0"/>
          <a:ext cx="0" cy="0"/>
          <a:chOff x="0" y="0"/>
          <a:chExt cx="0" cy="0"/>
        </a:xfrm>
      </p:grpSpPr>
      <p:sp>
        <p:nvSpPr>
          <p:cNvPr id="1189" name="Google Shape;1189;p72"/>
          <p:cNvSpPr txBox="1"/>
          <p:nvPr/>
        </p:nvSpPr>
        <p:spPr>
          <a:xfrm>
            <a:off x="541000" y="645475"/>
            <a:ext cx="3358200" cy="29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800">
                <a:solidFill>
                  <a:srgbClr val="666666"/>
                </a:solidFill>
                <a:latin typeface="Roboto"/>
                <a:ea typeface="Roboto"/>
                <a:cs typeface="Roboto"/>
                <a:sym typeface="Roboto"/>
              </a:rPr>
              <a:t>Developer</a:t>
            </a:r>
            <a:r>
              <a:rPr lang="en" sz="2800">
                <a:solidFill>
                  <a:srgbClr val="666666"/>
                </a:solidFill>
                <a:latin typeface="Roboto"/>
                <a:ea typeface="Roboto"/>
                <a:cs typeface="Roboto"/>
                <a:sym typeface="Roboto"/>
              </a:rPr>
              <a:t> Services</a:t>
            </a:r>
            <a:endParaRPr sz="2800">
              <a:solidFill>
                <a:srgbClr val="666666"/>
              </a:solidFill>
              <a:latin typeface="Roboto"/>
              <a:ea typeface="Roboto"/>
              <a:cs typeface="Roboto"/>
              <a:sym typeface="Roboto"/>
            </a:endParaRPr>
          </a:p>
          <a:p>
            <a:pPr indent="0" lvl="0" marL="0" rtl="0">
              <a:lnSpc>
                <a:spcPct val="115000"/>
              </a:lnSpc>
              <a:spcBef>
                <a:spcPts val="1800"/>
              </a:spcBef>
              <a:spcAft>
                <a:spcPts val="1800"/>
              </a:spcAft>
              <a:buNone/>
            </a:pPr>
            <a:r>
              <a:t/>
            </a:r>
            <a:endParaRPr>
              <a:solidFill>
                <a:srgbClr val="666666"/>
              </a:solidFill>
              <a:latin typeface="Roboto"/>
              <a:ea typeface="Roboto"/>
              <a:cs typeface="Roboto"/>
              <a:sym typeface="Roboto"/>
            </a:endParaRPr>
          </a:p>
        </p:txBody>
      </p:sp>
      <p:grpSp>
        <p:nvGrpSpPr>
          <p:cNvPr id="1190" name="Google Shape;1190;p72"/>
          <p:cNvGrpSpPr/>
          <p:nvPr/>
        </p:nvGrpSpPr>
        <p:grpSpPr>
          <a:xfrm>
            <a:off x="3813092" y="1038171"/>
            <a:ext cx="5223375" cy="3484217"/>
            <a:chOff x="3736892" y="1038171"/>
            <a:chExt cx="5223375" cy="3484217"/>
          </a:xfrm>
        </p:grpSpPr>
        <p:sp>
          <p:nvSpPr>
            <p:cNvPr id="1191" name="Google Shape;1191;p72"/>
            <p:cNvSpPr/>
            <p:nvPr/>
          </p:nvSpPr>
          <p:spPr>
            <a:xfrm>
              <a:off x="5578092" y="2705919"/>
              <a:ext cx="1617168" cy="1816469"/>
            </a:xfrm>
            <a:prstGeom prst="ellipse">
              <a:avLst/>
            </a:prstGeom>
            <a:noFill/>
            <a:ln>
              <a:noFill/>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192" name="Google Shape;1192;p72"/>
            <p:cNvSpPr txBox="1"/>
            <p:nvPr/>
          </p:nvSpPr>
          <p:spPr>
            <a:xfrm>
              <a:off x="5814923" y="2971933"/>
              <a:ext cx="1143548" cy="1284402"/>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None/>
              </a:pPr>
              <a:r>
                <a:t/>
              </a:r>
              <a:endParaRPr sz="1500">
                <a:solidFill>
                  <a:srgbClr val="FFFFFF"/>
                </a:solidFill>
                <a:latin typeface="Arial"/>
                <a:ea typeface="Arial"/>
                <a:cs typeface="Arial"/>
                <a:sym typeface="Arial"/>
              </a:endParaRPr>
            </a:p>
            <a:p>
              <a:pPr indent="0" lvl="0" marL="0" marR="0" rtl="0" algn="ctr">
                <a:lnSpc>
                  <a:spcPct val="90000"/>
                </a:lnSpc>
                <a:spcBef>
                  <a:spcPts val="500"/>
                </a:spcBef>
                <a:spcAft>
                  <a:spcPts val="0"/>
                </a:spcAft>
                <a:buNone/>
              </a:pPr>
              <a:r>
                <a:t/>
              </a:r>
              <a:endParaRPr sz="1500">
                <a:solidFill>
                  <a:srgbClr val="FFFFFF"/>
                </a:solidFill>
                <a:latin typeface="Arial"/>
                <a:ea typeface="Arial"/>
                <a:cs typeface="Arial"/>
                <a:sym typeface="Arial"/>
              </a:endParaRPr>
            </a:p>
            <a:p>
              <a:pPr indent="0" lvl="0" marL="0" marR="0" rtl="0" algn="ctr">
                <a:lnSpc>
                  <a:spcPct val="90000"/>
                </a:lnSpc>
                <a:spcBef>
                  <a:spcPts val="500"/>
                </a:spcBef>
                <a:spcAft>
                  <a:spcPts val="0"/>
                </a:spcAft>
                <a:buNone/>
              </a:pPr>
              <a:r>
                <a:t/>
              </a:r>
              <a:endParaRPr sz="1500">
                <a:solidFill>
                  <a:srgbClr val="FD2A00"/>
                </a:solidFill>
                <a:latin typeface="Arial"/>
                <a:ea typeface="Arial"/>
                <a:cs typeface="Arial"/>
                <a:sym typeface="Arial"/>
              </a:endParaRPr>
            </a:p>
            <a:p>
              <a:pPr indent="0" lvl="0" marL="0" marR="0" rtl="0" algn="ctr">
                <a:lnSpc>
                  <a:spcPct val="90000"/>
                </a:lnSpc>
                <a:spcBef>
                  <a:spcPts val="500"/>
                </a:spcBef>
                <a:spcAft>
                  <a:spcPts val="0"/>
                </a:spcAft>
                <a:buNone/>
              </a:pPr>
              <a:r>
                <a:rPr lang="en" sz="1500">
                  <a:solidFill>
                    <a:srgbClr val="0000FF"/>
                  </a:solidFill>
                  <a:latin typeface="Arial"/>
                  <a:ea typeface="Arial"/>
                  <a:cs typeface="Arial"/>
                  <a:sym typeface="Arial"/>
                </a:rPr>
                <a:t>Edge Developer Services</a:t>
              </a:r>
              <a:endParaRPr sz="1500">
                <a:solidFill>
                  <a:srgbClr val="0000FF"/>
                </a:solidFill>
                <a:latin typeface="Arial"/>
                <a:ea typeface="Arial"/>
                <a:cs typeface="Arial"/>
                <a:sym typeface="Arial"/>
              </a:endParaRPr>
            </a:p>
          </p:txBody>
        </p:sp>
        <p:sp>
          <p:nvSpPr>
            <p:cNvPr id="1193" name="Google Shape;1193;p72"/>
            <p:cNvSpPr/>
            <p:nvPr/>
          </p:nvSpPr>
          <p:spPr>
            <a:xfrm rot="10800000">
              <a:off x="4402873" y="3415498"/>
              <a:ext cx="1182600" cy="397200"/>
            </a:xfrm>
            <a:prstGeom prst="leftArrow">
              <a:avLst>
                <a:gd fmla="val 60000" name="adj1"/>
                <a:gd fmla="val 50000" name="adj2"/>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194" name="Google Shape;1194;p72"/>
            <p:cNvSpPr/>
            <p:nvPr/>
          </p:nvSpPr>
          <p:spPr>
            <a:xfrm>
              <a:off x="3736892" y="3084674"/>
              <a:ext cx="1332300" cy="1059000"/>
            </a:xfrm>
            <a:prstGeom prst="roundRect">
              <a:avLst>
                <a:gd fmla="val 10000" name="adj"/>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195" name="Google Shape;1195;p72"/>
            <p:cNvSpPr txBox="1"/>
            <p:nvPr/>
          </p:nvSpPr>
          <p:spPr>
            <a:xfrm>
              <a:off x="3768110" y="3115689"/>
              <a:ext cx="1269900" cy="996900"/>
            </a:xfrm>
            <a:prstGeom prst="rect">
              <a:avLst/>
            </a:prstGeom>
            <a:noFill/>
            <a:ln>
              <a:noFill/>
            </a:ln>
          </p:spPr>
          <p:txBody>
            <a:bodyPr anchorCtr="0" anchor="ctr" bIns="31450" lIns="31450" spcFirstLastPara="1" rIns="31450" wrap="square" tIns="31450">
              <a:noAutofit/>
            </a:bodyPr>
            <a:lstStyle/>
            <a:p>
              <a:pPr indent="0" lvl="0" marL="0" marR="0" rtl="0" algn="ctr">
                <a:lnSpc>
                  <a:spcPct val="90000"/>
                </a:lnSpc>
                <a:spcBef>
                  <a:spcPts val="0"/>
                </a:spcBef>
                <a:spcAft>
                  <a:spcPts val="0"/>
                </a:spcAft>
                <a:buNone/>
              </a:pPr>
              <a:r>
                <a:rPr b="1" lang="en" sz="1000">
                  <a:solidFill>
                    <a:srgbClr val="666666"/>
                  </a:solidFill>
                  <a:latin typeface="Roboto"/>
                  <a:ea typeface="Roboto"/>
                  <a:cs typeface="Roboto"/>
                  <a:sym typeface="Roboto"/>
                </a:rPr>
                <a:t>API Modeling: </a:t>
              </a:r>
              <a:r>
                <a:rPr lang="en" sz="1000">
                  <a:solidFill>
                    <a:srgbClr val="666666"/>
                  </a:solidFill>
                  <a:latin typeface="Roboto"/>
                  <a:ea typeface="Roboto"/>
                  <a:cs typeface="Roboto"/>
                  <a:sym typeface="Roboto"/>
                </a:rPr>
                <a:t>Automated API documentation</a:t>
              </a:r>
              <a:endParaRPr sz="1000">
                <a:solidFill>
                  <a:srgbClr val="666666"/>
                </a:solidFill>
                <a:latin typeface="Roboto"/>
                <a:ea typeface="Roboto"/>
                <a:cs typeface="Roboto"/>
                <a:sym typeface="Roboto"/>
              </a:endParaRPr>
            </a:p>
          </p:txBody>
        </p:sp>
        <p:sp>
          <p:nvSpPr>
            <p:cNvPr id="1196" name="Google Shape;1196;p72"/>
            <p:cNvSpPr/>
            <p:nvPr/>
          </p:nvSpPr>
          <p:spPr>
            <a:xfrm rot="-8111163">
              <a:off x="4765421" y="2367173"/>
              <a:ext cx="1133544" cy="398491"/>
            </a:xfrm>
            <a:prstGeom prst="leftArrow">
              <a:avLst>
                <a:gd fmla="val 60000" name="adj1"/>
                <a:gd fmla="val 50000" name="adj2"/>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197" name="Google Shape;1197;p72"/>
            <p:cNvSpPr/>
            <p:nvPr/>
          </p:nvSpPr>
          <p:spPr>
            <a:xfrm>
              <a:off x="4264005" y="1637577"/>
              <a:ext cx="1332254" cy="1058978"/>
            </a:xfrm>
            <a:prstGeom prst="roundRect">
              <a:avLst>
                <a:gd fmla="val 10000" name="adj"/>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198" name="Google Shape;1198;p72"/>
            <p:cNvSpPr txBox="1"/>
            <p:nvPr/>
          </p:nvSpPr>
          <p:spPr>
            <a:xfrm>
              <a:off x="4295222" y="1668593"/>
              <a:ext cx="1269785" cy="996912"/>
            </a:xfrm>
            <a:prstGeom prst="rect">
              <a:avLst/>
            </a:prstGeom>
            <a:noFill/>
            <a:ln>
              <a:noFill/>
            </a:ln>
          </p:spPr>
          <p:txBody>
            <a:bodyPr anchorCtr="0" anchor="ctr" bIns="31450" lIns="31450" spcFirstLastPara="1" rIns="31450" wrap="square" tIns="31450">
              <a:noAutofit/>
            </a:bodyPr>
            <a:lstStyle/>
            <a:p>
              <a:pPr indent="0" lvl="0" marL="0" marR="0" rtl="0" algn="ctr">
                <a:lnSpc>
                  <a:spcPct val="90000"/>
                </a:lnSpc>
                <a:spcBef>
                  <a:spcPts val="0"/>
                </a:spcBef>
                <a:spcAft>
                  <a:spcPts val="0"/>
                </a:spcAft>
                <a:buNone/>
              </a:pPr>
              <a:r>
                <a:rPr b="1" lang="en" sz="1000">
                  <a:solidFill>
                    <a:srgbClr val="666666"/>
                  </a:solidFill>
                  <a:latin typeface="Roboto"/>
                  <a:ea typeface="Roboto"/>
                  <a:cs typeface="Roboto"/>
                  <a:sym typeface="Roboto"/>
                </a:rPr>
                <a:t>Developer Onboarding: </a:t>
              </a:r>
              <a:r>
                <a:rPr lang="en" sz="1000">
                  <a:solidFill>
                    <a:srgbClr val="666666"/>
                  </a:solidFill>
                  <a:latin typeface="Roboto"/>
                  <a:ea typeface="Roboto"/>
                  <a:cs typeface="Roboto"/>
                  <a:sym typeface="Roboto"/>
                </a:rPr>
                <a:t>Self-service API adoption</a:t>
              </a:r>
              <a:endParaRPr sz="1000">
                <a:solidFill>
                  <a:srgbClr val="666666"/>
                </a:solidFill>
                <a:latin typeface="Roboto"/>
                <a:ea typeface="Roboto"/>
                <a:cs typeface="Roboto"/>
                <a:sym typeface="Roboto"/>
              </a:endParaRPr>
            </a:p>
          </p:txBody>
        </p:sp>
        <p:sp>
          <p:nvSpPr>
            <p:cNvPr id="1199" name="Google Shape;1199;p72"/>
            <p:cNvSpPr/>
            <p:nvPr/>
          </p:nvSpPr>
          <p:spPr>
            <a:xfrm rot="-5400000">
              <a:off x="5848797" y="1905617"/>
              <a:ext cx="1075737" cy="399658"/>
            </a:xfrm>
            <a:prstGeom prst="leftArrow">
              <a:avLst>
                <a:gd fmla="val 60000" name="adj1"/>
                <a:gd fmla="val 50000" name="adj2"/>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200" name="Google Shape;1200;p72"/>
            <p:cNvSpPr/>
            <p:nvPr/>
          </p:nvSpPr>
          <p:spPr>
            <a:xfrm>
              <a:off x="5720530" y="1038171"/>
              <a:ext cx="1332254" cy="1058977"/>
            </a:xfrm>
            <a:prstGeom prst="roundRect">
              <a:avLst>
                <a:gd fmla="val 10000" name="adj"/>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201" name="Google Shape;1201;p72"/>
            <p:cNvSpPr txBox="1"/>
            <p:nvPr/>
          </p:nvSpPr>
          <p:spPr>
            <a:xfrm>
              <a:off x="5751747" y="1069186"/>
              <a:ext cx="1269785" cy="996912"/>
            </a:xfrm>
            <a:prstGeom prst="rect">
              <a:avLst/>
            </a:prstGeom>
            <a:noFill/>
            <a:ln>
              <a:noFill/>
            </a:ln>
          </p:spPr>
          <p:txBody>
            <a:bodyPr anchorCtr="0" anchor="ctr" bIns="31450" lIns="31450" spcFirstLastPara="1" rIns="31450" wrap="square" tIns="31450">
              <a:noAutofit/>
            </a:bodyPr>
            <a:lstStyle/>
            <a:p>
              <a:pPr indent="0" lvl="0" marL="0" marR="0" rtl="0" algn="ctr">
                <a:lnSpc>
                  <a:spcPct val="90000"/>
                </a:lnSpc>
                <a:spcBef>
                  <a:spcPts val="0"/>
                </a:spcBef>
                <a:spcAft>
                  <a:spcPts val="0"/>
                </a:spcAft>
                <a:buNone/>
              </a:pPr>
              <a:r>
                <a:rPr b="1" lang="en" sz="1000">
                  <a:solidFill>
                    <a:srgbClr val="666666"/>
                  </a:solidFill>
                  <a:latin typeface="Roboto"/>
                  <a:ea typeface="Roboto"/>
                  <a:cs typeface="Roboto"/>
                  <a:sym typeface="Roboto"/>
                </a:rPr>
                <a:t>Community: </a:t>
              </a:r>
              <a:r>
                <a:rPr lang="en" sz="1000">
                  <a:solidFill>
                    <a:srgbClr val="666666"/>
                  </a:solidFill>
                  <a:latin typeface="Roboto"/>
                  <a:ea typeface="Roboto"/>
                  <a:cs typeface="Roboto"/>
                  <a:sym typeface="Roboto"/>
                </a:rPr>
                <a:t>Active data sharing and developer engagement</a:t>
              </a:r>
              <a:endParaRPr sz="1000">
                <a:solidFill>
                  <a:srgbClr val="666666"/>
                </a:solidFill>
                <a:latin typeface="Roboto"/>
                <a:ea typeface="Roboto"/>
                <a:cs typeface="Roboto"/>
                <a:sym typeface="Roboto"/>
              </a:endParaRPr>
            </a:p>
          </p:txBody>
        </p:sp>
        <p:sp>
          <p:nvSpPr>
            <p:cNvPr id="1202" name="Google Shape;1202;p72"/>
            <p:cNvSpPr/>
            <p:nvPr/>
          </p:nvSpPr>
          <p:spPr>
            <a:xfrm rot="-2688837">
              <a:off x="6874465" y="2367237"/>
              <a:ext cx="1133544" cy="398491"/>
            </a:xfrm>
            <a:prstGeom prst="leftArrow">
              <a:avLst>
                <a:gd fmla="val 60000" name="adj1"/>
                <a:gd fmla="val 50000" name="adj2"/>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203" name="Google Shape;1203;p72"/>
            <p:cNvSpPr/>
            <p:nvPr/>
          </p:nvSpPr>
          <p:spPr>
            <a:xfrm>
              <a:off x="7177055" y="1637577"/>
              <a:ext cx="1332254" cy="1058978"/>
            </a:xfrm>
            <a:prstGeom prst="roundRect">
              <a:avLst>
                <a:gd fmla="val 10000" name="adj"/>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204" name="Google Shape;1204;p72"/>
            <p:cNvSpPr txBox="1"/>
            <p:nvPr/>
          </p:nvSpPr>
          <p:spPr>
            <a:xfrm>
              <a:off x="7208272" y="1668593"/>
              <a:ext cx="1269785" cy="996912"/>
            </a:xfrm>
            <a:prstGeom prst="rect">
              <a:avLst/>
            </a:prstGeom>
            <a:noFill/>
            <a:ln>
              <a:noFill/>
            </a:ln>
          </p:spPr>
          <p:txBody>
            <a:bodyPr anchorCtr="0" anchor="ctr" bIns="31450" lIns="31450" spcFirstLastPara="1" rIns="31450" wrap="square" tIns="31450">
              <a:noAutofit/>
            </a:bodyPr>
            <a:lstStyle/>
            <a:p>
              <a:pPr indent="0" lvl="0" marL="0" marR="0" rtl="0" algn="ctr">
                <a:lnSpc>
                  <a:spcPct val="90000"/>
                </a:lnSpc>
                <a:spcBef>
                  <a:spcPts val="0"/>
                </a:spcBef>
                <a:spcAft>
                  <a:spcPts val="0"/>
                </a:spcAft>
                <a:buNone/>
              </a:pPr>
              <a:r>
                <a:rPr b="1" lang="en" sz="1000">
                  <a:solidFill>
                    <a:srgbClr val="666666"/>
                  </a:solidFill>
                  <a:latin typeface="Roboto"/>
                  <a:ea typeface="Roboto"/>
                  <a:cs typeface="Roboto"/>
                  <a:sym typeface="Roboto"/>
                </a:rPr>
                <a:t>Developer Analytics: </a:t>
              </a:r>
              <a:r>
                <a:rPr lang="en" sz="1000">
                  <a:solidFill>
                    <a:srgbClr val="666666"/>
                  </a:solidFill>
                  <a:latin typeface="Roboto"/>
                  <a:ea typeface="Roboto"/>
                  <a:cs typeface="Roboto"/>
                  <a:sym typeface="Roboto"/>
                </a:rPr>
                <a:t>provide developer-level visibility</a:t>
              </a:r>
              <a:endParaRPr sz="1000">
                <a:solidFill>
                  <a:srgbClr val="666666"/>
                </a:solidFill>
                <a:latin typeface="Roboto"/>
                <a:ea typeface="Roboto"/>
                <a:cs typeface="Roboto"/>
                <a:sym typeface="Roboto"/>
              </a:endParaRPr>
            </a:p>
          </p:txBody>
        </p:sp>
        <p:sp>
          <p:nvSpPr>
            <p:cNvPr id="1205" name="Google Shape;1205;p72"/>
            <p:cNvSpPr/>
            <p:nvPr/>
          </p:nvSpPr>
          <p:spPr>
            <a:xfrm>
              <a:off x="7111692" y="3415594"/>
              <a:ext cx="1182600" cy="397200"/>
            </a:xfrm>
            <a:prstGeom prst="leftArrow">
              <a:avLst>
                <a:gd fmla="val 60000" name="adj1"/>
                <a:gd fmla="val 50000" name="adj2"/>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206" name="Google Shape;1206;p72"/>
            <p:cNvSpPr/>
            <p:nvPr/>
          </p:nvSpPr>
          <p:spPr>
            <a:xfrm>
              <a:off x="7627967" y="3084674"/>
              <a:ext cx="1332300" cy="1059000"/>
            </a:xfrm>
            <a:prstGeom prst="roundRect">
              <a:avLst>
                <a:gd fmla="val 10000" name="adj"/>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207" name="Google Shape;1207;p72"/>
            <p:cNvSpPr txBox="1"/>
            <p:nvPr/>
          </p:nvSpPr>
          <p:spPr>
            <a:xfrm>
              <a:off x="7659185" y="3115689"/>
              <a:ext cx="1269900" cy="996900"/>
            </a:xfrm>
            <a:prstGeom prst="rect">
              <a:avLst/>
            </a:prstGeom>
            <a:noFill/>
            <a:ln>
              <a:noFill/>
            </a:ln>
          </p:spPr>
          <p:txBody>
            <a:bodyPr anchorCtr="0" anchor="ctr" bIns="31450" lIns="31450" spcFirstLastPara="1" rIns="31450" wrap="square" tIns="31450">
              <a:noAutofit/>
            </a:bodyPr>
            <a:lstStyle/>
            <a:p>
              <a:pPr indent="0" lvl="0" marL="0" marR="0" rtl="0" algn="ctr">
                <a:lnSpc>
                  <a:spcPct val="90000"/>
                </a:lnSpc>
                <a:spcBef>
                  <a:spcPts val="0"/>
                </a:spcBef>
                <a:spcAft>
                  <a:spcPts val="0"/>
                </a:spcAft>
                <a:buNone/>
              </a:pPr>
              <a:r>
                <a:rPr b="1" lang="en" sz="1100">
                  <a:solidFill>
                    <a:srgbClr val="666666"/>
                  </a:solidFill>
                  <a:latin typeface="Roboto"/>
                  <a:ea typeface="Roboto"/>
                  <a:cs typeface="Roboto"/>
                  <a:sym typeface="Roboto"/>
                </a:rPr>
                <a:t>Monetize:</a:t>
              </a:r>
              <a:r>
                <a:rPr lang="en" sz="1100">
                  <a:solidFill>
                    <a:srgbClr val="666666"/>
                  </a:solidFill>
                  <a:latin typeface="Roboto"/>
                  <a:ea typeface="Roboto"/>
                  <a:cs typeface="Roboto"/>
                  <a:sym typeface="Roboto"/>
                </a:rPr>
                <a:t> Deploy business model for API products</a:t>
              </a:r>
              <a:endParaRPr sz="1100">
                <a:solidFill>
                  <a:srgbClr val="666666"/>
                </a:solidFill>
                <a:latin typeface="Roboto"/>
                <a:ea typeface="Roboto"/>
                <a:cs typeface="Roboto"/>
                <a:sym typeface="Roboto"/>
              </a:endParaRPr>
            </a:p>
          </p:txBody>
        </p:sp>
        <p:grpSp>
          <p:nvGrpSpPr>
            <p:cNvPr id="1208" name="Google Shape;1208;p72"/>
            <p:cNvGrpSpPr/>
            <p:nvPr/>
          </p:nvGrpSpPr>
          <p:grpSpPr>
            <a:xfrm>
              <a:off x="5779726" y="2698647"/>
              <a:ext cx="1166115" cy="914628"/>
              <a:chOff x="4602183" y="3323812"/>
              <a:chExt cx="717300" cy="716400"/>
            </a:xfrm>
          </p:grpSpPr>
          <p:sp>
            <p:nvSpPr>
              <p:cNvPr id="1209" name="Google Shape;1209;p72"/>
              <p:cNvSpPr/>
              <p:nvPr/>
            </p:nvSpPr>
            <p:spPr>
              <a:xfrm flipH="1">
                <a:off x="4602183" y="3323812"/>
                <a:ext cx="717300" cy="716400"/>
              </a:xfrm>
              <a:prstGeom prst="roundRect">
                <a:avLst>
                  <a:gd fmla="val 16667" name="adj"/>
                </a:avLst>
              </a:prstGeom>
              <a:solidFill>
                <a:srgbClr val="FFFFFF"/>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pic>
            <p:nvPicPr>
              <p:cNvPr id="1210" name="Google Shape;1210;p72"/>
              <p:cNvPicPr preferRelativeResize="0"/>
              <p:nvPr/>
            </p:nvPicPr>
            <p:blipFill rotWithShape="1">
              <a:blip r:embed="rId3">
                <a:alphaModFix/>
              </a:blip>
              <a:srcRect b="0" l="0" r="0" t="0"/>
              <a:stretch/>
            </p:blipFill>
            <p:spPr>
              <a:xfrm>
                <a:off x="4752532" y="3487542"/>
                <a:ext cx="415242" cy="446848"/>
              </a:xfrm>
              <a:prstGeom prst="rect">
                <a:avLst/>
              </a:prstGeom>
              <a:noFill/>
              <a:ln>
                <a:noFill/>
              </a:ln>
            </p:spPr>
          </p:pic>
        </p:grpSp>
      </p:grpSp>
      <p:sp>
        <p:nvSpPr>
          <p:cNvPr id="1211" name="Google Shape;1211;p72"/>
          <p:cNvSpPr/>
          <p:nvPr/>
        </p:nvSpPr>
        <p:spPr>
          <a:xfrm rot="-5400000">
            <a:off x="6119648" y="2818375"/>
            <a:ext cx="645000" cy="805800"/>
          </a:xfrm>
          <a:custGeom>
            <a:rect b="b" l="l" r="r" t="t"/>
            <a:pathLst>
              <a:path extrusionOk="0" h="120000" w="120000">
                <a:moveTo>
                  <a:pt x="8688" y="0"/>
                </a:moveTo>
                <a:lnTo>
                  <a:pt x="111311" y="0"/>
                </a:lnTo>
                <a:cubicBezTo>
                  <a:pt x="116111" y="0"/>
                  <a:pt x="120000" y="3372"/>
                  <a:pt x="120000" y="7527"/>
                </a:cubicBezTo>
                <a:lnTo>
                  <a:pt x="120000" y="120000"/>
                </a:lnTo>
                <a:lnTo>
                  <a:pt x="0" y="120000"/>
                </a:lnTo>
                <a:lnTo>
                  <a:pt x="0" y="7527"/>
                </a:lnTo>
                <a:cubicBezTo>
                  <a:pt x="0" y="3372"/>
                  <a:pt x="3888" y="0"/>
                  <a:pt x="8688" y="0"/>
                </a:cubicBezTo>
                <a:close/>
              </a:path>
            </a:pathLst>
          </a:custGeom>
          <a:solidFill>
            <a:srgbClr val="3367D6"/>
          </a:solidFill>
          <a:ln cap="flat" cmpd="sng" w="9525">
            <a:solidFill>
              <a:schemeClr val="accent1"/>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pic>
        <p:nvPicPr>
          <p:cNvPr id="1212" name="Google Shape;1212;p72"/>
          <p:cNvPicPr preferRelativeResize="0"/>
          <p:nvPr/>
        </p:nvPicPr>
        <p:blipFill rotWithShape="1">
          <a:blip r:embed="rId4">
            <a:alphaModFix/>
          </a:blip>
          <a:srcRect b="0" l="0" r="0" t="0"/>
          <a:stretch/>
        </p:blipFill>
        <p:spPr>
          <a:xfrm>
            <a:off x="6233884" y="2999644"/>
            <a:ext cx="400800" cy="39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6" name="Shape 1216"/>
        <p:cNvGrpSpPr/>
        <p:nvPr/>
      </p:nvGrpSpPr>
      <p:grpSpPr>
        <a:xfrm>
          <a:off x="0" y="0"/>
          <a:ext cx="0" cy="0"/>
          <a:chOff x="0" y="0"/>
          <a:chExt cx="0" cy="0"/>
        </a:xfrm>
      </p:grpSpPr>
      <p:sp>
        <p:nvSpPr>
          <p:cNvPr id="1217" name="Google Shape;1217;p73"/>
          <p:cNvSpPr txBox="1"/>
          <p:nvPr/>
        </p:nvSpPr>
        <p:spPr>
          <a:xfrm>
            <a:off x="513750" y="197325"/>
            <a:ext cx="8116500" cy="75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666666"/>
                </a:solidFill>
                <a:latin typeface="Roboto"/>
                <a:ea typeface="Roboto"/>
                <a:cs typeface="Roboto"/>
                <a:sym typeface="Roboto"/>
              </a:rPr>
              <a:t>Developer Services – Developer Portal</a:t>
            </a:r>
            <a:endParaRPr sz="2400">
              <a:solidFill>
                <a:srgbClr val="666666"/>
              </a:solidFill>
              <a:latin typeface="Roboto"/>
              <a:ea typeface="Roboto"/>
              <a:cs typeface="Roboto"/>
              <a:sym typeface="Roboto"/>
            </a:endParaRPr>
          </a:p>
          <a:p>
            <a:pPr indent="0" lvl="0" marL="0" rtl="0">
              <a:lnSpc>
                <a:spcPct val="115000"/>
              </a:lnSpc>
              <a:spcBef>
                <a:spcPts val="1800"/>
              </a:spcBef>
              <a:spcAft>
                <a:spcPts val="0"/>
              </a:spcAft>
              <a:buNone/>
            </a:pPr>
            <a:r>
              <a:t/>
            </a:r>
            <a:endParaRPr sz="1200">
              <a:solidFill>
                <a:srgbClr val="666666"/>
              </a:solidFill>
              <a:latin typeface="Roboto"/>
              <a:ea typeface="Roboto"/>
              <a:cs typeface="Roboto"/>
              <a:sym typeface="Roboto"/>
            </a:endParaRPr>
          </a:p>
        </p:txBody>
      </p:sp>
      <p:sp>
        <p:nvSpPr>
          <p:cNvPr id="1218" name="Google Shape;1218;p73"/>
          <p:cNvSpPr txBox="1"/>
          <p:nvPr/>
        </p:nvSpPr>
        <p:spPr>
          <a:xfrm>
            <a:off x="-7732" y="4509937"/>
            <a:ext cx="9170100" cy="329100"/>
          </a:xfrm>
          <a:prstGeom prst="rect">
            <a:avLst/>
          </a:prstGeom>
          <a:noFill/>
          <a:ln>
            <a:noFill/>
          </a:ln>
        </p:spPr>
        <p:txBody>
          <a:bodyPr anchorCtr="0" anchor="t" bIns="34300" lIns="68625" spcFirstLastPara="1" rIns="68625" wrap="square" tIns="34300">
            <a:noAutofit/>
          </a:bodyPr>
          <a:lstStyle/>
          <a:p>
            <a:pPr indent="0" lvl="0" marL="0" marR="0" rtl="0" algn="ctr">
              <a:spcBef>
                <a:spcPts val="0"/>
              </a:spcBef>
              <a:spcAft>
                <a:spcPts val="0"/>
              </a:spcAft>
              <a:buClr>
                <a:srgbClr val="5A5A5A"/>
              </a:buClr>
              <a:buFont typeface="Arial"/>
              <a:buNone/>
            </a:pPr>
            <a:r>
              <a:rPr b="0" i="0" lang="en" sz="1200">
                <a:solidFill>
                  <a:srgbClr val="666666"/>
                </a:solidFill>
                <a:latin typeface="Roboto"/>
                <a:ea typeface="Roboto"/>
                <a:cs typeface="Roboto"/>
                <a:sym typeface="Roboto"/>
              </a:rPr>
              <a:t>Streamline API adoption. Empower developers. Build an interactive community.</a:t>
            </a:r>
            <a:endParaRPr b="0" i="0" sz="1200">
              <a:solidFill>
                <a:srgbClr val="666666"/>
              </a:solidFill>
              <a:latin typeface="Roboto"/>
              <a:ea typeface="Roboto"/>
              <a:cs typeface="Roboto"/>
              <a:sym typeface="Roboto"/>
            </a:endParaRPr>
          </a:p>
        </p:txBody>
      </p:sp>
      <p:sp>
        <p:nvSpPr>
          <p:cNvPr id="1219" name="Google Shape;1219;p73"/>
          <p:cNvSpPr txBox="1"/>
          <p:nvPr/>
        </p:nvSpPr>
        <p:spPr>
          <a:xfrm>
            <a:off x="4869581" y="4302650"/>
            <a:ext cx="2138700" cy="219300"/>
          </a:xfrm>
          <a:prstGeom prst="rect">
            <a:avLst/>
          </a:prstGeom>
          <a:noFill/>
          <a:ln>
            <a:noFill/>
          </a:ln>
        </p:spPr>
        <p:txBody>
          <a:bodyPr anchorCtr="0" anchor="t" bIns="68625" lIns="34300" spcFirstLastPara="1" rIns="34300" wrap="square" tIns="34300">
            <a:noAutofit/>
          </a:bodyPr>
          <a:lstStyle/>
          <a:p>
            <a:pPr indent="0" lvl="0" marL="0" marR="0" rtl="0" algn="r">
              <a:spcBef>
                <a:spcPts val="0"/>
              </a:spcBef>
              <a:spcAft>
                <a:spcPts val="0"/>
              </a:spcAft>
              <a:buNone/>
            </a:pPr>
            <a:r>
              <a:rPr lang="en" sz="800">
                <a:solidFill>
                  <a:srgbClr val="5A5A5A"/>
                </a:solidFill>
                <a:latin typeface="Roboto"/>
                <a:ea typeface="Roboto"/>
                <a:cs typeface="Roboto"/>
                <a:sym typeface="Roboto"/>
              </a:rPr>
              <a:t>https://developer.payeezy.com/</a:t>
            </a:r>
            <a:endParaRPr sz="600">
              <a:solidFill>
                <a:srgbClr val="5A5A5A"/>
              </a:solidFill>
              <a:latin typeface="Roboto"/>
              <a:ea typeface="Roboto"/>
              <a:cs typeface="Roboto"/>
              <a:sym typeface="Roboto"/>
            </a:endParaRPr>
          </a:p>
        </p:txBody>
      </p:sp>
      <p:pic>
        <p:nvPicPr>
          <p:cNvPr descr="Screen Shot 2016-10-10 at 2.24.42 PM.png" id="1220" name="Google Shape;1220;p73"/>
          <p:cNvPicPr preferRelativeResize="0"/>
          <p:nvPr/>
        </p:nvPicPr>
        <p:blipFill rotWithShape="1">
          <a:blip r:embed="rId3">
            <a:alphaModFix/>
          </a:blip>
          <a:srcRect b="0" l="0" r="0" t="0"/>
          <a:stretch/>
        </p:blipFill>
        <p:spPr>
          <a:xfrm>
            <a:off x="2135825" y="894443"/>
            <a:ext cx="4872300" cy="3382200"/>
          </a:xfrm>
          <a:prstGeom prst="rect">
            <a:avLst/>
          </a:prstGeom>
          <a:solidFill>
            <a:srgbClr val="BFBFBF"/>
          </a:solidFill>
          <a:ln cap="sq" cmpd="sng" w="9525">
            <a:solidFill>
              <a:srgbClr val="BFBFBF"/>
            </a:solidFill>
            <a:prstDash val="solid"/>
            <a:miter lim="8000"/>
            <a:headEnd len="sm" w="sm" type="none"/>
            <a:tailEnd len="sm" w="sm" type="none"/>
          </a:ln>
          <a:effectLst>
            <a:outerShdw blurRad="50800" rotWithShape="0" algn="tl" dir="2700000" dist="38100">
              <a:srgbClr val="000000">
                <a:alpha val="4275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4" name="Shape 1224"/>
        <p:cNvGrpSpPr/>
        <p:nvPr/>
      </p:nvGrpSpPr>
      <p:grpSpPr>
        <a:xfrm>
          <a:off x="0" y="0"/>
          <a:ext cx="0" cy="0"/>
          <a:chOff x="0" y="0"/>
          <a:chExt cx="0" cy="0"/>
        </a:xfrm>
      </p:grpSpPr>
      <p:sp>
        <p:nvSpPr>
          <p:cNvPr id="1225" name="Google Shape;1225;p74"/>
          <p:cNvSpPr txBox="1"/>
          <p:nvPr/>
        </p:nvSpPr>
        <p:spPr>
          <a:xfrm>
            <a:off x="541000" y="645475"/>
            <a:ext cx="8116500" cy="378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800">
                <a:solidFill>
                  <a:srgbClr val="666666"/>
                </a:solidFill>
                <a:latin typeface="Roboto"/>
                <a:ea typeface="Roboto"/>
                <a:cs typeface="Roboto"/>
                <a:sym typeface="Roboto"/>
              </a:rPr>
              <a:t>Additional reading</a:t>
            </a:r>
            <a:endParaRPr sz="2800">
              <a:solidFill>
                <a:srgbClr val="666666"/>
              </a:solidFill>
              <a:latin typeface="Roboto"/>
              <a:ea typeface="Roboto"/>
              <a:cs typeface="Roboto"/>
              <a:sym typeface="Roboto"/>
            </a:endParaRPr>
          </a:p>
          <a:p>
            <a:pPr indent="0" lvl="0" marL="0" rtl="0">
              <a:lnSpc>
                <a:spcPct val="100000"/>
              </a:lnSpc>
              <a:spcBef>
                <a:spcPts val="1800"/>
              </a:spcBef>
              <a:spcAft>
                <a:spcPts val="0"/>
              </a:spcAft>
              <a:buClr>
                <a:schemeClr val="dk1"/>
              </a:buClr>
              <a:buSzPts val="1100"/>
              <a:buFont typeface="Arial"/>
              <a:buNone/>
            </a:pPr>
            <a:r>
              <a:rPr b="1" lang="en" sz="1200" u="sng">
                <a:solidFill>
                  <a:schemeClr val="hlink"/>
                </a:solidFill>
                <a:latin typeface="Roboto"/>
                <a:ea typeface="Roboto"/>
                <a:cs typeface="Roboto"/>
                <a:sym typeface="Roboto"/>
                <a:hlinkClick r:id="rId3"/>
              </a:rPr>
              <a:t>Why APIs?</a:t>
            </a:r>
            <a:endParaRPr b="1" sz="1200">
              <a:solidFill>
                <a:srgbClr val="666666"/>
              </a:solidFill>
              <a:latin typeface="Roboto"/>
              <a:ea typeface="Roboto"/>
              <a:cs typeface="Roboto"/>
              <a:sym typeface="Roboto"/>
            </a:endParaRPr>
          </a:p>
          <a:p>
            <a:pPr indent="0" lvl="0" marL="0" rtl="0">
              <a:lnSpc>
                <a:spcPct val="100000"/>
              </a:lnSpc>
              <a:spcBef>
                <a:spcPts val="0"/>
              </a:spcBef>
              <a:spcAft>
                <a:spcPts val="0"/>
              </a:spcAft>
              <a:buClr>
                <a:schemeClr val="dk1"/>
              </a:buClr>
              <a:buSzPts val="1100"/>
              <a:buFont typeface="Arial"/>
              <a:buNone/>
            </a:pPr>
            <a:r>
              <a:t/>
            </a:r>
            <a:endParaRPr sz="1200">
              <a:solidFill>
                <a:srgbClr val="666666"/>
              </a:solidFill>
              <a:latin typeface="Roboto"/>
              <a:ea typeface="Roboto"/>
              <a:cs typeface="Roboto"/>
              <a:sym typeface="Roboto"/>
            </a:endParaRPr>
          </a:p>
          <a:p>
            <a:pPr indent="0" lvl="0" marL="0" rtl="0">
              <a:lnSpc>
                <a:spcPct val="100000"/>
              </a:lnSpc>
              <a:spcBef>
                <a:spcPts val="0"/>
              </a:spcBef>
              <a:spcAft>
                <a:spcPts val="0"/>
              </a:spcAft>
              <a:buClr>
                <a:schemeClr val="dk1"/>
              </a:buClr>
              <a:buSzPts val="1100"/>
              <a:buFont typeface="Arial"/>
              <a:buNone/>
            </a:pPr>
            <a:r>
              <a:t/>
            </a:r>
            <a:endParaRPr sz="1200">
              <a:solidFill>
                <a:srgbClr val="666666"/>
              </a:solidFill>
              <a:latin typeface="Roboto"/>
              <a:ea typeface="Roboto"/>
              <a:cs typeface="Roboto"/>
              <a:sym typeface="Roboto"/>
            </a:endParaRPr>
          </a:p>
          <a:p>
            <a:pPr indent="0" lvl="0" marL="0" rtl="0">
              <a:lnSpc>
                <a:spcPct val="100000"/>
              </a:lnSpc>
              <a:spcBef>
                <a:spcPts val="0"/>
              </a:spcBef>
              <a:spcAft>
                <a:spcPts val="0"/>
              </a:spcAft>
              <a:buClr>
                <a:schemeClr val="dk1"/>
              </a:buClr>
              <a:buSzPts val="1100"/>
              <a:buFont typeface="Arial"/>
              <a:buNone/>
            </a:pPr>
            <a:r>
              <a:rPr b="1" lang="en" sz="1200" u="sng">
                <a:solidFill>
                  <a:schemeClr val="hlink"/>
                </a:solidFill>
                <a:latin typeface="Roboto"/>
                <a:ea typeface="Roboto"/>
                <a:cs typeface="Roboto"/>
                <a:sym typeface="Roboto"/>
                <a:hlinkClick r:id="rId4"/>
              </a:rPr>
              <a:t>The Definitive Guide to API Management</a:t>
            </a:r>
            <a:endParaRPr b="1" sz="1200">
              <a:solidFill>
                <a:srgbClr val="666666"/>
              </a:solidFill>
              <a:latin typeface="Roboto"/>
              <a:ea typeface="Roboto"/>
              <a:cs typeface="Roboto"/>
              <a:sym typeface="Roboto"/>
            </a:endParaRPr>
          </a:p>
          <a:p>
            <a:pPr indent="0" lvl="0" marL="0" rtl="0">
              <a:lnSpc>
                <a:spcPct val="100000"/>
              </a:lnSpc>
              <a:spcBef>
                <a:spcPts val="0"/>
              </a:spcBef>
              <a:spcAft>
                <a:spcPts val="0"/>
              </a:spcAft>
              <a:buClr>
                <a:schemeClr val="dk1"/>
              </a:buClr>
              <a:buSzPts val="1100"/>
              <a:buFont typeface="Arial"/>
              <a:buNone/>
            </a:pPr>
            <a:r>
              <a:t/>
            </a:r>
            <a:endParaRPr sz="1200">
              <a:solidFill>
                <a:srgbClr val="666666"/>
              </a:solidFill>
              <a:latin typeface="Roboto"/>
              <a:ea typeface="Roboto"/>
              <a:cs typeface="Roboto"/>
              <a:sym typeface="Roboto"/>
            </a:endParaRPr>
          </a:p>
          <a:p>
            <a:pPr indent="0" lvl="0" marL="0" rtl="0">
              <a:lnSpc>
                <a:spcPct val="100000"/>
              </a:lnSpc>
              <a:spcBef>
                <a:spcPts val="0"/>
              </a:spcBef>
              <a:spcAft>
                <a:spcPts val="0"/>
              </a:spcAft>
              <a:buClr>
                <a:schemeClr val="dk1"/>
              </a:buClr>
              <a:buSzPts val="1100"/>
              <a:buFont typeface="Arial"/>
              <a:buNone/>
            </a:pPr>
            <a:r>
              <a:t/>
            </a:r>
            <a:endParaRPr sz="1200">
              <a:solidFill>
                <a:srgbClr val="666666"/>
              </a:solidFill>
              <a:latin typeface="Roboto"/>
              <a:ea typeface="Roboto"/>
              <a:cs typeface="Roboto"/>
              <a:sym typeface="Roboto"/>
            </a:endParaRPr>
          </a:p>
          <a:p>
            <a:pPr indent="0" lvl="0" marL="0" rtl="0">
              <a:lnSpc>
                <a:spcPct val="100000"/>
              </a:lnSpc>
              <a:spcBef>
                <a:spcPts val="0"/>
              </a:spcBef>
              <a:spcAft>
                <a:spcPts val="0"/>
              </a:spcAft>
              <a:buClr>
                <a:schemeClr val="dk1"/>
              </a:buClr>
              <a:buSzPts val="1100"/>
              <a:buFont typeface="Arial"/>
              <a:buNone/>
            </a:pPr>
            <a:r>
              <a:rPr b="1" lang="en" sz="1200" u="sng">
                <a:solidFill>
                  <a:schemeClr val="hlink"/>
                </a:solidFill>
                <a:latin typeface="Roboto"/>
                <a:ea typeface="Roboto"/>
                <a:cs typeface="Roboto"/>
                <a:sym typeface="Roboto"/>
                <a:hlinkClick r:id="rId5"/>
              </a:rPr>
              <a:t>Two-Speed IT with APIs: Move Fast and Maintain Control</a:t>
            </a:r>
            <a:endParaRPr b="1" sz="1200">
              <a:solidFill>
                <a:srgbClr val="666666"/>
              </a:solidFill>
              <a:latin typeface="Roboto"/>
              <a:ea typeface="Roboto"/>
              <a:cs typeface="Roboto"/>
              <a:sym typeface="Roboto"/>
            </a:endParaRPr>
          </a:p>
          <a:p>
            <a:pPr indent="0" lvl="0" marL="0" rtl="0">
              <a:lnSpc>
                <a:spcPct val="100000"/>
              </a:lnSpc>
              <a:spcBef>
                <a:spcPts val="0"/>
              </a:spcBef>
              <a:spcAft>
                <a:spcPts val="0"/>
              </a:spcAft>
              <a:buClr>
                <a:schemeClr val="dk1"/>
              </a:buClr>
              <a:buSzPts val="1100"/>
              <a:buFont typeface="Arial"/>
              <a:buNone/>
            </a:pPr>
            <a:r>
              <a:t/>
            </a:r>
            <a:endParaRPr sz="1200">
              <a:solidFill>
                <a:srgbClr val="666666"/>
              </a:solidFill>
              <a:latin typeface="Roboto"/>
              <a:ea typeface="Roboto"/>
              <a:cs typeface="Roboto"/>
              <a:sym typeface="Roboto"/>
            </a:endParaRPr>
          </a:p>
          <a:p>
            <a:pPr indent="0" lvl="0" marL="0" rtl="0">
              <a:lnSpc>
                <a:spcPct val="100000"/>
              </a:lnSpc>
              <a:spcBef>
                <a:spcPts val="0"/>
              </a:spcBef>
              <a:spcAft>
                <a:spcPts val="0"/>
              </a:spcAft>
              <a:buNone/>
            </a:pPr>
            <a:r>
              <a:t/>
            </a:r>
            <a:endParaRPr sz="1200">
              <a:solidFill>
                <a:srgbClr val="666666"/>
              </a:solidFill>
              <a:latin typeface="Roboto"/>
              <a:ea typeface="Roboto"/>
              <a:cs typeface="Roboto"/>
              <a:sym typeface="Roboto"/>
            </a:endParaRPr>
          </a:p>
          <a:p>
            <a:pPr indent="0" lvl="0" marL="0" rtl="0">
              <a:lnSpc>
                <a:spcPct val="115000"/>
              </a:lnSpc>
              <a:spcBef>
                <a:spcPts val="0"/>
              </a:spcBef>
              <a:spcAft>
                <a:spcPts val="1800"/>
              </a:spcAft>
              <a:buNone/>
            </a:pPr>
            <a:r>
              <a:t/>
            </a:r>
            <a:endParaRPr sz="1200">
              <a:solidFill>
                <a:srgbClr val="666666"/>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4285F4"/>
        </a:solidFill>
      </p:bgPr>
    </p:bg>
    <p:spTree>
      <p:nvGrpSpPr>
        <p:cNvPr id="1229" name="Shape 1229"/>
        <p:cNvGrpSpPr/>
        <p:nvPr/>
      </p:nvGrpSpPr>
      <p:grpSpPr>
        <a:xfrm>
          <a:off x="0" y="0"/>
          <a:ext cx="0" cy="0"/>
          <a:chOff x="0" y="0"/>
          <a:chExt cx="0" cy="0"/>
        </a:xfrm>
      </p:grpSpPr>
      <p:sp>
        <p:nvSpPr>
          <p:cNvPr id="1230" name="Google Shape;1230;p75"/>
          <p:cNvSpPr txBox="1"/>
          <p:nvPr/>
        </p:nvSpPr>
        <p:spPr>
          <a:xfrm>
            <a:off x="0" y="2020650"/>
            <a:ext cx="9144000" cy="11022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0"/>
              </a:spcBef>
              <a:spcAft>
                <a:spcPts val="0"/>
              </a:spcAft>
              <a:buSzPts val="1100"/>
              <a:buNone/>
            </a:pPr>
            <a:r>
              <a:rPr lang="en" sz="6000">
                <a:solidFill>
                  <a:srgbClr val="F2F2F2"/>
                </a:solidFill>
                <a:latin typeface="Roboto"/>
                <a:ea typeface="Roboto"/>
                <a:cs typeface="Roboto"/>
                <a:sym typeface="Roboto"/>
              </a:rPr>
              <a:t>THANK YOU</a:t>
            </a:r>
            <a:endParaRPr sz="6000">
              <a:solidFill>
                <a:srgbClr val="F2F2F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61"/>
          <p:cNvSpPr txBox="1"/>
          <p:nvPr/>
        </p:nvSpPr>
        <p:spPr>
          <a:xfrm>
            <a:off x="541000" y="645475"/>
            <a:ext cx="8116500" cy="3785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800">
                <a:solidFill>
                  <a:srgbClr val="666666"/>
                </a:solidFill>
                <a:latin typeface="Roboto"/>
                <a:ea typeface="Roboto"/>
                <a:cs typeface="Roboto"/>
                <a:sym typeface="Roboto"/>
              </a:rPr>
              <a:t>Agenda</a:t>
            </a:r>
            <a:endParaRPr sz="2800">
              <a:solidFill>
                <a:srgbClr val="666666"/>
              </a:solidFill>
              <a:latin typeface="Roboto"/>
              <a:ea typeface="Roboto"/>
              <a:cs typeface="Roboto"/>
              <a:sym typeface="Roboto"/>
            </a:endParaRPr>
          </a:p>
          <a:p>
            <a:pPr indent="-304800" lvl="0" marL="457200" rtl="0">
              <a:lnSpc>
                <a:spcPct val="115000"/>
              </a:lnSpc>
              <a:spcBef>
                <a:spcPts val="180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API First</a:t>
            </a:r>
            <a:endParaRPr sz="1200">
              <a:solidFill>
                <a:srgbClr val="666666"/>
              </a:solidFill>
              <a:latin typeface="Roboto"/>
              <a:ea typeface="Roboto"/>
              <a:cs typeface="Roboto"/>
              <a:sym typeface="Roboto"/>
            </a:endParaRPr>
          </a:p>
          <a:p>
            <a:pPr indent="-304800" lvl="0" marL="457200" rtl="0">
              <a:lnSpc>
                <a:spcPct val="115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Connected digital experiences</a:t>
            </a:r>
            <a:endParaRPr sz="1200">
              <a:solidFill>
                <a:srgbClr val="666666"/>
              </a:solidFill>
              <a:latin typeface="Roboto"/>
              <a:ea typeface="Roboto"/>
              <a:cs typeface="Roboto"/>
              <a:sym typeface="Roboto"/>
            </a:endParaRPr>
          </a:p>
          <a:p>
            <a:pPr indent="-304800" lvl="0" marL="457200" rtl="0">
              <a:lnSpc>
                <a:spcPct val="115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Product line</a:t>
            </a:r>
            <a:endParaRPr sz="1200">
              <a:solidFill>
                <a:srgbClr val="666666"/>
              </a:solidFill>
              <a:latin typeface="Roboto"/>
              <a:ea typeface="Roboto"/>
              <a:cs typeface="Roboto"/>
              <a:sym typeface="Roboto"/>
            </a:endParaRPr>
          </a:p>
          <a:p>
            <a:pPr indent="-304800" lvl="0" marL="457200" rtl="0">
              <a:lnSpc>
                <a:spcPct val="115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Edge</a:t>
            </a:r>
            <a:endParaRPr sz="1200">
              <a:solidFill>
                <a:srgbClr val="666666"/>
              </a:solidFill>
              <a:latin typeface="Roboto"/>
              <a:ea typeface="Roboto"/>
              <a:cs typeface="Roboto"/>
              <a:sym typeface="Roboto"/>
            </a:endParaRPr>
          </a:p>
          <a:p>
            <a:pPr indent="-304800" lvl="1" marL="914400" rtl="0">
              <a:lnSpc>
                <a:spcPct val="115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API services</a:t>
            </a:r>
            <a:endParaRPr sz="1200">
              <a:solidFill>
                <a:srgbClr val="666666"/>
              </a:solidFill>
              <a:latin typeface="Roboto"/>
              <a:ea typeface="Roboto"/>
              <a:cs typeface="Roboto"/>
              <a:sym typeface="Roboto"/>
            </a:endParaRPr>
          </a:p>
          <a:p>
            <a:pPr indent="-304800" lvl="1" marL="914400" rtl="0">
              <a:lnSpc>
                <a:spcPct val="115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Developer services </a:t>
            </a:r>
            <a:endParaRPr sz="1200">
              <a:solidFill>
                <a:srgbClr val="666666"/>
              </a:solidFill>
              <a:latin typeface="Roboto"/>
              <a:ea typeface="Roboto"/>
              <a:cs typeface="Roboto"/>
              <a:sym typeface="Roboto"/>
            </a:endParaRPr>
          </a:p>
          <a:p>
            <a:pPr indent="-304800" lvl="1" marL="914400" rtl="0">
              <a:lnSpc>
                <a:spcPct val="115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Analytics services</a:t>
            </a:r>
            <a:endParaRPr sz="1200">
              <a:solidFill>
                <a:srgbClr val="666666"/>
              </a:solidFill>
              <a:latin typeface="Roboto"/>
              <a:ea typeface="Roboto"/>
              <a:cs typeface="Roboto"/>
              <a:sym typeface="Roboto"/>
            </a:endParaRPr>
          </a:p>
          <a:p>
            <a:pPr indent="0" lvl="0" marL="0" rtl="0">
              <a:lnSpc>
                <a:spcPct val="115000"/>
              </a:lnSpc>
              <a:spcBef>
                <a:spcPts val="0"/>
              </a:spcBef>
              <a:spcAft>
                <a:spcPts val="0"/>
              </a:spcAft>
              <a:buNone/>
            </a:pPr>
            <a:r>
              <a:t/>
            </a:r>
            <a:endParaRPr sz="1200">
              <a:solidFill>
                <a:srgbClr val="666666"/>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62"/>
          <p:cNvSpPr/>
          <p:nvPr/>
        </p:nvSpPr>
        <p:spPr>
          <a:xfrm>
            <a:off x="1059144" y="899889"/>
            <a:ext cx="1350300" cy="1350300"/>
          </a:xfrm>
          <a:custGeom>
            <a:rect b="b" l="l" r="r" t="t"/>
            <a:pathLst>
              <a:path extrusionOk="0" h="120000" w="120000">
                <a:moveTo>
                  <a:pt x="102425" y="17574"/>
                </a:moveTo>
                <a:cubicBezTo>
                  <a:pt x="125860" y="41004"/>
                  <a:pt x="125860" y="78995"/>
                  <a:pt x="102425" y="102425"/>
                </a:cubicBezTo>
                <a:cubicBezTo>
                  <a:pt x="78995" y="125860"/>
                  <a:pt x="41004" y="125860"/>
                  <a:pt x="17574" y="102425"/>
                </a:cubicBezTo>
                <a:cubicBezTo>
                  <a:pt x="-5860" y="78995"/>
                  <a:pt x="-5860" y="41004"/>
                  <a:pt x="17574" y="17574"/>
                </a:cubicBezTo>
                <a:cubicBezTo>
                  <a:pt x="41004" y="-5860"/>
                  <a:pt x="78995" y="-5860"/>
                  <a:pt x="102425" y="17574"/>
                </a:cubicBezTo>
                <a:close/>
              </a:path>
            </a:pathLst>
          </a:cu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423" name="Google Shape;423;p62"/>
          <p:cNvSpPr/>
          <p:nvPr/>
        </p:nvSpPr>
        <p:spPr>
          <a:xfrm>
            <a:off x="1059144" y="3329559"/>
            <a:ext cx="1350300" cy="1350300"/>
          </a:xfrm>
          <a:custGeom>
            <a:rect b="b" l="l" r="r" t="t"/>
            <a:pathLst>
              <a:path extrusionOk="0" h="120000" w="120000">
                <a:moveTo>
                  <a:pt x="102425" y="17574"/>
                </a:moveTo>
                <a:cubicBezTo>
                  <a:pt x="125860" y="41004"/>
                  <a:pt x="125860" y="78995"/>
                  <a:pt x="102425" y="102425"/>
                </a:cubicBezTo>
                <a:cubicBezTo>
                  <a:pt x="78995" y="125860"/>
                  <a:pt x="41004" y="125860"/>
                  <a:pt x="17574" y="102425"/>
                </a:cubicBezTo>
                <a:cubicBezTo>
                  <a:pt x="-5860" y="78995"/>
                  <a:pt x="-5860" y="41004"/>
                  <a:pt x="17574" y="17574"/>
                </a:cubicBezTo>
                <a:cubicBezTo>
                  <a:pt x="41004" y="-5860"/>
                  <a:pt x="78995" y="-5860"/>
                  <a:pt x="102425" y="17574"/>
                </a:cubicBezTo>
                <a:close/>
              </a:path>
            </a:pathLst>
          </a:cu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424" name="Google Shape;424;p62"/>
          <p:cNvSpPr txBox="1"/>
          <p:nvPr/>
        </p:nvSpPr>
        <p:spPr>
          <a:xfrm>
            <a:off x="513750" y="197325"/>
            <a:ext cx="8116500" cy="75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800">
                <a:solidFill>
                  <a:srgbClr val="666666"/>
                </a:solidFill>
                <a:latin typeface="Roboto"/>
                <a:ea typeface="Roboto"/>
                <a:cs typeface="Roboto"/>
                <a:sym typeface="Roboto"/>
              </a:rPr>
              <a:t>The Core Design Principle - “API-First”</a:t>
            </a:r>
            <a:endParaRPr sz="2800">
              <a:solidFill>
                <a:srgbClr val="666666"/>
              </a:solidFill>
              <a:latin typeface="Roboto"/>
              <a:ea typeface="Roboto"/>
              <a:cs typeface="Roboto"/>
              <a:sym typeface="Roboto"/>
            </a:endParaRPr>
          </a:p>
          <a:p>
            <a:pPr indent="0" lvl="0" marL="0" rtl="0">
              <a:lnSpc>
                <a:spcPct val="115000"/>
              </a:lnSpc>
              <a:spcBef>
                <a:spcPts val="1800"/>
              </a:spcBef>
              <a:spcAft>
                <a:spcPts val="0"/>
              </a:spcAft>
              <a:buNone/>
            </a:pPr>
            <a:r>
              <a:t/>
            </a:r>
            <a:endParaRPr sz="1200">
              <a:solidFill>
                <a:srgbClr val="666666"/>
              </a:solidFill>
              <a:latin typeface="Roboto"/>
              <a:ea typeface="Roboto"/>
              <a:cs typeface="Roboto"/>
              <a:sym typeface="Roboto"/>
            </a:endParaRPr>
          </a:p>
        </p:txBody>
      </p:sp>
      <p:sp>
        <p:nvSpPr>
          <p:cNvPr id="425" name="Google Shape;425;p62"/>
          <p:cNvSpPr txBox="1"/>
          <p:nvPr/>
        </p:nvSpPr>
        <p:spPr>
          <a:xfrm>
            <a:off x="698500" y="1414463"/>
            <a:ext cx="3924300" cy="1081200"/>
          </a:xfrm>
          <a:prstGeom prst="rect">
            <a:avLst/>
          </a:prstGeom>
          <a:noFill/>
          <a:ln>
            <a:noFill/>
          </a:ln>
        </p:spPr>
        <p:txBody>
          <a:bodyPr anchorCtr="0" anchor="t" bIns="34300" lIns="68625" spcFirstLastPara="1" rIns="68625" wrap="square" tIns="34300">
            <a:noAutofit/>
          </a:bodyPr>
          <a:lstStyle/>
          <a:p>
            <a:pPr indent="-304800" lvl="0" marL="457200" marR="0" rtl="0" algn="l">
              <a:lnSpc>
                <a:spcPct val="110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API adaptations needed for apps</a:t>
            </a:r>
            <a:endParaRPr sz="1200">
              <a:solidFill>
                <a:srgbClr val="666666"/>
              </a:solidFill>
              <a:latin typeface="Roboto"/>
              <a:ea typeface="Roboto"/>
              <a:cs typeface="Roboto"/>
              <a:sym typeface="Roboto"/>
            </a:endParaRPr>
          </a:p>
          <a:p>
            <a:pPr indent="-304800" lvl="0" marL="457200" marR="0" rtl="0" algn="l">
              <a:lnSpc>
                <a:spcPct val="110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Enable developers for business</a:t>
            </a:r>
            <a:endParaRPr sz="1200">
              <a:solidFill>
                <a:srgbClr val="666666"/>
              </a:solidFill>
              <a:latin typeface="Roboto"/>
              <a:ea typeface="Roboto"/>
              <a:cs typeface="Roboto"/>
              <a:sym typeface="Roboto"/>
            </a:endParaRPr>
          </a:p>
          <a:p>
            <a:pPr indent="-304800" lvl="0" marL="457200" marR="0" rtl="0" algn="l">
              <a:lnSpc>
                <a:spcPct val="110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Security for app-to-API</a:t>
            </a:r>
            <a:endParaRPr sz="1200">
              <a:solidFill>
                <a:srgbClr val="666666"/>
              </a:solidFill>
              <a:latin typeface="Roboto"/>
              <a:ea typeface="Roboto"/>
              <a:cs typeface="Roboto"/>
              <a:sym typeface="Roboto"/>
            </a:endParaRPr>
          </a:p>
          <a:p>
            <a:pPr indent="-304800" lvl="0" marL="457200" marR="0" rtl="0" algn="l">
              <a:lnSpc>
                <a:spcPct val="110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App and behavior analytics</a:t>
            </a:r>
            <a:endParaRPr sz="1200">
              <a:solidFill>
                <a:srgbClr val="666666"/>
              </a:solidFill>
              <a:latin typeface="Roboto"/>
              <a:ea typeface="Roboto"/>
              <a:cs typeface="Roboto"/>
              <a:sym typeface="Roboto"/>
            </a:endParaRPr>
          </a:p>
        </p:txBody>
      </p:sp>
      <p:sp>
        <p:nvSpPr>
          <p:cNvPr id="426" name="Google Shape;426;p62"/>
          <p:cNvSpPr txBox="1"/>
          <p:nvPr/>
        </p:nvSpPr>
        <p:spPr>
          <a:xfrm>
            <a:off x="4697414" y="1414463"/>
            <a:ext cx="3976800" cy="1081200"/>
          </a:xfrm>
          <a:prstGeom prst="rect">
            <a:avLst/>
          </a:prstGeom>
          <a:noFill/>
          <a:ln>
            <a:noFill/>
          </a:ln>
        </p:spPr>
        <p:txBody>
          <a:bodyPr anchorCtr="0" anchor="t" bIns="34300" lIns="68625" spcFirstLastPara="1" rIns="68625" wrap="square" tIns="34300">
            <a:noAutofit/>
          </a:bodyPr>
          <a:lstStyle/>
          <a:p>
            <a:pPr indent="-304800" lvl="0" marL="457200" marR="0" rtl="0" algn="l">
              <a:lnSpc>
                <a:spcPct val="110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APIs architected for abstraction</a:t>
            </a:r>
            <a:endParaRPr sz="1200">
              <a:solidFill>
                <a:srgbClr val="666666"/>
              </a:solidFill>
              <a:latin typeface="Roboto"/>
              <a:ea typeface="Roboto"/>
              <a:cs typeface="Roboto"/>
              <a:sym typeface="Roboto"/>
            </a:endParaRPr>
          </a:p>
          <a:p>
            <a:pPr indent="-304800" lvl="0" marL="457200" marR="0" rtl="0" algn="l">
              <a:lnSpc>
                <a:spcPct val="110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Enable developers for API use</a:t>
            </a:r>
            <a:endParaRPr sz="1200">
              <a:solidFill>
                <a:srgbClr val="666666"/>
              </a:solidFill>
              <a:latin typeface="Roboto"/>
              <a:ea typeface="Roboto"/>
              <a:cs typeface="Roboto"/>
              <a:sym typeface="Roboto"/>
            </a:endParaRPr>
          </a:p>
          <a:p>
            <a:pPr indent="-304800" lvl="0" marL="457200" marR="0" rtl="0" algn="l">
              <a:lnSpc>
                <a:spcPct val="110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Security for API-to-backend</a:t>
            </a:r>
            <a:endParaRPr sz="1200">
              <a:solidFill>
                <a:srgbClr val="666666"/>
              </a:solidFill>
              <a:latin typeface="Roboto"/>
              <a:ea typeface="Roboto"/>
              <a:cs typeface="Roboto"/>
              <a:sym typeface="Roboto"/>
            </a:endParaRPr>
          </a:p>
          <a:p>
            <a:pPr indent="-304800" lvl="0" marL="457200" marR="0" rtl="0" algn="l">
              <a:lnSpc>
                <a:spcPct val="110000"/>
              </a:lnSpc>
              <a:spcBef>
                <a:spcPts val="0"/>
              </a:spcBef>
              <a:spcAft>
                <a:spcPts val="0"/>
              </a:spcAft>
              <a:buClr>
                <a:srgbClr val="666666"/>
              </a:buClr>
              <a:buSzPts val="1200"/>
              <a:buFont typeface="Roboto"/>
              <a:buChar char="●"/>
            </a:pPr>
            <a:r>
              <a:rPr lang="en" sz="1200">
                <a:solidFill>
                  <a:srgbClr val="666666"/>
                </a:solidFill>
                <a:latin typeface="Roboto"/>
                <a:ea typeface="Roboto"/>
                <a:cs typeface="Roboto"/>
                <a:sym typeface="Roboto"/>
              </a:rPr>
              <a:t>API Analytics</a:t>
            </a:r>
            <a:endParaRPr sz="1200">
              <a:solidFill>
                <a:srgbClr val="666666"/>
              </a:solidFill>
              <a:latin typeface="Roboto"/>
              <a:ea typeface="Roboto"/>
              <a:cs typeface="Roboto"/>
              <a:sym typeface="Roboto"/>
            </a:endParaRPr>
          </a:p>
        </p:txBody>
      </p:sp>
      <p:pic>
        <p:nvPicPr>
          <p:cNvPr descr="server.png" id="427" name="Google Shape;427;p62"/>
          <p:cNvPicPr preferRelativeResize="0"/>
          <p:nvPr/>
        </p:nvPicPr>
        <p:blipFill rotWithShape="1">
          <a:blip r:embed="rId3">
            <a:alphaModFix/>
          </a:blip>
          <a:srcRect b="0" l="0" r="0" t="0"/>
          <a:stretch/>
        </p:blipFill>
        <p:spPr>
          <a:xfrm>
            <a:off x="3505200" y="3134916"/>
            <a:ext cx="1155600" cy="1028700"/>
          </a:xfrm>
          <a:prstGeom prst="rect">
            <a:avLst/>
          </a:prstGeom>
          <a:noFill/>
          <a:ln>
            <a:noFill/>
          </a:ln>
        </p:spPr>
      </p:pic>
      <p:pic>
        <p:nvPicPr>
          <p:cNvPr descr="server.png" id="428" name="Google Shape;428;p62"/>
          <p:cNvPicPr preferRelativeResize="0"/>
          <p:nvPr/>
        </p:nvPicPr>
        <p:blipFill rotWithShape="1">
          <a:blip r:embed="rId3">
            <a:alphaModFix/>
          </a:blip>
          <a:srcRect b="0" l="0" r="0" t="0"/>
          <a:stretch/>
        </p:blipFill>
        <p:spPr>
          <a:xfrm>
            <a:off x="6248359" y="3302457"/>
            <a:ext cx="778974" cy="693170"/>
          </a:xfrm>
          <a:prstGeom prst="rect">
            <a:avLst/>
          </a:prstGeom>
          <a:noFill/>
          <a:ln cap="flat" cmpd="sng" w="9525">
            <a:solidFill>
              <a:srgbClr val="0000FF">
                <a:alpha val="0"/>
              </a:srgbClr>
            </a:solidFill>
            <a:prstDash val="solid"/>
            <a:round/>
            <a:headEnd len="sm" w="sm" type="none"/>
            <a:tailEnd len="sm" w="sm" type="none"/>
          </a:ln>
        </p:spPr>
      </p:pic>
      <p:grpSp>
        <p:nvGrpSpPr>
          <p:cNvPr id="429" name="Google Shape;429;p62"/>
          <p:cNvGrpSpPr/>
          <p:nvPr/>
        </p:nvGrpSpPr>
        <p:grpSpPr>
          <a:xfrm>
            <a:off x="6561463" y="3801687"/>
            <a:ext cx="769872" cy="577404"/>
            <a:chOff x="7924783" y="2177414"/>
            <a:chExt cx="857700" cy="857700"/>
          </a:xfrm>
        </p:grpSpPr>
        <p:pic>
          <p:nvPicPr>
            <p:cNvPr id="430" name="Google Shape;430;p62"/>
            <p:cNvPicPr preferRelativeResize="0"/>
            <p:nvPr/>
          </p:nvPicPr>
          <p:blipFill rotWithShape="1">
            <a:blip r:embed="rId4">
              <a:alphaModFix/>
            </a:blip>
            <a:srcRect b="0" l="0" r="0" t="0"/>
            <a:stretch/>
          </p:blipFill>
          <p:spPr>
            <a:xfrm>
              <a:off x="7924783" y="2177414"/>
              <a:ext cx="857700" cy="857700"/>
            </a:xfrm>
            <a:prstGeom prst="rect">
              <a:avLst/>
            </a:prstGeom>
            <a:noFill/>
            <a:ln>
              <a:noFill/>
            </a:ln>
          </p:spPr>
        </p:pic>
        <p:sp>
          <p:nvSpPr>
            <p:cNvPr id="431" name="Google Shape;431;p62"/>
            <p:cNvSpPr/>
            <p:nvPr/>
          </p:nvSpPr>
          <p:spPr>
            <a:xfrm>
              <a:off x="8568602" y="2393201"/>
              <a:ext cx="182100" cy="353700"/>
            </a:xfrm>
            <a:prstGeom prst="rect">
              <a:avLst/>
            </a:prstGeom>
            <a:solidFill>
              <a:srgbClr val="FFFFFF"/>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pic>
        <p:nvPicPr>
          <p:cNvPr descr="server.png" id="432" name="Google Shape;432;p62"/>
          <p:cNvPicPr preferRelativeResize="0"/>
          <p:nvPr/>
        </p:nvPicPr>
        <p:blipFill rotWithShape="1">
          <a:blip r:embed="rId3">
            <a:alphaModFix/>
          </a:blip>
          <a:srcRect b="0" l="0" r="0" t="0"/>
          <a:stretch/>
        </p:blipFill>
        <p:spPr>
          <a:xfrm>
            <a:off x="6979553" y="3317507"/>
            <a:ext cx="779100" cy="693300"/>
          </a:xfrm>
          <a:prstGeom prst="rect">
            <a:avLst/>
          </a:prstGeom>
          <a:noFill/>
          <a:ln>
            <a:noFill/>
          </a:ln>
        </p:spPr>
      </p:pic>
      <p:grpSp>
        <p:nvGrpSpPr>
          <p:cNvPr id="433" name="Google Shape;433;p62"/>
          <p:cNvGrpSpPr/>
          <p:nvPr/>
        </p:nvGrpSpPr>
        <p:grpSpPr>
          <a:xfrm>
            <a:off x="762039" y="2993144"/>
            <a:ext cx="1142759" cy="1341881"/>
            <a:chOff x="914400" y="2514600"/>
            <a:chExt cx="628200" cy="984000"/>
          </a:xfrm>
        </p:grpSpPr>
        <p:pic>
          <p:nvPicPr>
            <p:cNvPr descr="smartphone.png" id="434" name="Google Shape;434;p62"/>
            <p:cNvPicPr preferRelativeResize="0"/>
            <p:nvPr/>
          </p:nvPicPr>
          <p:blipFill rotWithShape="1">
            <a:blip r:embed="rId5">
              <a:alphaModFix/>
            </a:blip>
            <a:srcRect b="0" l="0" r="0" t="0"/>
            <a:stretch/>
          </p:blipFill>
          <p:spPr>
            <a:xfrm>
              <a:off x="914400" y="2514600"/>
              <a:ext cx="628200" cy="984000"/>
            </a:xfrm>
            <a:prstGeom prst="rect">
              <a:avLst/>
            </a:prstGeom>
            <a:noFill/>
            <a:ln>
              <a:noFill/>
            </a:ln>
          </p:spPr>
        </p:pic>
        <p:pic>
          <p:nvPicPr>
            <p:cNvPr descr="app_logic.png" id="435" name="Google Shape;435;p62"/>
            <p:cNvPicPr preferRelativeResize="0"/>
            <p:nvPr/>
          </p:nvPicPr>
          <p:blipFill rotWithShape="1">
            <a:blip r:embed="rId6">
              <a:alphaModFix/>
            </a:blip>
            <a:srcRect b="0" l="0" r="0" t="0"/>
            <a:stretch/>
          </p:blipFill>
          <p:spPr>
            <a:xfrm>
              <a:off x="1039670" y="2822076"/>
              <a:ext cx="393600" cy="343200"/>
            </a:xfrm>
            <a:prstGeom prst="rect">
              <a:avLst/>
            </a:prstGeom>
            <a:noFill/>
            <a:ln>
              <a:noFill/>
            </a:ln>
          </p:spPr>
        </p:pic>
      </p:grpSp>
      <p:sp>
        <p:nvSpPr>
          <p:cNvPr id="436" name="Google Shape;436;p62"/>
          <p:cNvSpPr/>
          <p:nvPr/>
        </p:nvSpPr>
        <p:spPr>
          <a:xfrm>
            <a:off x="685800" y="883444"/>
            <a:ext cx="3810000" cy="583500"/>
          </a:xfrm>
          <a:prstGeom prst="leftRightArrow">
            <a:avLst>
              <a:gd fmla="val 65741" name="adj1"/>
              <a:gd fmla="val 49955" name="adj2"/>
            </a:avLst>
          </a:prstGeom>
          <a:solidFill>
            <a:srgbClr val="4285F4"/>
          </a:solid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1800">
                <a:solidFill>
                  <a:srgbClr val="FFFFFF"/>
                </a:solidFill>
                <a:latin typeface="Roboto"/>
                <a:ea typeface="Roboto"/>
                <a:cs typeface="Roboto"/>
                <a:sym typeface="Roboto"/>
              </a:rPr>
              <a:t>App Consumption</a:t>
            </a:r>
            <a:endParaRPr sz="1100">
              <a:latin typeface="Roboto"/>
              <a:ea typeface="Roboto"/>
              <a:cs typeface="Roboto"/>
              <a:sym typeface="Roboto"/>
            </a:endParaRPr>
          </a:p>
        </p:txBody>
      </p:sp>
      <p:sp>
        <p:nvSpPr>
          <p:cNvPr id="437" name="Google Shape;437;p62"/>
          <p:cNvSpPr/>
          <p:nvPr/>
        </p:nvSpPr>
        <p:spPr>
          <a:xfrm>
            <a:off x="4724401" y="883444"/>
            <a:ext cx="3810000" cy="583500"/>
          </a:xfrm>
          <a:prstGeom prst="leftRightArrow">
            <a:avLst>
              <a:gd fmla="val 65741" name="adj1"/>
              <a:gd fmla="val 49955" name="adj2"/>
            </a:avLst>
          </a:prstGeom>
          <a:solidFill>
            <a:srgbClr val="4285F4"/>
          </a:solid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1800">
                <a:solidFill>
                  <a:srgbClr val="FFFFFF"/>
                </a:solidFill>
                <a:latin typeface="Roboto"/>
                <a:ea typeface="Roboto"/>
                <a:cs typeface="Roboto"/>
                <a:sym typeface="Roboto"/>
              </a:rPr>
              <a:t>API Exposure</a:t>
            </a:r>
            <a:endParaRPr sz="1100">
              <a:latin typeface="Roboto"/>
              <a:ea typeface="Roboto"/>
              <a:cs typeface="Roboto"/>
              <a:sym typeface="Roboto"/>
            </a:endParaRPr>
          </a:p>
        </p:txBody>
      </p:sp>
      <p:sp>
        <p:nvSpPr>
          <p:cNvPr id="438" name="Google Shape;438;p62"/>
          <p:cNvSpPr txBox="1"/>
          <p:nvPr/>
        </p:nvSpPr>
        <p:spPr>
          <a:xfrm>
            <a:off x="3511550" y="4377928"/>
            <a:ext cx="1207500" cy="3462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a:solidFill>
                  <a:srgbClr val="666666"/>
                </a:solidFill>
                <a:latin typeface="Roboto"/>
                <a:ea typeface="Roboto"/>
                <a:cs typeface="Roboto"/>
                <a:sym typeface="Roboto"/>
              </a:rPr>
              <a:t>App Server</a:t>
            </a:r>
            <a:endParaRPr>
              <a:solidFill>
                <a:srgbClr val="666666"/>
              </a:solidFill>
              <a:latin typeface="Roboto"/>
              <a:ea typeface="Roboto"/>
              <a:cs typeface="Roboto"/>
              <a:sym typeface="Roboto"/>
            </a:endParaRPr>
          </a:p>
        </p:txBody>
      </p:sp>
      <p:sp>
        <p:nvSpPr>
          <p:cNvPr id="439" name="Google Shape;439;p62"/>
          <p:cNvSpPr txBox="1"/>
          <p:nvPr/>
        </p:nvSpPr>
        <p:spPr>
          <a:xfrm>
            <a:off x="6604000" y="4377928"/>
            <a:ext cx="906300" cy="3462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a:solidFill>
                  <a:srgbClr val="666666"/>
                </a:solidFill>
                <a:latin typeface="Roboto"/>
                <a:ea typeface="Roboto"/>
                <a:cs typeface="Roboto"/>
                <a:sym typeface="Roboto"/>
              </a:rPr>
              <a:t>Services</a:t>
            </a:r>
            <a:endParaRPr>
              <a:solidFill>
                <a:srgbClr val="666666"/>
              </a:solidFill>
              <a:latin typeface="Roboto"/>
              <a:ea typeface="Roboto"/>
              <a:cs typeface="Roboto"/>
              <a:sym typeface="Roboto"/>
            </a:endParaRPr>
          </a:p>
        </p:txBody>
      </p:sp>
      <p:sp>
        <p:nvSpPr>
          <p:cNvPr id="440" name="Google Shape;440;p62"/>
          <p:cNvSpPr txBox="1"/>
          <p:nvPr/>
        </p:nvSpPr>
        <p:spPr>
          <a:xfrm>
            <a:off x="1066800" y="4377928"/>
            <a:ext cx="523800" cy="346200"/>
          </a:xfrm>
          <a:prstGeom prst="rect">
            <a:avLst/>
          </a:prstGeom>
          <a:no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a:solidFill>
                  <a:srgbClr val="666666"/>
                </a:solidFill>
                <a:latin typeface="Roboto"/>
                <a:ea typeface="Roboto"/>
                <a:cs typeface="Roboto"/>
                <a:sym typeface="Roboto"/>
              </a:rPr>
              <a:t>App</a:t>
            </a:r>
            <a:endParaRPr>
              <a:solidFill>
                <a:srgbClr val="666666"/>
              </a:solidFill>
              <a:latin typeface="Roboto"/>
              <a:ea typeface="Roboto"/>
              <a:cs typeface="Roboto"/>
              <a:sym typeface="Roboto"/>
            </a:endParaRPr>
          </a:p>
        </p:txBody>
      </p:sp>
      <p:sp>
        <p:nvSpPr>
          <p:cNvPr id="441" name="Google Shape;441;p62"/>
          <p:cNvSpPr/>
          <p:nvPr/>
        </p:nvSpPr>
        <p:spPr>
          <a:xfrm>
            <a:off x="685800" y="2495551"/>
            <a:ext cx="7848600" cy="583500"/>
          </a:xfrm>
          <a:prstGeom prst="leftRightArrow">
            <a:avLst>
              <a:gd fmla="val 65741" name="adj1"/>
              <a:gd fmla="val 49982" name="adj2"/>
            </a:avLst>
          </a:prstGeom>
          <a:solidFill>
            <a:srgbClr val="4285F4"/>
          </a:solidFill>
          <a:ln>
            <a:noFill/>
          </a:ln>
        </p:spPr>
        <p:txBody>
          <a:bodyPr anchorCtr="0" anchor="t" bIns="34300" lIns="68625" spcFirstLastPara="1" rIns="68625" wrap="square" tIns="34300">
            <a:noAutofit/>
          </a:bodyPr>
          <a:lstStyle/>
          <a:p>
            <a:pPr indent="0" lvl="0" marL="0" marR="0" rtl="0" algn="l">
              <a:spcBef>
                <a:spcPts val="0"/>
              </a:spcBef>
              <a:spcAft>
                <a:spcPts val="0"/>
              </a:spcAft>
              <a:buNone/>
            </a:pPr>
            <a:r>
              <a:rPr lang="en" sz="1800">
                <a:solidFill>
                  <a:srgbClr val="FFFFFF"/>
                </a:solidFill>
                <a:latin typeface="Roboto"/>
                <a:ea typeface="Roboto"/>
                <a:cs typeface="Roboto"/>
                <a:sym typeface="Roboto"/>
              </a:rPr>
              <a:t>Analytics</a:t>
            </a:r>
            <a:endParaRPr sz="1100">
              <a:latin typeface="Roboto"/>
              <a:ea typeface="Roboto"/>
              <a:cs typeface="Roboto"/>
              <a:sym typeface="Roboto"/>
            </a:endParaRPr>
          </a:p>
        </p:txBody>
      </p:sp>
      <p:cxnSp>
        <p:nvCxnSpPr>
          <p:cNvPr id="442" name="Google Shape;442;p62"/>
          <p:cNvCxnSpPr>
            <a:stCxn id="427" idx="1"/>
            <a:endCxn id="434" idx="3"/>
          </p:cNvCxnSpPr>
          <p:nvPr/>
        </p:nvCxnSpPr>
        <p:spPr>
          <a:xfrm flipH="1">
            <a:off x="1904700" y="3649266"/>
            <a:ext cx="1600500" cy="14700"/>
          </a:xfrm>
          <a:prstGeom prst="straightConnector1">
            <a:avLst/>
          </a:prstGeom>
          <a:noFill/>
          <a:ln cap="flat" cmpd="sng" w="57150">
            <a:solidFill>
              <a:srgbClr val="4A86E8"/>
            </a:solidFill>
            <a:prstDash val="dot"/>
            <a:round/>
            <a:headEnd len="med" w="med" type="stealth"/>
            <a:tailEnd len="med" w="med" type="stealth"/>
          </a:ln>
        </p:spPr>
      </p:cxnSp>
      <p:sp>
        <p:nvSpPr>
          <p:cNvPr id="443" name="Google Shape;443;p62"/>
          <p:cNvSpPr/>
          <p:nvPr/>
        </p:nvSpPr>
        <p:spPr>
          <a:xfrm rot="-5400000">
            <a:off x="2500550" y="3319425"/>
            <a:ext cx="408900" cy="672900"/>
          </a:xfrm>
          <a:custGeom>
            <a:rect b="b" l="l" r="r" t="t"/>
            <a:pathLst>
              <a:path extrusionOk="0" h="120000" w="120000">
                <a:moveTo>
                  <a:pt x="8688" y="0"/>
                </a:moveTo>
                <a:lnTo>
                  <a:pt x="111311" y="0"/>
                </a:lnTo>
                <a:cubicBezTo>
                  <a:pt x="116111" y="0"/>
                  <a:pt x="120000" y="3372"/>
                  <a:pt x="120000" y="7527"/>
                </a:cubicBezTo>
                <a:lnTo>
                  <a:pt x="120000" y="120000"/>
                </a:lnTo>
                <a:lnTo>
                  <a:pt x="0" y="120000"/>
                </a:lnTo>
                <a:lnTo>
                  <a:pt x="0" y="7527"/>
                </a:lnTo>
                <a:cubicBezTo>
                  <a:pt x="0" y="3372"/>
                  <a:pt x="3888" y="0"/>
                  <a:pt x="8688" y="0"/>
                </a:cubicBezTo>
                <a:close/>
              </a:path>
            </a:pathLst>
          </a:custGeom>
          <a:solidFill>
            <a:srgbClr val="3367D6"/>
          </a:solidFill>
          <a:ln cap="flat" cmpd="sng" w="9525">
            <a:solidFill>
              <a:srgbClr val="0000FF"/>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pic>
        <p:nvPicPr>
          <p:cNvPr id="444" name="Google Shape;444;p62"/>
          <p:cNvPicPr preferRelativeResize="0"/>
          <p:nvPr/>
        </p:nvPicPr>
        <p:blipFill rotWithShape="1">
          <a:blip r:embed="rId7">
            <a:alphaModFix/>
          </a:blip>
          <a:srcRect b="0" l="0" r="0" t="0"/>
          <a:stretch/>
        </p:blipFill>
        <p:spPr>
          <a:xfrm>
            <a:off x="2537598" y="3530020"/>
            <a:ext cx="334800" cy="251700"/>
          </a:xfrm>
          <a:prstGeom prst="rect">
            <a:avLst/>
          </a:prstGeom>
          <a:noFill/>
          <a:ln>
            <a:noFill/>
          </a:ln>
        </p:spPr>
      </p:pic>
      <p:cxnSp>
        <p:nvCxnSpPr>
          <p:cNvPr id="445" name="Google Shape;445;p62"/>
          <p:cNvCxnSpPr/>
          <p:nvPr/>
        </p:nvCxnSpPr>
        <p:spPr>
          <a:xfrm flipH="1">
            <a:off x="4724100" y="3649266"/>
            <a:ext cx="1600500" cy="14700"/>
          </a:xfrm>
          <a:prstGeom prst="straightConnector1">
            <a:avLst/>
          </a:prstGeom>
          <a:noFill/>
          <a:ln cap="flat" cmpd="sng" w="57150">
            <a:solidFill>
              <a:srgbClr val="4A86E8"/>
            </a:solidFill>
            <a:prstDash val="dot"/>
            <a:round/>
            <a:headEnd len="med" w="med" type="stealth"/>
            <a:tailEnd len="med" w="med" type="stealth"/>
          </a:ln>
        </p:spPr>
      </p:cxnSp>
      <p:sp>
        <p:nvSpPr>
          <p:cNvPr id="446" name="Google Shape;446;p62"/>
          <p:cNvSpPr/>
          <p:nvPr/>
        </p:nvSpPr>
        <p:spPr>
          <a:xfrm rot="-5400000">
            <a:off x="5243750" y="3319425"/>
            <a:ext cx="408900" cy="672900"/>
          </a:xfrm>
          <a:custGeom>
            <a:rect b="b" l="l" r="r" t="t"/>
            <a:pathLst>
              <a:path extrusionOk="0" h="120000" w="120000">
                <a:moveTo>
                  <a:pt x="8688" y="0"/>
                </a:moveTo>
                <a:lnTo>
                  <a:pt x="111311" y="0"/>
                </a:lnTo>
                <a:cubicBezTo>
                  <a:pt x="116111" y="0"/>
                  <a:pt x="120000" y="3372"/>
                  <a:pt x="120000" y="7527"/>
                </a:cubicBezTo>
                <a:lnTo>
                  <a:pt x="120000" y="120000"/>
                </a:lnTo>
                <a:lnTo>
                  <a:pt x="0" y="120000"/>
                </a:lnTo>
                <a:lnTo>
                  <a:pt x="0" y="7527"/>
                </a:lnTo>
                <a:cubicBezTo>
                  <a:pt x="0" y="3372"/>
                  <a:pt x="3888" y="0"/>
                  <a:pt x="8688" y="0"/>
                </a:cubicBezTo>
                <a:close/>
              </a:path>
            </a:pathLst>
          </a:custGeom>
          <a:solidFill>
            <a:srgbClr val="3367D6"/>
          </a:solidFill>
          <a:ln cap="flat" cmpd="sng" w="9525">
            <a:solidFill>
              <a:srgbClr val="0000FF"/>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pic>
        <p:nvPicPr>
          <p:cNvPr id="447" name="Google Shape;447;p62"/>
          <p:cNvPicPr preferRelativeResize="0"/>
          <p:nvPr/>
        </p:nvPicPr>
        <p:blipFill rotWithShape="1">
          <a:blip r:embed="rId7">
            <a:alphaModFix/>
          </a:blip>
          <a:srcRect b="0" l="0" r="0" t="0"/>
          <a:stretch/>
        </p:blipFill>
        <p:spPr>
          <a:xfrm>
            <a:off x="5280798" y="3530020"/>
            <a:ext cx="334800" cy="251700"/>
          </a:xfrm>
          <a:prstGeom prst="rect">
            <a:avLst/>
          </a:prstGeom>
          <a:noFill/>
          <a:ln>
            <a:noFill/>
          </a:ln>
        </p:spPr>
      </p:pic>
      <p:sp>
        <p:nvSpPr>
          <p:cNvPr id="448" name="Google Shape;448;p62"/>
          <p:cNvSpPr txBox="1"/>
          <p:nvPr/>
        </p:nvSpPr>
        <p:spPr>
          <a:xfrm>
            <a:off x="2419925" y="3984150"/>
            <a:ext cx="621600" cy="179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FF"/>
                </a:solidFill>
                <a:latin typeface="Roboto"/>
                <a:ea typeface="Roboto"/>
                <a:cs typeface="Roboto"/>
                <a:sym typeface="Roboto"/>
              </a:rPr>
              <a:t>API</a:t>
            </a:r>
            <a:endParaRPr>
              <a:solidFill>
                <a:srgbClr val="0000FF"/>
              </a:solidFill>
              <a:latin typeface="Roboto"/>
              <a:ea typeface="Roboto"/>
              <a:cs typeface="Roboto"/>
              <a:sym typeface="Roboto"/>
            </a:endParaRPr>
          </a:p>
        </p:txBody>
      </p:sp>
      <p:sp>
        <p:nvSpPr>
          <p:cNvPr id="449" name="Google Shape;449;p62"/>
          <p:cNvSpPr txBox="1"/>
          <p:nvPr/>
        </p:nvSpPr>
        <p:spPr>
          <a:xfrm>
            <a:off x="5239325" y="3984150"/>
            <a:ext cx="621600" cy="17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FF"/>
                </a:solidFill>
                <a:latin typeface="Roboto"/>
                <a:ea typeface="Roboto"/>
                <a:cs typeface="Roboto"/>
                <a:sym typeface="Roboto"/>
              </a:rPr>
              <a:t>API</a:t>
            </a:r>
            <a:endParaRPr>
              <a:solidFill>
                <a:srgbClr val="0000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63"/>
          <p:cNvSpPr txBox="1"/>
          <p:nvPr/>
        </p:nvSpPr>
        <p:spPr>
          <a:xfrm>
            <a:off x="513750" y="197325"/>
            <a:ext cx="8116500" cy="75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800">
                <a:solidFill>
                  <a:srgbClr val="666666"/>
                </a:solidFill>
                <a:latin typeface="Roboto"/>
                <a:ea typeface="Roboto"/>
                <a:cs typeface="Roboto"/>
                <a:sym typeface="Roboto"/>
              </a:rPr>
              <a:t>The gap</a:t>
            </a:r>
            <a:endParaRPr sz="2800">
              <a:solidFill>
                <a:srgbClr val="666666"/>
              </a:solidFill>
              <a:latin typeface="Roboto"/>
              <a:ea typeface="Roboto"/>
              <a:cs typeface="Roboto"/>
              <a:sym typeface="Roboto"/>
            </a:endParaRPr>
          </a:p>
          <a:p>
            <a:pPr indent="0" lvl="0" marL="0" rtl="0">
              <a:lnSpc>
                <a:spcPct val="115000"/>
              </a:lnSpc>
              <a:spcBef>
                <a:spcPts val="1800"/>
              </a:spcBef>
              <a:spcAft>
                <a:spcPts val="0"/>
              </a:spcAft>
              <a:buNone/>
            </a:pPr>
            <a:r>
              <a:t/>
            </a:r>
            <a:endParaRPr sz="1200">
              <a:solidFill>
                <a:srgbClr val="666666"/>
              </a:solidFill>
              <a:latin typeface="Roboto"/>
              <a:ea typeface="Roboto"/>
              <a:cs typeface="Roboto"/>
              <a:sym typeface="Roboto"/>
            </a:endParaRPr>
          </a:p>
        </p:txBody>
      </p:sp>
      <p:grpSp>
        <p:nvGrpSpPr>
          <p:cNvPr id="455" name="Google Shape;455;p63"/>
          <p:cNvGrpSpPr/>
          <p:nvPr/>
        </p:nvGrpSpPr>
        <p:grpSpPr>
          <a:xfrm>
            <a:off x="2418364" y="3486446"/>
            <a:ext cx="5953163" cy="1092404"/>
            <a:chOff x="5087071" y="9124998"/>
            <a:chExt cx="15875100" cy="2913077"/>
          </a:xfrm>
        </p:grpSpPr>
        <p:sp>
          <p:nvSpPr>
            <p:cNvPr id="456" name="Google Shape;456;p63"/>
            <p:cNvSpPr/>
            <p:nvPr/>
          </p:nvSpPr>
          <p:spPr>
            <a:xfrm>
              <a:off x="5087071" y="9858574"/>
              <a:ext cx="15875100" cy="2179500"/>
            </a:xfrm>
            <a:prstGeom prst="rect">
              <a:avLst/>
            </a:prstGeom>
            <a:solidFill>
              <a:srgbClr val="F0F0F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pic>
          <p:nvPicPr>
            <p:cNvPr id="457" name="Google Shape;457;p63"/>
            <p:cNvPicPr preferRelativeResize="0"/>
            <p:nvPr/>
          </p:nvPicPr>
          <p:blipFill rotWithShape="1">
            <a:blip r:embed="rId3">
              <a:alphaModFix/>
            </a:blip>
            <a:srcRect b="0" l="0" r="0" t="0"/>
            <a:stretch/>
          </p:blipFill>
          <p:spPr>
            <a:xfrm>
              <a:off x="6169809" y="10675387"/>
              <a:ext cx="986400" cy="986400"/>
            </a:xfrm>
            <a:prstGeom prst="rect">
              <a:avLst/>
            </a:prstGeom>
            <a:noFill/>
            <a:ln>
              <a:noFill/>
            </a:ln>
          </p:spPr>
        </p:pic>
        <p:pic>
          <p:nvPicPr>
            <p:cNvPr id="458" name="Google Shape;458;p63"/>
            <p:cNvPicPr preferRelativeResize="0"/>
            <p:nvPr/>
          </p:nvPicPr>
          <p:blipFill rotWithShape="1">
            <a:blip r:embed="rId4">
              <a:alphaModFix/>
            </a:blip>
            <a:srcRect b="0" l="0" r="0" t="0"/>
            <a:stretch/>
          </p:blipFill>
          <p:spPr>
            <a:xfrm>
              <a:off x="8934392" y="10597667"/>
              <a:ext cx="1141800" cy="1141800"/>
            </a:xfrm>
            <a:prstGeom prst="rect">
              <a:avLst/>
            </a:prstGeom>
            <a:noFill/>
            <a:ln>
              <a:noFill/>
            </a:ln>
          </p:spPr>
        </p:pic>
        <p:pic>
          <p:nvPicPr>
            <p:cNvPr id="459" name="Google Shape;459;p63"/>
            <p:cNvPicPr preferRelativeResize="0"/>
            <p:nvPr/>
          </p:nvPicPr>
          <p:blipFill rotWithShape="1">
            <a:blip r:embed="rId5">
              <a:alphaModFix/>
            </a:blip>
            <a:srcRect b="0" l="0" r="0" t="0"/>
            <a:stretch/>
          </p:blipFill>
          <p:spPr>
            <a:xfrm>
              <a:off x="11881511" y="10660302"/>
              <a:ext cx="1079100" cy="1079100"/>
            </a:xfrm>
            <a:prstGeom prst="rect">
              <a:avLst/>
            </a:prstGeom>
            <a:noFill/>
            <a:ln>
              <a:noFill/>
            </a:ln>
          </p:spPr>
        </p:pic>
        <p:pic>
          <p:nvPicPr>
            <p:cNvPr id="460" name="Google Shape;460;p63"/>
            <p:cNvPicPr preferRelativeResize="0"/>
            <p:nvPr/>
          </p:nvPicPr>
          <p:blipFill rotWithShape="1">
            <a:blip r:embed="rId6">
              <a:alphaModFix/>
            </a:blip>
            <a:srcRect b="0" l="0" r="0" t="0"/>
            <a:stretch/>
          </p:blipFill>
          <p:spPr>
            <a:xfrm>
              <a:off x="15086438" y="10691258"/>
              <a:ext cx="1544700" cy="823800"/>
            </a:xfrm>
            <a:prstGeom prst="rect">
              <a:avLst/>
            </a:prstGeom>
            <a:noFill/>
            <a:ln>
              <a:noFill/>
            </a:ln>
          </p:spPr>
        </p:pic>
        <p:pic>
          <p:nvPicPr>
            <p:cNvPr id="461" name="Google Shape;461;p63"/>
            <p:cNvPicPr preferRelativeResize="0"/>
            <p:nvPr/>
          </p:nvPicPr>
          <p:blipFill rotWithShape="1">
            <a:blip r:embed="rId7">
              <a:alphaModFix/>
            </a:blip>
            <a:srcRect b="0" l="0" r="0" t="0"/>
            <a:stretch/>
          </p:blipFill>
          <p:spPr>
            <a:xfrm>
              <a:off x="18752802" y="10756706"/>
              <a:ext cx="1261200" cy="742500"/>
            </a:xfrm>
            <a:prstGeom prst="rect">
              <a:avLst/>
            </a:prstGeom>
            <a:noFill/>
            <a:ln>
              <a:noFill/>
            </a:ln>
          </p:spPr>
        </p:pic>
        <p:pic>
          <p:nvPicPr>
            <p:cNvPr id="462" name="Google Shape;462;p63"/>
            <p:cNvPicPr preferRelativeResize="0"/>
            <p:nvPr/>
          </p:nvPicPr>
          <p:blipFill rotWithShape="1">
            <a:blip r:embed="rId8">
              <a:alphaModFix/>
            </a:blip>
            <a:srcRect b="0" l="0" r="0" t="0"/>
            <a:stretch/>
          </p:blipFill>
          <p:spPr>
            <a:xfrm>
              <a:off x="18806639" y="10947535"/>
              <a:ext cx="1051800" cy="375600"/>
            </a:xfrm>
            <a:prstGeom prst="rect">
              <a:avLst/>
            </a:prstGeom>
            <a:noFill/>
            <a:ln>
              <a:noFill/>
            </a:ln>
          </p:spPr>
        </p:pic>
        <p:sp>
          <p:nvSpPr>
            <p:cNvPr id="463" name="Google Shape;463;p63"/>
            <p:cNvSpPr/>
            <p:nvPr/>
          </p:nvSpPr>
          <p:spPr>
            <a:xfrm>
              <a:off x="13420744" y="9898418"/>
              <a:ext cx="5033400" cy="923400"/>
            </a:xfrm>
            <a:prstGeom prst="rect">
              <a:avLst/>
            </a:prstGeom>
            <a:noFill/>
            <a:ln>
              <a:noFill/>
            </a:ln>
          </p:spPr>
          <p:txBody>
            <a:bodyPr anchorCtr="0" anchor="t" bIns="68625" lIns="68625" spcFirstLastPara="1" rIns="68625" wrap="square" tIns="6862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Data Warehouse</a:t>
              </a:r>
              <a:endParaRPr sz="1000">
                <a:solidFill>
                  <a:srgbClr val="666666"/>
                </a:solidFill>
                <a:latin typeface="Roboto"/>
                <a:ea typeface="Roboto"/>
                <a:cs typeface="Roboto"/>
                <a:sym typeface="Roboto"/>
              </a:endParaRPr>
            </a:p>
          </p:txBody>
        </p:sp>
        <p:sp>
          <p:nvSpPr>
            <p:cNvPr id="464" name="Google Shape;464;p63"/>
            <p:cNvSpPr/>
            <p:nvPr/>
          </p:nvSpPr>
          <p:spPr>
            <a:xfrm>
              <a:off x="5149020" y="9947788"/>
              <a:ext cx="3027900" cy="861900"/>
            </a:xfrm>
            <a:prstGeom prst="rect">
              <a:avLst/>
            </a:prstGeom>
            <a:noFill/>
            <a:ln>
              <a:noFill/>
            </a:ln>
          </p:spPr>
          <p:txBody>
            <a:bodyPr anchorCtr="0" anchor="t" bIns="68625" lIns="68625" spcFirstLastPara="1" rIns="68625" wrap="square" tIns="6862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CRM, ERP, etc.</a:t>
              </a:r>
              <a:endParaRPr sz="1000">
                <a:solidFill>
                  <a:srgbClr val="666666"/>
                </a:solidFill>
                <a:latin typeface="Roboto"/>
                <a:ea typeface="Roboto"/>
                <a:cs typeface="Roboto"/>
                <a:sym typeface="Roboto"/>
              </a:endParaRPr>
            </a:p>
          </p:txBody>
        </p:sp>
        <p:sp>
          <p:nvSpPr>
            <p:cNvPr id="465" name="Google Shape;465;p63"/>
            <p:cNvSpPr/>
            <p:nvPr/>
          </p:nvSpPr>
          <p:spPr>
            <a:xfrm>
              <a:off x="8725519" y="9930366"/>
              <a:ext cx="1586100" cy="923400"/>
            </a:xfrm>
            <a:prstGeom prst="rect">
              <a:avLst/>
            </a:prstGeom>
            <a:noFill/>
            <a:ln>
              <a:noFill/>
            </a:ln>
          </p:spPr>
          <p:txBody>
            <a:bodyPr anchorCtr="0" anchor="t" bIns="68625" lIns="68625" spcFirstLastPara="1" rIns="68625" wrap="square" tIns="6862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SOA</a:t>
              </a:r>
              <a:endParaRPr sz="1000">
                <a:solidFill>
                  <a:srgbClr val="666666"/>
                </a:solidFill>
                <a:latin typeface="Roboto"/>
                <a:ea typeface="Roboto"/>
                <a:cs typeface="Roboto"/>
                <a:sym typeface="Roboto"/>
              </a:endParaRPr>
            </a:p>
          </p:txBody>
        </p:sp>
        <p:sp>
          <p:nvSpPr>
            <p:cNvPr id="466" name="Google Shape;466;p63"/>
            <p:cNvSpPr/>
            <p:nvPr/>
          </p:nvSpPr>
          <p:spPr>
            <a:xfrm>
              <a:off x="11107777" y="9930366"/>
              <a:ext cx="2661300" cy="923400"/>
            </a:xfrm>
            <a:prstGeom prst="rect">
              <a:avLst/>
            </a:prstGeom>
            <a:noFill/>
            <a:ln>
              <a:noFill/>
            </a:ln>
          </p:spPr>
          <p:txBody>
            <a:bodyPr anchorCtr="0" anchor="t" bIns="68625" lIns="68625" spcFirstLastPara="1" rIns="68625" wrap="square" tIns="6862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Database</a:t>
              </a:r>
              <a:endParaRPr sz="1000">
                <a:solidFill>
                  <a:srgbClr val="666666"/>
                </a:solidFill>
                <a:latin typeface="Roboto"/>
                <a:ea typeface="Roboto"/>
                <a:cs typeface="Roboto"/>
                <a:sym typeface="Roboto"/>
              </a:endParaRPr>
            </a:p>
          </p:txBody>
        </p:sp>
        <p:sp>
          <p:nvSpPr>
            <p:cNvPr id="467" name="Google Shape;467;p63"/>
            <p:cNvSpPr/>
            <p:nvPr/>
          </p:nvSpPr>
          <p:spPr>
            <a:xfrm>
              <a:off x="18289522" y="9918898"/>
              <a:ext cx="2468400" cy="923400"/>
            </a:xfrm>
            <a:prstGeom prst="rect">
              <a:avLst/>
            </a:prstGeom>
            <a:noFill/>
            <a:ln>
              <a:noFill/>
            </a:ln>
          </p:spPr>
          <p:txBody>
            <a:bodyPr anchorCtr="0" anchor="t" bIns="68625" lIns="68625" spcFirstLastPara="1" rIns="68625" wrap="square" tIns="6862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Data Lake</a:t>
              </a:r>
              <a:endParaRPr sz="1000">
                <a:solidFill>
                  <a:srgbClr val="666666"/>
                </a:solidFill>
                <a:latin typeface="Roboto"/>
                <a:ea typeface="Roboto"/>
                <a:cs typeface="Roboto"/>
                <a:sym typeface="Roboto"/>
              </a:endParaRPr>
            </a:p>
          </p:txBody>
        </p:sp>
        <p:grpSp>
          <p:nvGrpSpPr>
            <p:cNvPr id="468" name="Google Shape;468;p63"/>
            <p:cNvGrpSpPr/>
            <p:nvPr/>
          </p:nvGrpSpPr>
          <p:grpSpPr>
            <a:xfrm>
              <a:off x="5087071" y="9124998"/>
              <a:ext cx="15875100" cy="744000"/>
              <a:chOff x="0" y="0"/>
              <a:chExt cx="15875100" cy="744000"/>
            </a:xfrm>
          </p:grpSpPr>
          <p:sp>
            <p:nvSpPr>
              <p:cNvPr id="469" name="Google Shape;469;p63"/>
              <p:cNvSpPr/>
              <p:nvPr/>
            </p:nvSpPr>
            <p:spPr>
              <a:xfrm>
                <a:off x="0" y="0"/>
                <a:ext cx="15875100" cy="744000"/>
              </a:xfrm>
              <a:prstGeom prst="rect">
                <a:avLst/>
              </a:prstGeom>
              <a:solidFill>
                <a:srgbClr val="A6AAA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470" name="Google Shape;470;p63"/>
              <p:cNvSpPr/>
              <p:nvPr/>
            </p:nvSpPr>
            <p:spPr>
              <a:xfrm>
                <a:off x="0" y="94980"/>
                <a:ext cx="15875100" cy="554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000">
                    <a:solidFill>
                      <a:srgbClr val="FFFFFF"/>
                    </a:solidFill>
                    <a:latin typeface="Helvetica Neue"/>
                    <a:ea typeface="Helvetica Neue"/>
                    <a:cs typeface="Helvetica Neue"/>
                    <a:sym typeface="Helvetica Neue"/>
                  </a:rPr>
                  <a:t>ESB / Integration</a:t>
                </a:r>
                <a:endParaRPr sz="1000">
                  <a:solidFill>
                    <a:srgbClr val="FFFFFF"/>
                  </a:solidFill>
                  <a:latin typeface="Helvetica Neue"/>
                  <a:ea typeface="Helvetica Neue"/>
                  <a:cs typeface="Helvetica Neue"/>
                  <a:sym typeface="Helvetica Neue"/>
                </a:endParaRPr>
              </a:p>
            </p:txBody>
          </p:sp>
        </p:grpSp>
      </p:grpSp>
      <p:sp>
        <p:nvSpPr>
          <p:cNvPr id="471" name="Google Shape;471;p63"/>
          <p:cNvSpPr/>
          <p:nvPr/>
        </p:nvSpPr>
        <p:spPr>
          <a:xfrm>
            <a:off x="1059144" y="899889"/>
            <a:ext cx="1350300" cy="1350300"/>
          </a:xfrm>
          <a:custGeom>
            <a:rect b="b" l="l" r="r" t="t"/>
            <a:pathLst>
              <a:path extrusionOk="0" h="120000" w="120000">
                <a:moveTo>
                  <a:pt x="102425" y="17574"/>
                </a:moveTo>
                <a:cubicBezTo>
                  <a:pt x="125860" y="41004"/>
                  <a:pt x="125860" y="78995"/>
                  <a:pt x="102425" y="102425"/>
                </a:cubicBezTo>
                <a:cubicBezTo>
                  <a:pt x="78995" y="125860"/>
                  <a:pt x="41004" y="125860"/>
                  <a:pt x="17574" y="102425"/>
                </a:cubicBezTo>
                <a:cubicBezTo>
                  <a:pt x="-5860" y="78995"/>
                  <a:pt x="-5860" y="41004"/>
                  <a:pt x="17574" y="17574"/>
                </a:cubicBezTo>
                <a:cubicBezTo>
                  <a:pt x="41004" y="-5860"/>
                  <a:pt x="78995" y="-5860"/>
                  <a:pt x="102425" y="17574"/>
                </a:cubicBezTo>
                <a:close/>
              </a:path>
            </a:pathLst>
          </a:cu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nvGrpSpPr>
          <p:cNvPr id="472" name="Google Shape;472;p63"/>
          <p:cNvGrpSpPr/>
          <p:nvPr/>
        </p:nvGrpSpPr>
        <p:grpSpPr>
          <a:xfrm>
            <a:off x="1266317" y="1143350"/>
            <a:ext cx="820686" cy="803071"/>
            <a:chOff x="31" y="0"/>
            <a:chExt cx="2188497" cy="2141523"/>
          </a:xfrm>
        </p:grpSpPr>
        <p:sp>
          <p:nvSpPr>
            <p:cNvPr id="473" name="Google Shape;473;p63"/>
            <p:cNvSpPr/>
            <p:nvPr/>
          </p:nvSpPr>
          <p:spPr>
            <a:xfrm flipH="1">
              <a:off x="31" y="911805"/>
              <a:ext cx="582000" cy="414300"/>
            </a:xfrm>
            <a:custGeom>
              <a:rect b="b" l="l" r="r" t="t"/>
              <a:pathLst>
                <a:path extrusionOk="0" h="120000" w="120000">
                  <a:moveTo>
                    <a:pt x="120000" y="104838"/>
                  </a:moveTo>
                  <a:lnTo>
                    <a:pt x="52800" y="0"/>
                  </a:lnTo>
                  <a:lnTo>
                    <a:pt x="0" y="120000"/>
                  </a:ln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474" name="Google Shape;474;p63"/>
            <p:cNvSpPr/>
            <p:nvPr/>
          </p:nvSpPr>
          <p:spPr>
            <a:xfrm flipH="1">
              <a:off x="287114" y="911805"/>
              <a:ext cx="707400" cy="1162800"/>
            </a:xfrm>
            <a:custGeom>
              <a:rect b="b" l="l" r="r" t="t"/>
              <a:pathLst>
                <a:path extrusionOk="0" h="120000" w="120000">
                  <a:moveTo>
                    <a:pt x="114981" y="0"/>
                  </a:moveTo>
                  <a:cubicBezTo>
                    <a:pt x="136708" y="52300"/>
                    <a:pt x="85949" y="106772"/>
                    <a:pt x="0" y="120000"/>
                  </a:cubicBez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475" name="Google Shape;475;p63"/>
            <p:cNvSpPr/>
            <p:nvPr/>
          </p:nvSpPr>
          <p:spPr>
            <a:xfrm flipH="1">
              <a:off x="1378400" y="0"/>
              <a:ext cx="484500" cy="499800"/>
            </a:xfrm>
            <a:custGeom>
              <a:rect b="b" l="l" r="r" t="t"/>
              <a:pathLst>
                <a:path extrusionOk="0" h="120000" w="120000">
                  <a:moveTo>
                    <a:pt x="45050" y="0"/>
                  </a:moveTo>
                  <a:lnTo>
                    <a:pt x="0" y="108438"/>
                  </a:lnTo>
                  <a:lnTo>
                    <a:pt x="120000" y="120000"/>
                  </a:ln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476" name="Google Shape;476;p63"/>
            <p:cNvSpPr/>
            <p:nvPr/>
          </p:nvSpPr>
          <p:spPr>
            <a:xfrm flipH="1">
              <a:off x="521600" y="217093"/>
              <a:ext cx="1341300" cy="327000"/>
            </a:xfrm>
            <a:custGeom>
              <a:rect b="b" l="l" r="r" t="t"/>
              <a:pathLst>
                <a:path extrusionOk="0" h="120000" w="120000">
                  <a:moveTo>
                    <a:pt x="0" y="84338"/>
                  </a:moveTo>
                  <a:cubicBezTo>
                    <a:pt x="35683" y="-39546"/>
                    <a:pt x="89794" y="-26362"/>
                    <a:pt x="120000" y="120000"/>
                  </a:cubicBez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477" name="Google Shape;477;p63"/>
            <p:cNvSpPr/>
            <p:nvPr/>
          </p:nvSpPr>
          <p:spPr>
            <a:xfrm flipH="1">
              <a:off x="1533067" y="1628223"/>
              <a:ext cx="481800" cy="513300"/>
            </a:xfrm>
            <a:custGeom>
              <a:rect b="b" l="l" r="r" t="t"/>
              <a:pathLst>
                <a:path extrusionOk="0" h="120000" w="120000">
                  <a:moveTo>
                    <a:pt x="0" y="120000"/>
                  </a:moveTo>
                  <a:lnTo>
                    <a:pt x="120000" y="103477"/>
                  </a:lnTo>
                  <a:lnTo>
                    <a:pt x="69500" y="0"/>
                  </a:ln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478" name="Google Shape;478;p63"/>
            <p:cNvSpPr/>
            <p:nvPr/>
          </p:nvSpPr>
          <p:spPr>
            <a:xfrm flipH="1">
              <a:off x="1546828" y="868386"/>
              <a:ext cx="641700" cy="1209000"/>
            </a:xfrm>
            <a:custGeom>
              <a:rect b="b" l="l" r="r" t="t"/>
              <a:pathLst>
                <a:path extrusionOk="0" h="120000" w="120000">
                  <a:moveTo>
                    <a:pt x="120000" y="120000"/>
                  </a:moveTo>
                  <a:cubicBezTo>
                    <a:pt x="27838" y="102705"/>
                    <a:pt x="-22660" y="48916"/>
                    <a:pt x="9926" y="0"/>
                  </a:cubicBez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sp>
        <p:nvSpPr>
          <p:cNvPr id="479" name="Google Shape;479;p63"/>
          <p:cNvSpPr/>
          <p:nvPr/>
        </p:nvSpPr>
        <p:spPr>
          <a:xfrm>
            <a:off x="1059144" y="3329559"/>
            <a:ext cx="1350300" cy="1350300"/>
          </a:xfrm>
          <a:custGeom>
            <a:rect b="b" l="l" r="r" t="t"/>
            <a:pathLst>
              <a:path extrusionOk="0" h="120000" w="120000">
                <a:moveTo>
                  <a:pt x="102425" y="17574"/>
                </a:moveTo>
                <a:cubicBezTo>
                  <a:pt x="125860" y="41004"/>
                  <a:pt x="125860" y="78995"/>
                  <a:pt x="102425" y="102425"/>
                </a:cubicBezTo>
                <a:cubicBezTo>
                  <a:pt x="78995" y="125860"/>
                  <a:pt x="41004" y="125860"/>
                  <a:pt x="17574" y="102425"/>
                </a:cubicBezTo>
                <a:cubicBezTo>
                  <a:pt x="-5860" y="78995"/>
                  <a:pt x="-5860" y="41004"/>
                  <a:pt x="17574" y="17574"/>
                </a:cubicBezTo>
                <a:cubicBezTo>
                  <a:pt x="41004" y="-5860"/>
                  <a:pt x="78995" y="-5860"/>
                  <a:pt x="102425" y="17574"/>
                </a:cubicBezTo>
                <a:close/>
              </a:path>
            </a:pathLst>
          </a:cu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nvGrpSpPr>
          <p:cNvPr id="480" name="Google Shape;480;p63"/>
          <p:cNvGrpSpPr/>
          <p:nvPr/>
        </p:nvGrpSpPr>
        <p:grpSpPr>
          <a:xfrm>
            <a:off x="1263073" y="3574067"/>
            <a:ext cx="820687" cy="803071"/>
            <a:chOff x="31" y="0"/>
            <a:chExt cx="2188498" cy="2141523"/>
          </a:xfrm>
        </p:grpSpPr>
        <p:sp>
          <p:nvSpPr>
            <p:cNvPr id="481" name="Google Shape;481;p63"/>
            <p:cNvSpPr/>
            <p:nvPr/>
          </p:nvSpPr>
          <p:spPr>
            <a:xfrm flipH="1">
              <a:off x="31" y="911804"/>
              <a:ext cx="582000" cy="414300"/>
            </a:xfrm>
            <a:custGeom>
              <a:rect b="b" l="l" r="r" t="t"/>
              <a:pathLst>
                <a:path extrusionOk="0" h="120000" w="120000">
                  <a:moveTo>
                    <a:pt x="120000" y="104838"/>
                  </a:moveTo>
                  <a:lnTo>
                    <a:pt x="52800" y="0"/>
                  </a:lnTo>
                  <a:lnTo>
                    <a:pt x="0" y="120000"/>
                  </a:ln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482" name="Google Shape;482;p63"/>
            <p:cNvSpPr/>
            <p:nvPr/>
          </p:nvSpPr>
          <p:spPr>
            <a:xfrm flipH="1">
              <a:off x="287115" y="911805"/>
              <a:ext cx="707400" cy="1162800"/>
            </a:xfrm>
            <a:custGeom>
              <a:rect b="b" l="l" r="r" t="t"/>
              <a:pathLst>
                <a:path extrusionOk="0" h="120000" w="120000">
                  <a:moveTo>
                    <a:pt x="114981" y="0"/>
                  </a:moveTo>
                  <a:cubicBezTo>
                    <a:pt x="136708" y="52300"/>
                    <a:pt x="85949" y="106772"/>
                    <a:pt x="0" y="120000"/>
                  </a:cubicBez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483" name="Google Shape;483;p63"/>
            <p:cNvSpPr/>
            <p:nvPr/>
          </p:nvSpPr>
          <p:spPr>
            <a:xfrm flipH="1">
              <a:off x="1378401" y="0"/>
              <a:ext cx="484500" cy="499800"/>
            </a:xfrm>
            <a:custGeom>
              <a:rect b="b" l="l" r="r" t="t"/>
              <a:pathLst>
                <a:path extrusionOk="0" h="120000" w="120000">
                  <a:moveTo>
                    <a:pt x="45050" y="0"/>
                  </a:moveTo>
                  <a:lnTo>
                    <a:pt x="0" y="108438"/>
                  </a:lnTo>
                  <a:lnTo>
                    <a:pt x="120000" y="120000"/>
                  </a:ln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484" name="Google Shape;484;p63"/>
            <p:cNvSpPr/>
            <p:nvPr/>
          </p:nvSpPr>
          <p:spPr>
            <a:xfrm flipH="1">
              <a:off x="521601" y="217093"/>
              <a:ext cx="1341300" cy="327000"/>
            </a:xfrm>
            <a:custGeom>
              <a:rect b="b" l="l" r="r" t="t"/>
              <a:pathLst>
                <a:path extrusionOk="0" h="120000" w="120000">
                  <a:moveTo>
                    <a:pt x="0" y="84338"/>
                  </a:moveTo>
                  <a:cubicBezTo>
                    <a:pt x="35683" y="-39546"/>
                    <a:pt x="89794" y="-26362"/>
                    <a:pt x="120000" y="120000"/>
                  </a:cubicBez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485" name="Google Shape;485;p63"/>
            <p:cNvSpPr/>
            <p:nvPr/>
          </p:nvSpPr>
          <p:spPr>
            <a:xfrm flipH="1">
              <a:off x="1533068" y="1628223"/>
              <a:ext cx="481800" cy="513300"/>
            </a:xfrm>
            <a:custGeom>
              <a:rect b="b" l="l" r="r" t="t"/>
              <a:pathLst>
                <a:path extrusionOk="0" h="120000" w="120000">
                  <a:moveTo>
                    <a:pt x="0" y="120000"/>
                  </a:moveTo>
                  <a:lnTo>
                    <a:pt x="120000" y="103477"/>
                  </a:lnTo>
                  <a:lnTo>
                    <a:pt x="69500" y="0"/>
                  </a:ln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486" name="Google Shape;486;p63"/>
            <p:cNvSpPr/>
            <p:nvPr/>
          </p:nvSpPr>
          <p:spPr>
            <a:xfrm flipH="1">
              <a:off x="1546829" y="868385"/>
              <a:ext cx="641700" cy="1209000"/>
            </a:xfrm>
            <a:custGeom>
              <a:rect b="b" l="l" r="r" t="t"/>
              <a:pathLst>
                <a:path extrusionOk="0" h="120000" w="120000">
                  <a:moveTo>
                    <a:pt x="120000" y="120000"/>
                  </a:moveTo>
                  <a:cubicBezTo>
                    <a:pt x="27838" y="102705"/>
                    <a:pt x="-22660" y="48916"/>
                    <a:pt x="9926" y="0"/>
                  </a:cubicBez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sp>
        <p:nvSpPr>
          <p:cNvPr id="487" name="Google Shape;487;p63"/>
          <p:cNvSpPr/>
          <p:nvPr/>
        </p:nvSpPr>
        <p:spPr>
          <a:xfrm>
            <a:off x="1551433" y="1471243"/>
            <a:ext cx="366000" cy="2079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200">
                <a:solidFill>
                  <a:srgbClr val="666666"/>
                </a:solidFill>
                <a:latin typeface="Roboto"/>
                <a:ea typeface="Roboto"/>
                <a:cs typeface="Roboto"/>
                <a:sym typeface="Roboto"/>
              </a:rPr>
              <a:t>Days</a:t>
            </a:r>
            <a:endParaRPr sz="1200">
              <a:solidFill>
                <a:srgbClr val="666666"/>
              </a:solidFill>
              <a:latin typeface="Roboto"/>
              <a:ea typeface="Roboto"/>
              <a:cs typeface="Roboto"/>
              <a:sym typeface="Roboto"/>
            </a:endParaRPr>
          </a:p>
        </p:txBody>
      </p:sp>
      <p:sp>
        <p:nvSpPr>
          <p:cNvPr id="488" name="Google Shape;488;p63"/>
          <p:cNvSpPr/>
          <p:nvPr/>
        </p:nvSpPr>
        <p:spPr>
          <a:xfrm>
            <a:off x="1556919" y="3900913"/>
            <a:ext cx="394800" cy="207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 sz="1200">
                <a:solidFill>
                  <a:srgbClr val="666666"/>
                </a:solidFill>
                <a:latin typeface="Roboto"/>
                <a:ea typeface="Roboto"/>
                <a:cs typeface="Roboto"/>
                <a:sym typeface="Roboto"/>
              </a:rPr>
              <a:t>Years</a:t>
            </a:r>
            <a:endParaRPr sz="1200">
              <a:solidFill>
                <a:srgbClr val="666666"/>
              </a:solidFill>
              <a:latin typeface="Roboto"/>
              <a:ea typeface="Roboto"/>
              <a:cs typeface="Roboto"/>
              <a:sym typeface="Roboto"/>
            </a:endParaRPr>
          </a:p>
        </p:txBody>
      </p:sp>
      <p:sp>
        <p:nvSpPr>
          <p:cNvPr id="489" name="Google Shape;489;p63"/>
          <p:cNvSpPr/>
          <p:nvPr/>
        </p:nvSpPr>
        <p:spPr>
          <a:xfrm rot="-5413596">
            <a:off x="310634" y="2694393"/>
            <a:ext cx="1517112" cy="190502"/>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 sz="1000">
                <a:solidFill>
                  <a:srgbClr val="666666"/>
                </a:solidFill>
                <a:latin typeface="Roboto"/>
                <a:ea typeface="Roboto"/>
                <a:cs typeface="Roboto"/>
                <a:sym typeface="Roboto"/>
              </a:rPr>
              <a:t>Pace of change</a:t>
            </a:r>
            <a:endParaRPr sz="1000">
              <a:solidFill>
                <a:srgbClr val="666666"/>
              </a:solidFill>
              <a:latin typeface="Roboto"/>
              <a:ea typeface="Roboto"/>
              <a:cs typeface="Roboto"/>
              <a:sym typeface="Roboto"/>
            </a:endParaRPr>
          </a:p>
        </p:txBody>
      </p:sp>
      <p:sp>
        <p:nvSpPr>
          <p:cNvPr id="490" name="Google Shape;490;p63"/>
          <p:cNvSpPr/>
          <p:nvPr/>
        </p:nvSpPr>
        <p:spPr>
          <a:xfrm rot="-5400000">
            <a:off x="539296" y="2617890"/>
            <a:ext cx="1459200" cy="284700"/>
          </a:xfrm>
          <a:prstGeom prst="rightArrow">
            <a:avLst>
              <a:gd fmla="val 52612" name="adj1"/>
              <a:gd fmla="val 49515" name="adj2"/>
            </a:avLst>
          </a:prstGeom>
          <a:solidFill>
            <a:srgbClr val="CCCCC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nvGrpSpPr>
          <p:cNvPr id="491" name="Google Shape;491;p63"/>
          <p:cNvGrpSpPr/>
          <p:nvPr/>
        </p:nvGrpSpPr>
        <p:grpSpPr>
          <a:xfrm>
            <a:off x="7339060" y="1398747"/>
            <a:ext cx="319120" cy="434805"/>
            <a:chOff x="0" y="0"/>
            <a:chExt cx="834300" cy="1088100"/>
          </a:xfrm>
        </p:grpSpPr>
        <p:sp>
          <p:nvSpPr>
            <p:cNvPr id="492" name="Google Shape;492;p63"/>
            <p:cNvSpPr/>
            <p:nvPr/>
          </p:nvSpPr>
          <p:spPr>
            <a:xfrm>
              <a:off x="0" y="0"/>
              <a:ext cx="834300" cy="1088100"/>
            </a:xfrm>
            <a:custGeom>
              <a:rect b="b" l="l" r="r" t="t"/>
              <a:pathLst>
                <a:path extrusionOk="0" h="120000" w="120000">
                  <a:moveTo>
                    <a:pt x="104350" y="96000"/>
                  </a:moveTo>
                  <a:lnTo>
                    <a:pt x="15650" y="96000"/>
                  </a:lnTo>
                  <a:lnTo>
                    <a:pt x="15650" y="16000"/>
                  </a:lnTo>
                  <a:lnTo>
                    <a:pt x="104350" y="16000"/>
                  </a:lnTo>
                  <a:cubicBezTo>
                    <a:pt x="104350" y="16000"/>
                    <a:pt x="104350" y="96000"/>
                    <a:pt x="104350" y="96000"/>
                  </a:cubicBezTo>
                  <a:close/>
                  <a:moveTo>
                    <a:pt x="60000" y="112000"/>
                  </a:moveTo>
                  <a:cubicBezTo>
                    <a:pt x="55683" y="112000"/>
                    <a:pt x="52172" y="109311"/>
                    <a:pt x="52172" y="106000"/>
                  </a:cubicBezTo>
                  <a:cubicBezTo>
                    <a:pt x="52172" y="102688"/>
                    <a:pt x="55683" y="100000"/>
                    <a:pt x="60000" y="100000"/>
                  </a:cubicBezTo>
                  <a:cubicBezTo>
                    <a:pt x="64316" y="100000"/>
                    <a:pt x="67827" y="102688"/>
                    <a:pt x="67827" y="106000"/>
                  </a:cubicBezTo>
                  <a:cubicBezTo>
                    <a:pt x="67827" y="109311"/>
                    <a:pt x="64316" y="112000"/>
                    <a:pt x="60000" y="112000"/>
                  </a:cubicBezTo>
                  <a:close/>
                  <a:moveTo>
                    <a:pt x="60000" y="7000"/>
                  </a:moveTo>
                  <a:cubicBezTo>
                    <a:pt x="62155" y="7000"/>
                    <a:pt x="63911" y="8344"/>
                    <a:pt x="63911" y="10000"/>
                  </a:cubicBezTo>
                  <a:cubicBezTo>
                    <a:pt x="63911" y="11655"/>
                    <a:pt x="62155" y="13000"/>
                    <a:pt x="60000" y="13000"/>
                  </a:cubicBezTo>
                  <a:cubicBezTo>
                    <a:pt x="57844" y="13000"/>
                    <a:pt x="56088" y="11655"/>
                    <a:pt x="56088" y="10000"/>
                  </a:cubicBezTo>
                  <a:cubicBezTo>
                    <a:pt x="56088" y="8344"/>
                    <a:pt x="57844" y="7000"/>
                    <a:pt x="60000" y="7000"/>
                  </a:cubicBezTo>
                  <a:close/>
                  <a:moveTo>
                    <a:pt x="104350" y="0"/>
                  </a:moveTo>
                  <a:lnTo>
                    <a:pt x="15650" y="0"/>
                  </a:lnTo>
                  <a:cubicBezTo>
                    <a:pt x="7022" y="0"/>
                    <a:pt x="0" y="5383"/>
                    <a:pt x="0" y="12000"/>
                  </a:cubicBezTo>
                  <a:lnTo>
                    <a:pt x="0" y="108000"/>
                  </a:lnTo>
                  <a:cubicBezTo>
                    <a:pt x="0" y="114616"/>
                    <a:pt x="7022" y="120000"/>
                    <a:pt x="15650" y="120000"/>
                  </a:cubicBezTo>
                  <a:lnTo>
                    <a:pt x="104350" y="120000"/>
                  </a:lnTo>
                  <a:cubicBezTo>
                    <a:pt x="112977" y="120000"/>
                    <a:pt x="120000" y="114616"/>
                    <a:pt x="120000" y="108000"/>
                  </a:cubicBezTo>
                  <a:lnTo>
                    <a:pt x="120000" y="12000"/>
                  </a:lnTo>
                  <a:cubicBezTo>
                    <a:pt x="120000" y="5383"/>
                    <a:pt x="112977" y="0"/>
                    <a:pt x="10435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493" name="Google Shape;493;p63"/>
            <p:cNvSpPr/>
            <p:nvPr/>
          </p:nvSpPr>
          <p:spPr>
            <a:xfrm>
              <a:off x="219088" y="253454"/>
              <a:ext cx="108900" cy="1089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494" name="Google Shape;494;p63"/>
            <p:cNvSpPr/>
            <p:nvPr/>
          </p:nvSpPr>
          <p:spPr>
            <a:xfrm>
              <a:off x="360851" y="253454"/>
              <a:ext cx="108900" cy="1089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495" name="Google Shape;495;p63"/>
            <p:cNvSpPr/>
            <p:nvPr/>
          </p:nvSpPr>
          <p:spPr>
            <a:xfrm>
              <a:off x="506909" y="253454"/>
              <a:ext cx="108900" cy="1089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496" name="Google Shape;496;p63"/>
            <p:cNvSpPr/>
            <p:nvPr/>
          </p:nvSpPr>
          <p:spPr>
            <a:xfrm>
              <a:off x="219088" y="399513"/>
              <a:ext cx="108900" cy="1089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497" name="Google Shape;497;p63"/>
            <p:cNvSpPr/>
            <p:nvPr/>
          </p:nvSpPr>
          <p:spPr>
            <a:xfrm>
              <a:off x="360851" y="399513"/>
              <a:ext cx="108900" cy="1089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498" name="Google Shape;498;p63"/>
            <p:cNvSpPr/>
            <p:nvPr/>
          </p:nvSpPr>
          <p:spPr>
            <a:xfrm>
              <a:off x="506909" y="399513"/>
              <a:ext cx="108900" cy="1089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499" name="Google Shape;499;p63"/>
            <p:cNvSpPr/>
            <p:nvPr/>
          </p:nvSpPr>
          <p:spPr>
            <a:xfrm>
              <a:off x="219088" y="541276"/>
              <a:ext cx="108900" cy="1089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500" name="Google Shape;500;p63"/>
            <p:cNvSpPr/>
            <p:nvPr/>
          </p:nvSpPr>
          <p:spPr>
            <a:xfrm>
              <a:off x="360851" y="541276"/>
              <a:ext cx="108900" cy="1089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grpSp>
        <p:nvGrpSpPr>
          <p:cNvPr id="501" name="Google Shape;501;p63"/>
          <p:cNvGrpSpPr/>
          <p:nvPr/>
        </p:nvGrpSpPr>
        <p:grpSpPr>
          <a:xfrm>
            <a:off x="3874196" y="1406536"/>
            <a:ext cx="145826" cy="419138"/>
            <a:chOff x="0" y="0"/>
            <a:chExt cx="490500" cy="1349446"/>
          </a:xfrm>
        </p:grpSpPr>
        <p:sp>
          <p:nvSpPr>
            <p:cNvPr id="502" name="Google Shape;502;p63"/>
            <p:cNvSpPr/>
            <p:nvPr/>
          </p:nvSpPr>
          <p:spPr>
            <a:xfrm>
              <a:off x="0" y="394206"/>
              <a:ext cx="490500" cy="558900"/>
            </a:xfrm>
            <a:custGeom>
              <a:rect b="b" l="l" r="r" t="t"/>
              <a:pathLst>
                <a:path extrusionOk="0" h="120000" w="120000">
                  <a:moveTo>
                    <a:pt x="103283" y="104277"/>
                  </a:moveTo>
                  <a:lnTo>
                    <a:pt x="16716" y="104277"/>
                  </a:lnTo>
                  <a:lnTo>
                    <a:pt x="16716" y="15722"/>
                  </a:lnTo>
                  <a:lnTo>
                    <a:pt x="103283" y="15722"/>
                  </a:lnTo>
                  <a:cubicBezTo>
                    <a:pt x="103283" y="15722"/>
                    <a:pt x="103283" y="104277"/>
                    <a:pt x="103283" y="104277"/>
                  </a:cubicBezTo>
                  <a:close/>
                  <a:moveTo>
                    <a:pt x="0" y="0"/>
                  </a:moveTo>
                  <a:lnTo>
                    <a:pt x="0" y="120000"/>
                  </a:lnTo>
                  <a:lnTo>
                    <a:pt x="120000" y="120000"/>
                  </a:lnTo>
                  <a:lnTo>
                    <a:pt x="120000" y="0"/>
                  </a:lnTo>
                  <a:cubicBezTo>
                    <a:pt x="120000" y="0"/>
                    <a:pt x="0" y="0"/>
                    <a:pt x="0" y="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03" name="Google Shape;503;p63"/>
            <p:cNvSpPr/>
            <p:nvPr/>
          </p:nvSpPr>
          <p:spPr>
            <a:xfrm>
              <a:off x="99379" y="0"/>
              <a:ext cx="292500" cy="3954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04" name="Google Shape;504;p63"/>
            <p:cNvSpPr/>
            <p:nvPr/>
          </p:nvSpPr>
          <p:spPr>
            <a:xfrm>
              <a:off x="99379" y="954046"/>
              <a:ext cx="292500" cy="3954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05" name="Google Shape;505;p63"/>
            <p:cNvSpPr/>
            <p:nvPr/>
          </p:nvSpPr>
          <p:spPr>
            <a:xfrm>
              <a:off x="202072" y="629405"/>
              <a:ext cx="85500" cy="855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06" name="Google Shape;506;p63"/>
            <p:cNvSpPr/>
            <p:nvPr/>
          </p:nvSpPr>
          <p:spPr>
            <a:xfrm>
              <a:off x="142444" y="576402"/>
              <a:ext cx="59100" cy="591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07" name="Google Shape;507;p63"/>
            <p:cNvSpPr/>
            <p:nvPr/>
          </p:nvSpPr>
          <p:spPr>
            <a:xfrm>
              <a:off x="168945" y="516774"/>
              <a:ext cx="34800" cy="348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08" name="Google Shape;508;p63"/>
            <p:cNvSpPr/>
            <p:nvPr/>
          </p:nvSpPr>
          <p:spPr>
            <a:xfrm>
              <a:off x="288201" y="785100"/>
              <a:ext cx="34800" cy="348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09" name="Google Shape;509;p63"/>
            <p:cNvSpPr/>
            <p:nvPr/>
          </p:nvSpPr>
          <p:spPr>
            <a:xfrm>
              <a:off x="168945" y="785100"/>
              <a:ext cx="34800" cy="348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10" name="Google Shape;510;p63"/>
            <p:cNvSpPr/>
            <p:nvPr/>
          </p:nvSpPr>
          <p:spPr>
            <a:xfrm>
              <a:off x="228573" y="818227"/>
              <a:ext cx="34800" cy="348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11" name="Google Shape;511;p63"/>
            <p:cNvSpPr/>
            <p:nvPr/>
          </p:nvSpPr>
          <p:spPr>
            <a:xfrm>
              <a:off x="225260" y="496898"/>
              <a:ext cx="34800" cy="348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12" name="Google Shape;512;p63"/>
            <p:cNvSpPr/>
            <p:nvPr/>
          </p:nvSpPr>
          <p:spPr>
            <a:xfrm>
              <a:off x="149069" y="652594"/>
              <a:ext cx="34800" cy="348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13" name="Google Shape;513;p63"/>
            <p:cNvSpPr/>
            <p:nvPr/>
          </p:nvSpPr>
          <p:spPr>
            <a:xfrm>
              <a:off x="304764" y="652594"/>
              <a:ext cx="34800" cy="348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14" name="Google Shape;514;p63"/>
            <p:cNvSpPr/>
            <p:nvPr/>
          </p:nvSpPr>
          <p:spPr>
            <a:xfrm>
              <a:off x="281576" y="516774"/>
              <a:ext cx="34800" cy="348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15" name="Google Shape;515;p63"/>
            <p:cNvSpPr/>
            <p:nvPr/>
          </p:nvSpPr>
          <p:spPr>
            <a:xfrm>
              <a:off x="288201" y="576402"/>
              <a:ext cx="59100" cy="591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16" name="Google Shape;516;p63"/>
            <p:cNvSpPr/>
            <p:nvPr/>
          </p:nvSpPr>
          <p:spPr>
            <a:xfrm>
              <a:off x="215322" y="546588"/>
              <a:ext cx="59100" cy="591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17" name="Google Shape;517;p63"/>
            <p:cNvSpPr/>
            <p:nvPr/>
          </p:nvSpPr>
          <p:spPr>
            <a:xfrm>
              <a:off x="142444" y="702283"/>
              <a:ext cx="59100" cy="591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18" name="Google Shape;518;p63"/>
            <p:cNvSpPr/>
            <p:nvPr/>
          </p:nvSpPr>
          <p:spPr>
            <a:xfrm>
              <a:off x="288201" y="702283"/>
              <a:ext cx="59100" cy="591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19" name="Google Shape;519;p63"/>
            <p:cNvSpPr/>
            <p:nvPr/>
          </p:nvSpPr>
          <p:spPr>
            <a:xfrm>
              <a:off x="215322" y="742035"/>
              <a:ext cx="59100" cy="591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grpSp>
      <p:grpSp>
        <p:nvGrpSpPr>
          <p:cNvPr id="520" name="Google Shape;520;p63"/>
          <p:cNvGrpSpPr/>
          <p:nvPr/>
        </p:nvGrpSpPr>
        <p:grpSpPr>
          <a:xfrm>
            <a:off x="5722279" y="1539712"/>
            <a:ext cx="398352" cy="152825"/>
            <a:chOff x="0" y="0"/>
            <a:chExt cx="1252678" cy="459900"/>
          </a:xfrm>
        </p:grpSpPr>
        <p:sp>
          <p:nvSpPr>
            <p:cNvPr id="521" name="Google Shape;521;p63"/>
            <p:cNvSpPr/>
            <p:nvPr/>
          </p:nvSpPr>
          <p:spPr>
            <a:xfrm>
              <a:off x="82329" y="0"/>
              <a:ext cx="1086900" cy="459900"/>
            </a:xfrm>
            <a:custGeom>
              <a:rect b="b" l="l" r="r" t="t"/>
              <a:pathLst>
                <a:path extrusionOk="0" h="120000" w="120000">
                  <a:moveTo>
                    <a:pt x="103844" y="10911"/>
                  </a:moveTo>
                  <a:lnTo>
                    <a:pt x="76155" y="10911"/>
                  </a:lnTo>
                  <a:cubicBezTo>
                    <a:pt x="73555" y="10911"/>
                    <a:pt x="71088" y="13405"/>
                    <a:pt x="69088" y="17277"/>
                  </a:cubicBezTo>
                  <a:cubicBezTo>
                    <a:pt x="68411" y="6244"/>
                    <a:pt x="65188" y="0"/>
                    <a:pt x="60000" y="0"/>
                  </a:cubicBezTo>
                  <a:cubicBezTo>
                    <a:pt x="54811" y="0"/>
                    <a:pt x="51588" y="6244"/>
                    <a:pt x="50911" y="17277"/>
                  </a:cubicBezTo>
                  <a:cubicBezTo>
                    <a:pt x="48911" y="13405"/>
                    <a:pt x="46444" y="10911"/>
                    <a:pt x="43844" y="10911"/>
                  </a:cubicBezTo>
                  <a:lnTo>
                    <a:pt x="16155" y="10911"/>
                  </a:lnTo>
                  <a:cubicBezTo>
                    <a:pt x="6488" y="10911"/>
                    <a:pt x="0" y="33472"/>
                    <a:pt x="0" y="54544"/>
                  </a:cubicBezTo>
                  <a:cubicBezTo>
                    <a:pt x="0" y="91861"/>
                    <a:pt x="11905" y="120000"/>
                    <a:pt x="27694" y="120000"/>
                  </a:cubicBezTo>
                  <a:cubicBezTo>
                    <a:pt x="43477" y="120000"/>
                    <a:pt x="55383" y="91861"/>
                    <a:pt x="55383" y="54544"/>
                  </a:cubicBezTo>
                  <a:lnTo>
                    <a:pt x="55383" y="49088"/>
                  </a:lnTo>
                  <a:lnTo>
                    <a:pt x="55383" y="38183"/>
                  </a:lnTo>
                  <a:lnTo>
                    <a:pt x="55383" y="21816"/>
                  </a:lnTo>
                  <a:cubicBezTo>
                    <a:pt x="55383" y="13966"/>
                    <a:pt x="56677" y="10911"/>
                    <a:pt x="60000" y="10911"/>
                  </a:cubicBezTo>
                  <a:cubicBezTo>
                    <a:pt x="63322" y="10911"/>
                    <a:pt x="64616" y="13966"/>
                    <a:pt x="64616" y="21816"/>
                  </a:cubicBezTo>
                  <a:lnTo>
                    <a:pt x="64616" y="38183"/>
                  </a:lnTo>
                  <a:lnTo>
                    <a:pt x="64616" y="49088"/>
                  </a:lnTo>
                  <a:lnTo>
                    <a:pt x="64616" y="54544"/>
                  </a:lnTo>
                  <a:cubicBezTo>
                    <a:pt x="64616" y="91861"/>
                    <a:pt x="76522" y="120000"/>
                    <a:pt x="92305" y="120000"/>
                  </a:cubicBezTo>
                  <a:cubicBezTo>
                    <a:pt x="108094" y="120000"/>
                    <a:pt x="120000" y="91861"/>
                    <a:pt x="120000" y="54544"/>
                  </a:cubicBezTo>
                  <a:cubicBezTo>
                    <a:pt x="120000" y="33472"/>
                    <a:pt x="113511" y="10911"/>
                    <a:pt x="103844" y="10911"/>
                  </a:cubicBezTo>
                  <a:close/>
                </a:path>
              </a:pathLst>
            </a:custGeom>
            <a:solidFill>
              <a:srgbClr val="34935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22" name="Google Shape;522;p63"/>
            <p:cNvSpPr/>
            <p:nvPr/>
          </p:nvSpPr>
          <p:spPr>
            <a:xfrm>
              <a:off x="0" y="0"/>
              <a:ext cx="125400" cy="125400"/>
            </a:xfrm>
            <a:custGeom>
              <a:rect b="b" l="l" r="r" t="t"/>
              <a:pathLst>
                <a:path extrusionOk="0" h="120000" w="120000">
                  <a:moveTo>
                    <a:pt x="120000" y="20000"/>
                  </a:moveTo>
                  <a:cubicBezTo>
                    <a:pt x="120000" y="8944"/>
                    <a:pt x="111055" y="0"/>
                    <a:pt x="100000" y="0"/>
                  </a:cubicBezTo>
                  <a:cubicBezTo>
                    <a:pt x="48594" y="0"/>
                    <a:pt x="0" y="48594"/>
                    <a:pt x="0" y="100000"/>
                  </a:cubicBezTo>
                  <a:cubicBezTo>
                    <a:pt x="0" y="111055"/>
                    <a:pt x="8944" y="120000"/>
                    <a:pt x="20000" y="120000"/>
                  </a:cubicBezTo>
                  <a:cubicBezTo>
                    <a:pt x="31055" y="120000"/>
                    <a:pt x="40000" y="111055"/>
                    <a:pt x="40000" y="100000"/>
                  </a:cubicBezTo>
                  <a:cubicBezTo>
                    <a:pt x="40000" y="70838"/>
                    <a:pt x="70838" y="40000"/>
                    <a:pt x="100000" y="40000"/>
                  </a:cubicBezTo>
                  <a:cubicBezTo>
                    <a:pt x="111055" y="40000"/>
                    <a:pt x="120000" y="31055"/>
                    <a:pt x="120000" y="20000"/>
                  </a:cubicBezTo>
                  <a:close/>
                </a:path>
              </a:pathLst>
            </a:custGeom>
            <a:solidFill>
              <a:srgbClr val="34935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23" name="Google Shape;523;p63"/>
            <p:cNvSpPr/>
            <p:nvPr/>
          </p:nvSpPr>
          <p:spPr>
            <a:xfrm>
              <a:off x="1127278" y="0"/>
              <a:ext cx="125400" cy="125400"/>
            </a:xfrm>
            <a:custGeom>
              <a:rect b="b" l="l" r="r" t="t"/>
              <a:pathLst>
                <a:path extrusionOk="0" h="120000" w="120000">
                  <a:moveTo>
                    <a:pt x="20000" y="0"/>
                  </a:moveTo>
                  <a:cubicBezTo>
                    <a:pt x="8944" y="0"/>
                    <a:pt x="0" y="8944"/>
                    <a:pt x="0" y="20000"/>
                  </a:cubicBezTo>
                  <a:cubicBezTo>
                    <a:pt x="0" y="31055"/>
                    <a:pt x="8944" y="40000"/>
                    <a:pt x="20000" y="40000"/>
                  </a:cubicBezTo>
                  <a:cubicBezTo>
                    <a:pt x="49161" y="40000"/>
                    <a:pt x="80000" y="70838"/>
                    <a:pt x="80000" y="100000"/>
                  </a:cubicBezTo>
                  <a:cubicBezTo>
                    <a:pt x="80000" y="111055"/>
                    <a:pt x="88944" y="120000"/>
                    <a:pt x="100000" y="120000"/>
                  </a:cubicBezTo>
                  <a:cubicBezTo>
                    <a:pt x="111055" y="120000"/>
                    <a:pt x="120000" y="111055"/>
                    <a:pt x="120000" y="100000"/>
                  </a:cubicBezTo>
                  <a:cubicBezTo>
                    <a:pt x="120000" y="48594"/>
                    <a:pt x="71405" y="0"/>
                    <a:pt x="20000" y="0"/>
                  </a:cubicBezTo>
                  <a:close/>
                </a:path>
              </a:pathLst>
            </a:custGeom>
            <a:solidFill>
              <a:srgbClr val="34935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grpSp>
      <p:grpSp>
        <p:nvGrpSpPr>
          <p:cNvPr id="524" name="Google Shape;524;p63"/>
          <p:cNvGrpSpPr/>
          <p:nvPr/>
        </p:nvGrpSpPr>
        <p:grpSpPr>
          <a:xfrm>
            <a:off x="4374118" y="1456896"/>
            <a:ext cx="304231" cy="318398"/>
            <a:chOff x="0" y="0"/>
            <a:chExt cx="956700" cy="958163"/>
          </a:xfrm>
        </p:grpSpPr>
        <p:sp>
          <p:nvSpPr>
            <p:cNvPr id="525" name="Google Shape;525;p63"/>
            <p:cNvSpPr/>
            <p:nvPr/>
          </p:nvSpPr>
          <p:spPr>
            <a:xfrm>
              <a:off x="239370" y="239370"/>
              <a:ext cx="478200" cy="478200"/>
            </a:xfrm>
            <a:custGeom>
              <a:rect b="b" l="l" r="r" t="t"/>
              <a:pathLst>
                <a:path extrusionOk="0" h="120000" w="120000">
                  <a:moveTo>
                    <a:pt x="60000" y="120000"/>
                  </a:moveTo>
                  <a:cubicBezTo>
                    <a:pt x="93083" y="120000"/>
                    <a:pt x="120000" y="93083"/>
                    <a:pt x="120000" y="60000"/>
                  </a:cubicBezTo>
                  <a:cubicBezTo>
                    <a:pt x="120000" y="26916"/>
                    <a:pt x="93083" y="0"/>
                    <a:pt x="60000" y="0"/>
                  </a:cubicBezTo>
                  <a:cubicBezTo>
                    <a:pt x="26916" y="0"/>
                    <a:pt x="0" y="26916"/>
                    <a:pt x="0" y="60000"/>
                  </a:cubicBezTo>
                  <a:cubicBezTo>
                    <a:pt x="0" y="93083"/>
                    <a:pt x="26916" y="120000"/>
                    <a:pt x="60000" y="120000"/>
                  </a:cubicBezTo>
                  <a:close/>
                </a:path>
              </a:pathLst>
            </a:custGeom>
            <a:solidFill>
              <a:srgbClr val="EA4335"/>
            </a:solidFill>
            <a:ln>
              <a:noFill/>
            </a:ln>
          </p:spPr>
          <p:txBody>
            <a:bodyPr anchorCtr="0" anchor="ctr" bIns="38125" lIns="38125" spcFirstLastPara="1" rIns="38125" wrap="square" tIns="38125">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26" name="Google Shape;526;p63"/>
            <p:cNvSpPr/>
            <p:nvPr/>
          </p:nvSpPr>
          <p:spPr>
            <a:xfrm>
              <a:off x="0" y="0"/>
              <a:ext cx="956700" cy="655200"/>
            </a:xfrm>
            <a:custGeom>
              <a:rect b="b" l="l" r="r" t="t"/>
              <a:pathLst>
                <a:path extrusionOk="0" h="120000" w="120000">
                  <a:moveTo>
                    <a:pt x="99905" y="55377"/>
                  </a:moveTo>
                  <a:cubicBezTo>
                    <a:pt x="98894" y="24605"/>
                    <a:pt x="81411" y="0"/>
                    <a:pt x="60000" y="0"/>
                  </a:cubicBezTo>
                  <a:cubicBezTo>
                    <a:pt x="38588" y="0"/>
                    <a:pt x="21105" y="24605"/>
                    <a:pt x="20094" y="55377"/>
                  </a:cubicBezTo>
                  <a:cubicBezTo>
                    <a:pt x="8855" y="56805"/>
                    <a:pt x="0" y="70711"/>
                    <a:pt x="0" y="87616"/>
                  </a:cubicBezTo>
                  <a:cubicBezTo>
                    <a:pt x="0" y="105472"/>
                    <a:pt x="9866" y="120000"/>
                    <a:pt x="22000" y="120000"/>
                  </a:cubicBezTo>
                  <a:cubicBezTo>
                    <a:pt x="23105" y="120000"/>
                    <a:pt x="24000" y="118694"/>
                    <a:pt x="24000" y="117077"/>
                  </a:cubicBezTo>
                  <a:lnTo>
                    <a:pt x="24000" y="58161"/>
                  </a:lnTo>
                  <a:cubicBezTo>
                    <a:pt x="24000" y="29311"/>
                    <a:pt x="40150" y="5838"/>
                    <a:pt x="60000" y="5838"/>
                  </a:cubicBezTo>
                  <a:cubicBezTo>
                    <a:pt x="79850" y="5838"/>
                    <a:pt x="96000" y="29311"/>
                    <a:pt x="96000" y="58161"/>
                  </a:cubicBezTo>
                  <a:lnTo>
                    <a:pt x="96000" y="117077"/>
                  </a:lnTo>
                  <a:cubicBezTo>
                    <a:pt x="96000" y="118694"/>
                    <a:pt x="96894" y="120000"/>
                    <a:pt x="98000" y="120000"/>
                  </a:cubicBezTo>
                  <a:cubicBezTo>
                    <a:pt x="110133" y="120000"/>
                    <a:pt x="120000" y="105472"/>
                    <a:pt x="120000" y="87616"/>
                  </a:cubicBezTo>
                  <a:cubicBezTo>
                    <a:pt x="120000" y="70711"/>
                    <a:pt x="111144" y="56805"/>
                    <a:pt x="99905" y="55377"/>
                  </a:cubicBezTo>
                  <a:close/>
                </a:path>
              </a:pathLst>
            </a:custGeom>
            <a:solidFill>
              <a:srgbClr val="EA4335"/>
            </a:solidFill>
            <a:ln>
              <a:noFill/>
            </a:ln>
          </p:spPr>
          <p:txBody>
            <a:bodyPr anchorCtr="0" anchor="ctr" bIns="38125" lIns="38125" spcFirstLastPara="1" rIns="38125" wrap="square" tIns="38125">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27" name="Google Shape;527;p63"/>
            <p:cNvSpPr/>
            <p:nvPr/>
          </p:nvSpPr>
          <p:spPr>
            <a:xfrm>
              <a:off x="141315" y="798863"/>
              <a:ext cx="675300" cy="159300"/>
            </a:xfrm>
            <a:custGeom>
              <a:rect b="b" l="l" r="r" t="t"/>
              <a:pathLst>
                <a:path extrusionOk="0" h="120000" w="120000">
                  <a:moveTo>
                    <a:pt x="95727" y="0"/>
                  </a:moveTo>
                  <a:lnTo>
                    <a:pt x="24272" y="0"/>
                  </a:lnTo>
                  <a:cubicBezTo>
                    <a:pt x="11116" y="0"/>
                    <a:pt x="0" y="49455"/>
                    <a:pt x="0" y="108000"/>
                  </a:cubicBezTo>
                  <a:cubicBezTo>
                    <a:pt x="0" y="114633"/>
                    <a:pt x="1266" y="120000"/>
                    <a:pt x="2833" y="120000"/>
                  </a:cubicBezTo>
                  <a:lnTo>
                    <a:pt x="117166" y="120000"/>
                  </a:lnTo>
                  <a:cubicBezTo>
                    <a:pt x="118733" y="120000"/>
                    <a:pt x="120000" y="114633"/>
                    <a:pt x="120000" y="108000"/>
                  </a:cubicBezTo>
                  <a:cubicBezTo>
                    <a:pt x="120000" y="49455"/>
                    <a:pt x="108883" y="0"/>
                    <a:pt x="95727" y="0"/>
                  </a:cubicBezTo>
                  <a:close/>
                </a:path>
              </a:pathLst>
            </a:custGeom>
            <a:solidFill>
              <a:srgbClr val="EA4335"/>
            </a:solidFill>
            <a:ln>
              <a:noFill/>
            </a:ln>
          </p:spPr>
          <p:txBody>
            <a:bodyPr anchorCtr="0" anchor="ctr" bIns="38125" lIns="38125" spcFirstLastPara="1" rIns="38125" wrap="square" tIns="38125">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grpSp>
      <p:grpSp>
        <p:nvGrpSpPr>
          <p:cNvPr id="528" name="Google Shape;528;p63"/>
          <p:cNvGrpSpPr/>
          <p:nvPr/>
        </p:nvGrpSpPr>
        <p:grpSpPr>
          <a:xfrm>
            <a:off x="2524391" y="1397607"/>
            <a:ext cx="418266" cy="436981"/>
            <a:chOff x="0" y="0"/>
            <a:chExt cx="1088100" cy="1088100"/>
          </a:xfrm>
        </p:grpSpPr>
        <p:sp>
          <p:nvSpPr>
            <p:cNvPr id="529" name="Google Shape;529;p63"/>
            <p:cNvSpPr/>
            <p:nvPr/>
          </p:nvSpPr>
          <p:spPr>
            <a:xfrm>
              <a:off x="0" y="0"/>
              <a:ext cx="1088100" cy="1088100"/>
            </a:xfrm>
            <a:custGeom>
              <a:rect b="b" l="l" r="r" t="t"/>
              <a:pathLst>
                <a:path extrusionOk="0" h="120000" w="120000">
                  <a:moveTo>
                    <a:pt x="60000" y="5833"/>
                  </a:moveTo>
                  <a:cubicBezTo>
                    <a:pt x="30133" y="5833"/>
                    <a:pt x="5833" y="30133"/>
                    <a:pt x="5833" y="60000"/>
                  </a:cubicBezTo>
                  <a:cubicBezTo>
                    <a:pt x="5833" y="89866"/>
                    <a:pt x="30133" y="114166"/>
                    <a:pt x="60000" y="114166"/>
                  </a:cubicBezTo>
                  <a:cubicBezTo>
                    <a:pt x="89866" y="114166"/>
                    <a:pt x="114166" y="89866"/>
                    <a:pt x="114166" y="60000"/>
                  </a:cubicBezTo>
                  <a:cubicBezTo>
                    <a:pt x="114166" y="30133"/>
                    <a:pt x="89866" y="5833"/>
                    <a:pt x="60000" y="5833"/>
                  </a:cubicBezTo>
                  <a:close/>
                  <a:moveTo>
                    <a:pt x="60000" y="120000"/>
                  </a:moveTo>
                  <a:cubicBezTo>
                    <a:pt x="26916" y="120000"/>
                    <a:pt x="0" y="93083"/>
                    <a:pt x="0" y="60000"/>
                  </a:cubicBezTo>
                  <a:cubicBezTo>
                    <a:pt x="0" y="26916"/>
                    <a:pt x="26916" y="0"/>
                    <a:pt x="60000" y="0"/>
                  </a:cubicBezTo>
                  <a:cubicBezTo>
                    <a:pt x="93083" y="0"/>
                    <a:pt x="120000" y="26916"/>
                    <a:pt x="120000" y="60000"/>
                  </a:cubicBezTo>
                  <a:cubicBezTo>
                    <a:pt x="120000" y="93083"/>
                    <a:pt x="93083" y="120000"/>
                    <a:pt x="60000" y="120000"/>
                  </a:cubicBezTo>
                  <a:close/>
                </a:path>
              </a:pathLst>
            </a:custGeom>
            <a:solidFill>
              <a:srgbClr val="EA433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30" name="Google Shape;530;p63"/>
            <p:cNvSpPr/>
            <p:nvPr/>
          </p:nvSpPr>
          <p:spPr>
            <a:xfrm>
              <a:off x="355122" y="423124"/>
              <a:ext cx="175500" cy="244500"/>
            </a:xfrm>
            <a:custGeom>
              <a:rect b="b" l="l" r="r" t="t"/>
              <a:pathLst>
                <a:path extrusionOk="0" h="120000" w="120000">
                  <a:moveTo>
                    <a:pt x="120000" y="18700"/>
                  </a:moveTo>
                  <a:cubicBezTo>
                    <a:pt x="115016" y="22222"/>
                    <a:pt x="108072" y="28500"/>
                    <a:pt x="99183" y="37527"/>
                  </a:cubicBezTo>
                  <a:cubicBezTo>
                    <a:pt x="90294" y="46555"/>
                    <a:pt x="82838" y="55877"/>
                    <a:pt x="76850" y="65494"/>
                  </a:cubicBezTo>
                  <a:cubicBezTo>
                    <a:pt x="72083" y="73038"/>
                    <a:pt x="67800" y="82266"/>
                    <a:pt x="63988" y="93166"/>
                  </a:cubicBezTo>
                  <a:cubicBezTo>
                    <a:pt x="60155" y="104066"/>
                    <a:pt x="58250" y="113011"/>
                    <a:pt x="58250" y="120000"/>
                  </a:cubicBezTo>
                  <a:lnTo>
                    <a:pt x="23694" y="120000"/>
                  </a:lnTo>
                  <a:cubicBezTo>
                    <a:pt x="24705" y="98194"/>
                    <a:pt x="34672" y="75527"/>
                    <a:pt x="53600" y="51994"/>
                  </a:cubicBezTo>
                  <a:cubicBezTo>
                    <a:pt x="65838" y="37400"/>
                    <a:pt x="76072" y="27227"/>
                    <a:pt x="84338" y="21466"/>
                  </a:cubicBezTo>
                  <a:lnTo>
                    <a:pt x="0" y="21466"/>
                  </a:lnTo>
                  <a:lnTo>
                    <a:pt x="466" y="0"/>
                  </a:lnTo>
                  <a:lnTo>
                    <a:pt x="120000" y="0"/>
                  </a:lnTo>
                  <a:cubicBezTo>
                    <a:pt x="120000" y="0"/>
                    <a:pt x="120000" y="18700"/>
                    <a:pt x="120000" y="18700"/>
                  </a:cubicBezTo>
                  <a:close/>
                </a:path>
              </a:pathLst>
            </a:custGeom>
            <a:solidFill>
              <a:srgbClr val="EA433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31" name="Google Shape;531;p63"/>
            <p:cNvSpPr/>
            <p:nvPr/>
          </p:nvSpPr>
          <p:spPr>
            <a:xfrm>
              <a:off x="551572" y="415568"/>
              <a:ext cx="169500" cy="249000"/>
            </a:xfrm>
            <a:custGeom>
              <a:rect b="b" l="l" r="r" t="t"/>
              <a:pathLst>
                <a:path extrusionOk="0" h="120000" w="120000">
                  <a:moveTo>
                    <a:pt x="8094" y="96527"/>
                  </a:moveTo>
                  <a:cubicBezTo>
                    <a:pt x="13011" y="88566"/>
                    <a:pt x="24611" y="80138"/>
                    <a:pt x="42900" y="71244"/>
                  </a:cubicBezTo>
                  <a:cubicBezTo>
                    <a:pt x="58772" y="63500"/>
                    <a:pt x="69044" y="57955"/>
                    <a:pt x="73716" y="54605"/>
                  </a:cubicBezTo>
                  <a:cubicBezTo>
                    <a:pt x="80883" y="49388"/>
                    <a:pt x="84472" y="43677"/>
                    <a:pt x="84472" y="37472"/>
                  </a:cubicBezTo>
                  <a:cubicBezTo>
                    <a:pt x="84472" y="32422"/>
                    <a:pt x="82416" y="28222"/>
                    <a:pt x="78305" y="24872"/>
                  </a:cubicBezTo>
                  <a:cubicBezTo>
                    <a:pt x="74200" y="21522"/>
                    <a:pt x="68316" y="19850"/>
                    <a:pt x="60666" y="19850"/>
                  </a:cubicBezTo>
                  <a:cubicBezTo>
                    <a:pt x="50188" y="19850"/>
                    <a:pt x="43061" y="22511"/>
                    <a:pt x="39277" y="27838"/>
                  </a:cubicBezTo>
                  <a:cubicBezTo>
                    <a:pt x="37100" y="30911"/>
                    <a:pt x="35811" y="35800"/>
                    <a:pt x="35405" y="42500"/>
                  </a:cubicBezTo>
                  <a:lnTo>
                    <a:pt x="1933" y="42500"/>
                  </a:lnTo>
                  <a:cubicBezTo>
                    <a:pt x="2500" y="32338"/>
                    <a:pt x="5194" y="24133"/>
                    <a:pt x="10027" y="17872"/>
                  </a:cubicBezTo>
                  <a:cubicBezTo>
                    <a:pt x="19233" y="5955"/>
                    <a:pt x="35566" y="0"/>
                    <a:pt x="59033" y="0"/>
                  </a:cubicBezTo>
                  <a:cubicBezTo>
                    <a:pt x="77583" y="0"/>
                    <a:pt x="92344" y="3500"/>
                    <a:pt x="103305" y="10500"/>
                  </a:cubicBezTo>
                  <a:cubicBezTo>
                    <a:pt x="114277" y="17500"/>
                    <a:pt x="119761" y="26766"/>
                    <a:pt x="119761" y="38300"/>
                  </a:cubicBezTo>
                  <a:cubicBezTo>
                    <a:pt x="119761" y="47138"/>
                    <a:pt x="115888" y="54988"/>
                    <a:pt x="108138" y="61855"/>
                  </a:cubicBezTo>
                  <a:cubicBezTo>
                    <a:pt x="103038" y="66411"/>
                    <a:pt x="94700" y="71488"/>
                    <a:pt x="83083" y="77088"/>
                  </a:cubicBezTo>
                  <a:lnTo>
                    <a:pt x="69266" y="83761"/>
                  </a:lnTo>
                  <a:cubicBezTo>
                    <a:pt x="60622" y="87933"/>
                    <a:pt x="54722" y="90955"/>
                    <a:pt x="51538" y="92822"/>
                  </a:cubicBezTo>
                  <a:cubicBezTo>
                    <a:pt x="48361" y="94688"/>
                    <a:pt x="45677" y="96855"/>
                    <a:pt x="43505" y="99327"/>
                  </a:cubicBezTo>
                  <a:lnTo>
                    <a:pt x="120000" y="99327"/>
                  </a:lnTo>
                  <a:lnTo>
                    <a:pt x="120000" y="120000"/>
                  </a:lnTo>
                  <a:lnTo>
                    <a:pt x="0" y="120000"/>
                  </a:lnTo>
                  <a:cubicBezTo>
                    <a:pt x="322" y="111433"/>
                    <a:pt x="3022" y="103611"/>
                    <a:pt x="8094" y="96527"/>
                  </a:cubicBezTo>
                  <a:close/>
                </a:path>
              </a:pathLst>
            </a:custGeom>
            <a:solidFill>
              <a:srgbClr val="EA433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32" name="Google Shape;532;p63"/>
            <p:cNvSpPr/>
            <p:nvPr/>
          </p:nvSpPr>
          <p:spPr>
            <a:xfrm>
              <a:off x="105781" y="105781"/>
              <a:ext cx="876600" cy="876600"/>
            </a:xfrm>
            <a:custGeom>
              <a:rect b="b" l="l" r="r" t="t"/>
              <a:pathLst>
                <a:path extrusionOk="0" h="120000" w="120000">
                  <a:moveTo>
                    <a:pt x="60000" y="99827"/>
                  </a:moveTo>
                  <a:cubicBezTo>
                    <a:pt x="38005" y="99827"/>
                    <a:pt x="20172" y="81994"/>
                    <a:pt x="20172" y="60000"/>
                  </a:cubicBezTo>
                  <a:cubicBezTo>
                    <a:pt x="20172" y="38005"/>
                    <a:pt x="38005" y="20172"/>
                    <a:pt x="60000" y="20172"/>
                  </a:cubicBezTo>
                  <a:cubicBezTo>
                    <a:pt x="81994" y="20172"/>
                    <a:pt x="99827" y="38005"/>
                    <a:pt x="99827" y="60000"/>
                  </a:cubicBezTo>
                  <a:cubicBezTo>
                    <a:pt x="99827" y="81994"/>
                    <a:pt x="81994" y="99827"/>
                    <a:pt x="60000" y="99827"/>
                  </a:cubicBezTo>
                  <a:close/>
                  <a:moveTo>
                    <a:pt x="24638" y="100811"/>
                  </a:moveTo>
                  <a:lnTo>
                    <a:pt x="23111" y="99433"/>
                  </a:lnTo>
                  <a:lnTo>
                    <a:pt x="29922" y="91866"/>
                  </a:lnTo>
                  <a:lnTo>
                    <a:pt x="31450" y="93244"/>
                  </a:lnTo>
                  <a:cubicBezTo>
                    <a:pt x="31450" y="93244"/>
                    <a:pt x="24638" y="100811"/>
                    <a:pt x="24638" y="100811"/>
                  </a:cubicBezTo>
                  <a:close/>
                  <a:moveTo>
                    <a:pt x="19188" y="95361"/>
                  </a:moveTo>
                  <a:lnTo>
                    <a:pt x="26755" y="88550"/>
                  </a:lnTo>
                  <a:lnTo>
                    <a:pt x="28133" y="90077"/>
                  </a:lnTo>
                  <a:lnTo>
                    <a:pt x="20566" y="96888"/>
                  </a:lnTo>
                  <a:cubicBezTo>
                    <a:pt x="20566" y="96888"/>
                    <a:pt x="19188" y="95361"/>
                    <a:pt x="19188" y="95361"/>
                  </a:cubicBezTo>
                  <a:close/>
                  <a:moveTo>
                    <a:pt x="16927" y="92566"/>
                  </a:moveTo>
                  <a:lnTo>
                    <a:pt x="15716" y="90900"/>
                  </a:lnTo>
                  <a:lnTo>
                    <a:pt x="23955" y="84916"/>
                  </a:lnTo>
                  <a:lnTo>
                    <a:pt x="25166" y="86583"/>
                  </a:lnTo>
                  <a:cubicBezTo>
                    <a:pt x="25166" y="86583"/>
                    <a:pt x="16927" y="92566"/>
                    <a:pt x="16927" y="92566"/>
                  </a:cubicBezTo>
                  <a:close/>
                  <a:moveTo>
                    <a:pt x="12727" y="86105"/>
                  </a:moveTo>
                  <a:lnTo>
                    <a:pt x="21550" y="81011"/>
                  </a:lnTo>
                  <a:lnTo>
                    <a:pt x="22577" y="82794"/>
                  </a:lnTo>
                  <a:lnTo>
                    <a:pt x="13755" y="87883"/>
                  </a:lnTo>
                  <a:cubicBezTo>
                    <a:pt x="13755" y="87883"/>
                    <a:pt x="12727" y="86105"/>
                    <a:pt x="12727" y="86105"/>
                  </a:cubicBezTo>
                  <a:close/>
                  <a:moveTo>
                    <a:pt x="10261" y="81022"/>
                  </a:moveTo>
                  <a:lnTo>
                    <a:pt x="19561" y="76877"/>
                  </a:lnTo>
                  <a:lnTo>
                    <a:pt x="20400" y="78755"/>
                  </a:lnTo>
                  <a:lnTo>
                    <a:pt x="11094" y="82900"/>
                  </a:lnTo>
                  <a:cubicBezTo>
                    <a:pt x="11094" y="82900"/>
                    <a:pt x="10261" y="81022"/>
                    <a:pt x="10261" y="81022"/>
                  </a:cubicBezTo>
                  <a:close/>
                  <a:moveTo>
                    <a:pt x="8333" y="75705"/>
                  </a:moveTo>
                  <a:lnTo>
                    <a:pt x="18016" y="72561"/>
                  </a:lnTo>
                  <a:lnTo>
                    <a:pt x="18655" y="74516"/>
                  </a:lnTo>
                  <a:lnTo>
                    <a:pt x="8972" y="77661"/>
                  </a:lnTo>
                  <a:cubicBezTo>
                    <a:pt x="8972" y="77661"/>
                    <a:pt x="8333" y="75705"/>
                    <a:pt x="8333" y="75705"/>
                  </a:cubicBezTo>
                  <a:close/>
                  <a:moveTo>
                    <a:pt x="6977" y="70216"/>
                  </a:moveTo>
                  <a:lnTo>
                    <a:pt x="16938" y="68100"/>
                  </a:lnTo>
                  <a:lnTo>
                    <a:pt x="17366" y="70116"/>
                  </a:lnTo>
                  <a:lnTo>
                    <a:pt x="7405" y="72233"/>
                  </a:lnTo>
                  <a:cubicBezTo>
                    <a:pt x="7405" y="72233"/>
                    <a:pt x="6977" y="70216"/>
                    <a:pt x="6977" y="70216"/>
                  </a:cubicBezTo>
                  <a:close/>
                  <a:moveTo>
                    <a:pt x="6200" y="64622"/>
                  </a:moveTo>
                  <a:lnTo>
                    <a:pt x="16327" y="63555"/>
                  </a:lnTo>
                  <a:lnTo>
                    <a:pt x="16538" y="65600"/>
                  </a:lnTo>
                  <a:lnTo>
                    <a:pt x="6411" y="66666"/>
                  </a:lnTo>
                  <a:cubicBezTo>
                    <a:pt x="6411" y="66666"/>
                    <a:pt x="6200" y="64622"/>
                    <a:pt x="6200" y="64622"/>
                  </a:cubicBezTo>
                  <a:close/>
                  <a:moveTo>
                    <a:pt x="6011" y="58972"/>
                  </a:moveTo>
                  <a:lnTo>
                    <a:pt x="16194" y="58972"/>
                  </a:lnTo>
                  <a:lnTo>
                    <a:pt x="16194" y="61027"/>
                  </a:lnTo>
                  <a:lnTo>
                    <a:pt x="6011" y="61027"/>
                  </a:lnTo>
                  <a:cubicBezTo>
                    <a:pt x="6011" y="61027"/>
                    <a:pt x="6011" y="58972"/>
                    <a:pt x="6011" y="58972"/>
                  </a:cubicBezTo>
                  <a:close/>
                  <a:moveTo>
                    <a:pt x="6411" y="53333"/>
                  </a:moveTo>
                  <a:lnTo>
                    <a:pt x="16538" y="54400"/>
                  </a:lnTo>
                  <a:lnTo>
                    <a:pt x="16327" y="56444"/>
                  </a:lnTo>
                  <a:lnTo>
                    <a:pt x="6200" y="55377"/>
                  </a:lnTo>
                  <a:cubicBezTo>
                    <a:pt x="6200" y="55377"/>
                    <a:pt x="6411" y="53333"/>
                    <a:pt x="6411" y="53333"/>
                  </a:cubicBezTo>
                  <a:close/>
                  <a:moveTo>
                    <a:pt x="7405" y="47766"/>
                  </a:moveTo>
                  <a:lnTo>
                    <a:pt x="17366" y="49883"/>
                  </a:lnTo>
                  <a:lnTo>
                    <a:pt x="16938" y="51900"/>
                  </a:lnTo>
                  <a:lnTo>
                    <a:pt x="6977" y="49783"/>
                  </a:lnTo>
                  <a:cubicBezTo>
                    <a:pt x="6977" y="49783"/>
                    <a:pt x="7405" y="47766"/>
                    <a:pt x="7405" y="47766"/>
                  </a:cubicBezTo>
                  <a:close/>
                  <a:moveTo>
                    <a:pt x="8972" y="42338"/>
                  </a:moveTo>
                  <a:lnTo>
                    <a:pt x="18655" y="45483"/>
                  </a:lnTo>
                  <a:lnTo>
                    <a:pt x="18016" y="47438"/>
                  </a:lnTo>
                  <a:lnTo>
                    <a:pt x="8333" y="44294"/>
                  </a:lnTo>
                  <a:cubicBezTo>
                    <a:pt x="8333" y="44294"/>
                    <a:pt x="8972" y="42338"/>
                    <a:pt x="8972" y="42338"/>
                  </a:cubicBezTo>
                  <a:close/>
                  <a:moveTo>
                    <a:pt x="11094" y="37100"/>
                  </a:moveTo>
                  <a:lnTo>
                    <a:pt x="20400" y="41244"/>
                  </a:lnTo>
                  <a:lnTo>
                    <a:pt x="19561" y="43122"/>
                  </a:lnTo>
                  <a:lnTo>
                    <a:pt x="10261" y="38977"/>
                  </a:lnTo>
                  <a:cubicBezTo>
                    <a:pt x="10261" y="38977"/>
                    <a:pt x="11094" y="37100"/>
                    <a:pt x="11094" y="37100"/>
                  </a:cubicBezTo>
                  <a:close/>
                  <a:moveTo>
                    <a:pt x="13755" y="32116"/>
                  </a:moveTo>
                  <a:lnTo>
                    <a:pt x="22577" y="37205"/>
                  </a:lnTo>
                  <a:lnTo>
                    <a:pt x="21550" y="38988"/>
                  </a:lnTo>
                  <a:lnTo>
                    <a:pt x="12727" y="33894"/>
                  </a:lnTo>
                  <a:cubicBezTo>
                    <a:pt x="12727" y="33894"/>
                    <a:pt x="13755" y="32116"/>
                    <a:pt x="13755" y="32116"/>
                  </a:cubicBezTo>
                  <a:close/>
                  <a:moveTo>
                    <a:pt x="16927" y="27433"/>
                  </a:moveTo>
                  <a:lnTo>
                    <a:pt x="25166" y="33416"/>
                  </a:lnTo>
                  <a:lnTo>
                    <a:pt x="23955" y="35083"/>
                  </a:lnTo>
                  <a:lnTo>
                    <a:pt x="15716" y="29100"/>
                  </a:lnTo>
                  <a:cubicBezTo>
                    <a:pt x="15716" y="29100"/>
                    <a:pt x="16927" y="27433"/>
                    <a:pt x="16927" y="27433"/>
                  </a:cubicBezTo>
                  <a:close/>
                  <a:moveTo>
                    <a:pt x="20566" y="23111"/>
                  </a:moveTo>
                  <a:lnTo>
                    <a:pt x="28133" y="29922"/>
                  </a:lnTo>
                  <a:lnTo>
                    <a:pt x="26755" y="31450"/>
                  </a:lnTo>
                  <a:lnTo>
                    <a:pt x="19188" y="24638"/>
                  </a:lnTo>
                  <a:cubicBezTo>
                    <a:pt x="19188" y="24638"/>
                    <a:pt x="20566" y="23111"/>
                    <a:pt x="20566" y="23111"/>
                  </a:cubicBezTo>
                  <a:close/>
                  <a:moveTo>
                    <a:pt x="24638" y="19188"/>
                  </a:moveTo>
                  <a:lnTo>
                    <a:pt x="31450" y="26755"/>
                  </a:lnTo>
                  <a:lnTo>
                    <a:pt x="29922" y="28133"/>
                  </a:lnTo>
                  <a:lnTo>
                    <a:pt x="23111" y="20566"/>
                  </a:lnTo>
                  <a:cubicBezTo>
                    <a:pt x="23111" y="20566"/>
                    <a:pt x="24638" y="19188"/>
                    <a:pt x="24638" y="19188"/>
                  </a:cubicBezTo>
                  <a:close/>
                  <a:moveTo>
                    <a:pt x="29100" y="15716"/>
                  </a:moveTo>
                  <a:lnTo>
                    <a:pt x="35083" y="23955"/>
                  </a:lnTo>
                  <a:lnTo>
                    <a:pt x="33416" y="25166"/>
                  </a:lnTo>
                  <a:lnTo>
                    <a:pt x="27433" y="16927"/>
                  </a:lnTo>
                  <a:cubicBezTo>
                    <a:pt x="27433" y="16927"/>
                    <a:pt x="29100" y="15716"/>
                    <a:pt x="29100" y="15716"/>
                  </a:cubicBezTo>
                  <a:close/>
                  <a:moveTo>
                    <a:pt x="33894" y="12727"/>
                  </a:moveTo>
                  <a:lnTo>
                    <a:pt x="38988" y="21550"/>
                  </a:lnTo>
                  <a:lnTo>
                    <a:pt x="37205" y="22577"/>
                  </a:lnTo>
                  <a:lnTo>
                    <a:pt x="32116" y="13755"/>
                  </a:lnTo>
                  <a:cubicBezTo>
                    <a:pt x="32116" y="13755"/>
                    <a:pt x="33894" y="12727"/>
                    <a:pt x="33894" y="12727"/>
                  </a:cubicBezTo>
                  <a:close/>
                  <a:moveTo>
                    <a:pt x="38977" y="10261"/>
                  </a:moveTo>
                  <a:lnTo>
                    <a:pt x="43122" y="19561"/>
                  </a:lnTo>
                  <a:lnTo>
                    <a:pt x="41244" y="20400"/>
                  </a:lnTo>
                  <a:lnTo>
                    <a:pt x="37100" y="11094"/>
                  </a:lnTo>
                  <a:cubicBezTo>
                    <a:pt x="37100" y="11094"/>
                    <a:pt x="38977" y="10261"/>
                    <a:pt x="38977" y="10261"/>
                  </a:cubicBezTo>
                  <a:close/>
                  <a:moveTo>
                    <a:pt x="44294" y="8333"/>
                  </a:moveTo>
                  <a:lnTo>
                    <a:pt x="47438" y="18016"/>
                  </a:lnTo>
                  <a:lnTo>
                    <a:pt x="45483" y="18655"/>
                  </a:lnTo>
                  <a:lnTo>
                    <a:pt x="42338" y="8972"/>
                  </a:lnTo>
                  <a:cubicBezTo>
                    <a:pt x="42338" y="8972"/>
                    <a:pt x="44294" y="8333"/>
                    <a:pt x="44294" y="8333"/>
                  </a:cubicBezTo>
                  <a:close/>
                  <a:moveTo>
                    <a:pt x="49783" y="6977"/>
                  </a:moveTo>
                  <a:lnTo>
                    <a:pt x="51900" y="16938"/>
                  </a:lnTo>
                  <a:lnTo>
                    <a:pt x="49883" y="17366"/>
                  </a:lnTo>
                  <a:lnTo>
                    <a:pt x="47766" y="7405"/>
                  </a:lnTo>
                  <a:cubicBezTo>
                    <a:pt x="47766" y="7405"/>
                    <a:pt x="49783" y="6977"/>
                    <a:pt x="49783" y="6977"/>
                  </a:cubicBezTo>
                  <a:close/>
                  <a:moveTo>
                    <a:pt x="55377" y="6200"/>
                  </a:moveTo>
                  <a:lnTo>
                    <a:pt x="56444" y="16327"/>
                  </a:lnTo>
                  <a:lnTo>
                    <a:pt x="54400" y="16538"/>
                  </a:lnTo>
                  <a:lnTo>
                    <a:pt x="53333" y="6411"/>
                  </a:lnTo>
                  <a:cubicBezTo>
                    <a:pt x="53333" y="6411"/>
                    <a:pt x="55377" y="6200"/>
                    <a:pt x="55377" y="6200"/>
                  </a:cubicBezTo>
                  <a:close/>
                  <a:moveTo>
                    <a:pt x="58972" y="6011"/>
                  </a:moveTo>
                  <a:lnTo>
                    <a:pt x="61027" y="6011"/>
                  </a:lnTo>
                  <a:lnTo>
                    <a:pt x="61027" y="16194"/>
                  </a:lnTo>
                  <a:lnTo>
                    <a:pt x="58972" y="16194"/>
                  </a:lnTo>
                  <a:cubicBezTo>
                    <a:pt x="58972" y="16194"/>
                    <a:pt x="58972" y="6011"/>
                    <a:pt x="58972" y="6011"/>
                  </a:cubicBezTo>
                  <a:close/>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close/>
                </a:path>
              </a:pathLst>
            </a:custGeom>
            <a:solidFill>
              <a:srgbClr val="EA433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grpSp>
      <p:grpSp>
        <p:nvGrpSpPr>
          <p:cNvPr id="533" name="Google Shape;533;p63"/>
          <p:cNvGrpSpPr/>
          <p:nvPr/>
        </p:nvGrpSpPr>
        <p:grpSpPr>
          <a:xfrm>
            <a:off x="5081965" y="1441702"/>
            <a:ext cx="282852" cy="348772"/>
            <a:chOff x="0" y="0"/>
            <a:chExt cx="742200" cy="875871"/>
          </a:xfrm>
        </p:grpSpPr>
        <p:sp>
          <p:nvSpPr>
            <p:cNvPr id="534" name="Google Shape;534;p63"/>
            <p:cNvSpPr/>
            <p:nvPr/>
          </p:nvSpPr>
          <p:spPr>
            <a:xfrm>
              <a:off x="0" y="198771"/>
              <a:ext cx="742200" cy="677100"/>
            </a:xfrm>
            <a:custGeom>
              <a:rect b="b" l="l" r="r" t="t"/>
              <a:pathLst>
                <a:path extrusionOk="0" h="120000" w="120000">
                  <a:moveTo>
                    <a:pt x="60000" y="109277"/>
                  </a:moveTo>
                  <a:cubicBezTo>
                    <a:pt x="35911" y="109277"/>
                    <a:pt x="16388" y="87877"/>
                    <a:pt x="16388" y="61483"/>
                  </a:cubicBezTo>
                  <a:cubicBezTo>
                    <a:pt x="16388" y="35083"/>
                    <a:pt x="35911" y="13688"/>
                    <a:pt x="60000" y="13688"/>
                  </a:cubicBezTo>
                  <a:cubicBezTo>
                    <a:pt x="84088" y="13688"/>
                    <a:pt x="103611" y="35083"/>
                    <a:pt x="103611" y="61483"/>
                  </a:cubicBezTo>
                  <a:cubicBezTo>
                    <a:pt x="103611" y="87877"/>
                    <a:pt x="84088" y="109277"/>
                    <a:pt x="60000" y="109277"/>
                  </a:cubicBezTo>
                  <a:close/>
                  <a:moveTo>
                    <a:pt x="0" y="0"/>
                  </a:moveTo>
                  <a:lnTo>
                    <a:pt x="0" y="120000"/>
                  </a:lnTo>
                  <a:lnTo>
                    <a:pt x="120000" y="120000"/>
                  </a:lnTo>
                  <a:lnTo>
                    <a:pt x="120000" y="0"/>
                  </a:lnTo>
                  <a:cubicBezTo>
                    <a:pt x="120000" y="0"/>
                    <a:pt x="0" y="0"/>
                    <a:pt x="0" y="0"/>
                  </a:cubicBezTo>
                  <a:close/>
                </a:path>
              </a:pathLst>
            </a:custGeom>
            <a:solidFill>
              <a:srgbClr val="F4B4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35" name="Google Shape;535;p63"/>
            <p:cNvSpPr/>
            <p:nvPr/>
          </p:nvSpPr>
          <p:spPr>
            <a:xfrm>
              <a:off x="0" y="0"/>
              <a:ext cx="742200" cy="166800"/>
            </a:xfrm>
            <a:custGeom>
              <a:rect b="b" l="l" r="r" t="t"/>
              <a:pathLst>
                <a:path extrusionOk="0" h="120000" w="120000">
                  <a:moveTo>
                    <a:pt x="105672" y="84144"/>
                  </a:moveTo>
                  <a:cubicBezTo>
                    <a:pt x="102672" y="84144"/>
                    <a:pt x="100244" y="73333"/>
                    <a:pt x="100244" y="60000"/>
                  </a:cubicBezTo>
                  <a:cubicBezTo>
                    <a:pt x="100244" y="46666"/>
                    <a:pt x="102672" y="35855"/>
                    <a:pt x="105672" y="35855"/>
                  </a:cubicBezTo>
                  <a:cubicBezTo>
                    <a:pt x="108666" y="35855"/>
                    <a:pt x="111100" y="46666"/>
                    <a:pt x="111100" y="60000"/>
                  </a:cubicBezTo>
                  <a:cubicBezTo>
                    <a:pt x="111100" y="73333"/>
                    <a:pt x="108666" y="84144"/>
                    <a:pt x="105672" y="84144"/>
                  </a:cubicBezTo>
                  <a:close/>
                  <a:moveTo>
                    <a:pt x="0" y="0"/>
                  </a:moveTo>
                  <a:lnTo>
                    <a:pt x="0" y="120000"/>
                  </a:lnTo>
                  <a:lnTo>
                    <a:pt x="120000" y="120000"/>
                  </a:lnTo>
                  <a:lnTo>
                    <a:pt x="120000" y="0"/>
                  </a:lnTo>
                  <a:cubicBezTo>
                    <a:pt x="120000" y="0"/>
                    <a:pt x="0" y="0"/>
                    <a:pt x="0" y="0"/>
                  </a:cubicBezTo>
                  <a:close/>
                </a:path>
              </a:pathLst>
            </a:custGeom>
            <a:solidFill>
              <a:srgbClr val="F4B4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36" name="Google Shape;536;p63"/>
            <p:cNvSpPr/>
            <p:nvPr/>
          </p:nvSpPr>
          <p:spPr>
            <a:xfrm>
              <a:off x="66257" y="483676"/>
              <a:ext cx="614400" cy="67800"/>
            </a:xfrm>
            <a:custGeom>
              <a:rect b="b" l="l" r="r" t="t"/>
              <a:pathLst>
                <a:path extrusionOk="0" h="120000" w="120000">
                  <a:moveTo>
                    <a:pt x="13656" y="120000"/>
                  </a:moveTo>
                  <a:cubicBezTo>
                    <a:pt x="13287" y="120011"/>
                    <a:pt x="12918" y="119874"/>
                    <a:pt x="12550" y="119588"/>
                  </a:cubicBezTo>
                  <a:cubicBezTo>
                    <a:pt x="5088" y="114043"/>
                    <a:pt x="614" y="53358"/>
                    <a:pt x="424" y="50788"/>
                  </a:cubicBezTo>
                  <a:cubicBezTo>
                    <a:pt x="-357" y="39967"/>
                    <a:pt x="-22" y="25463"/>
                    <a:pt x="1172" y="18376"/>
                  </a:cubicBezTo>
                  <a:cubicBezTo>
                    <a:pt x="2368" y="11312"/>
                    <a:pt x="3971" y="14333"/>
                    <a:pt x="4758" y="25143"/>
                  </a:cubicBezTo>
                  <a:cubicBezTo>
                    <a:pt x="4781" y="25508"/>
                    <a:pt x="8076" y="69473"/>
                    <a:pt x="13008" y="72957"/>
                  </a:cubicBezTo>
                  <a:cubicBezTo>
                    <a:pt x="16398" y="75349"/>
                    <a:pt x="19978" y="58241"/>
                    <a:pt x="23653" y="22116"/>
                  </a:cubicBezTo>
                  <a:lnTo>
                    <a:pt x="25898" y="0"/>
                  </a:lnTo>
                  <a:lnTo>
                    <a:pt x="27719" y="25143"/>
                  </a:lnTo>
                  <a:cubicBezTo>
                    <a:pt x="27747" y="25520"/>
                    <a:pt x="31043" y="69473"/>
                    <a:pt x="35974" y="72957"/>
                  </a:cubicBezTo>
                  <a:cubicBezTo>
                    <a:pt x="39342" y="75326"/>
                    <a:pt x="42939" y="58264"/>
                    <a:pt x="46614" y="22116"/>
                  </a:cubicBezTo>
                  <a:lnTo>
                    <a:pt x="48865" y="0"/>
                  </a:lnTo>
                  <a:lnTo>
                    <a:pt x="50686" y="25143"/>
                  </a:lnTo>
                  <a:cubicBezTo>
                    <a:pt x="50714" y="25520"/>
                    <a:pt x="54004" y="69473"/>
                    <a:pt x="58936" y="72957"/>
                  </a:cubicBezTo>
                  <a:cubicBezTo>
                    <a:pt x="62303" y="75326"/>
                    <a:pt x="65900" y="58264"/>
                    <a:pt x="69581" y="22116"/>
                  </a:cubicBezTo>
                  <a:lnTo>
                    <a:pt x="71826" y="0"/>
                  </a:lnTo>
                  <a:lnTo>
                    <a:pt x="73647" y="25143"/>
                  </a:lnTo>
                  <a:cubicBezTo>
                    <a:pt x="73675" y="25520"/>
                    <a:pt x="76970" y="69473"/>
                    <a:pt x="81902" y="72957"/>
                  </a:cubicBezTo>
                  <a:cubicBezTo>
                    <a:pt x="85265" y="75326"/>
                    <a:pt x="88867" y="58264"/>
                    <a:pt x="92542" y="22116"/>
                  </a:cubicBezTo>
                  <a:lnTo>
                    <a:pt x="94793" y="0"/>
                  </a:lnTo>
                  <a:lnTo>
                    <a:pt x="96614" y="25143"/>
                  </a:lnTo>
                  <a:cubicBezTo>
                    <a:pt x="96642" y="25520"/>
                    <a:pt x="99932" y="69473"/>
                    <a:pt x="104863" y="72957"/>
                  </a:cubicBezTo>
                  <a:cubicBezTo>
                    <a:pt x="108231" y="75326"/>
                    <a:pt x="111828" y="58264"/>
                    <a:pt x="115509" y="22116"/>
                  </a:cubicBezTo>
                  <a:cubicBezTo>
                    <a:pt x="116475" y="12625"/>
                    <a:pt x="118112" y="11986"/>
                    <a:pt x="119162" y="20740"/>
                  </a:cubicBezTo>
                  <a:cubicBezTo>
                    <a:pt x="120217" y="29483"/>
                    <a:pt x="120284" y="44296"/>
                    <a:pt x="119318" y="53804"/>
                  </a:cubicBezTo>
                  <a:cubicBezTo>
                    <a:pt x="114492" y="101218"/>
                    <a:pt x="109488" y="123346"/>
                    <a:pt x="104405" y="119588"/>
                  </a:cubicBezTo>
                  <a:cubicBezTo>
                    <a:pt x="99770" y="116145"/>
                    <a:pt x="96290" y="91447"/>
                    <a:pt x="94274" y="72591"/>
                  </a:cubicBezTo>
                  <a:cubicBezTo>
                    <a:pt x="90096" y="107025"/>
                    <a:pt x="85795" y="122798"/>
                    <a:pt x="81444" y="119588"/>
                  </a:cubicBezTo>
                  <a:cubicBezTo>
                    <a:pt x="76808" y="116145"/>
                    <a:pt x="73329" y="91447"/>
                    <a:pt x="71307" y="72591"/>
                  </a:cubicBezTo>
                  <a:cubicBezTo>
                    <a:pt x="67129" y="107025"/>
                    <a:pt x="62834" y="122798"/>
                    <a:pt x="58478" y="119588"/>
                  </a:cubicBezTo>
                  <a:cubicBezTo>
                    <a:pt x="53842" y="116145"/>
                    <a:pt x="50362" y="91447"/>
                    <a:pt x="48346" y="72591"/>
                  </a:cubicBezTo>
                  <a:cubicBezTo>
                    <a:pt x="44168" y="107025"/>
                    <a:pt x="39867" y="122798"/>
                    <a:pt x="35516" y="119588"/>
                  </a:cubicBezTo>
                  <a:cubicBezTo>
                    <a:pt x="30881" y="116145"/>
                    <a:pt x="27401" y="91447"/>
                    <a:pt x="25379" y="72591"/>
                  </a:cubicBezTo>
                  <a:cubicBezTo>
                    <a:pt x="21559" y="104102"/>
                    <a:pt x="17627" y="120000"/>
                    <a:pt x="13656" y="120000"/>
                  </a:cubicBezTo>
                  <a:close/>
                </a:path>
              </a:pathLst>
            </a:custGeom>
            <a:solidFill>
              <a:srgbClr val="F4B4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grpSp>
      <p:sp>
        <p:nvSpPr>
          <p:cNvPr id="537" name="Google Shape;537;p63"/>
          <p:cNvSpPr/>
          <p:nvPr/>
        </p:nvSpPr>
        <p:spPr>
          <a:xfrm>
            <a:off x="3268025" y="1423095"/>
            <a:ext cx="258600" cy="386100"/>
          </a:xfrm>
          <a:custGeom>
            <a:rect b="b" l="l" r="r" t="t"/>
            <a:pathLst>
              <a:path extrusionOk="0" h="120000" w="120000">
                <a:moveTo>
                  <a:pt x="105682" y="5711"/>
                </a:moveTo>
                <a:cubicBezTo>
                  <a:pt x="105476" y="4727"/>
                  <a:pt x="104274" y="4000"/>
                  <a:pt x="102855" y="4000"/>
                </a:cubicBezTo>
                <a:lnTo>
                  <a:pt x="62857" y="4000"/>
                </a:lnTo>
                <a:lnTo>
                  <a:pt x="62857" y="2000"/>
                </a:lnTo>
                <a:cubicBezTo>
                  <a:pt x="62857" y="894"/>
                  <a:pt x="61577" y="0"/>
                  <a:pt x="59997" y="0"/>
                </a:cubicBezTo>
                <a:cubicBezTo>
                  <a:pt x="58416" y="0"/>
                  <a:pt x="57142" y="894"/>
                  <a:pt x="57142" y="2000"/>
                </a:cubicBezTo>
                <a:lnTo>
                  <a:pt x="57142" y="4000"/>
                </a:lnTo>
                <a:lnTo>
                  <a:pt x="19999" y="4000"/>
                </a:lnTo>
                <a:cubicBezTo>
                  <a:pt x="18613" y="4000"/>
                  <a:pt x="17422" y="4694"/>
                  <a:pt x="17183" y="5650"/>
                </a:cubicBezTo>
                <a:lnTo>
                  <a:pt x="44" y="73650"/>
                </a:lnTo>
                <a:cubicBezTo>
                  <a:pt x="-105" y="74233"/>
                  <a:pt x="122" y="74833"/>
                  <a:pt x="667" y="75283"/>
                </a:cubicBezTo>
                <a:cubicBezTo>
                  <a:pt x="1207" y="75738"/>
                  <a:pt x="2008" y="76000"/>
                  <a:pt x="2854" y="76000"/>
                </a:cubicBezTo>
                <a:lnTo>
                  <a:pt x="57142" y="76000"/>
                </a:lnTo>
                <a:lnTo>
                  <a:pt x="57142" y="116000"/>
                </a:lnTo>
                <a:lnTo>
                  <a:pt x="37143" y="116000"/>
                </a:lnTo>
                <a:cubicBezTo>
                  <a:pt x="35563" y="116000"/>
                  <a:pt x="34283" y="116894"/>
                  <a:pt x="34283" y="118000"/>
                </a:cubicBezTo>
                <a:cubicBezTo>
                  <a:pt x="34283" y="119105"/>
                  <a:pt x="35563" y="120000"/>
                  <a:pt x="37143" y="120000"/>
                </a:cubicBezTo>
                <a:lnTo>
                  <a:pt x="82856" y="120000"/>
                </a:lnTo>
                <a:cubicBezTo>
                  <a:pt x="84436" y="120000"/>
                  <a:pt x="85711" y="119105"/>
                  <a:pt x="85711" y="118000"/>
                </a:cubicBezTo>
                <a:cubicBezTo>
                  <a:pt x="85711" y="116894"/>
                  <a:pt x="84436" y="116000"/>
                  <a:pt x="82856" y="116000"/>
                </a:cubicBezTo>
                <a:lnTo>
                  <a:pt x="62857" y="116000"/>
                </a:lnTo>
                <a:lnTo>
                  <a:pt x="62857" y="76000"/>
                </a:lnTo>
                <a:lnTo>
                  <a:pt x="74287" y="76000"/>
                </a:lnTo>
                <a:lnTo>
                  <a:pt x="74287" y="88000"/>
                </a:lnTo>
                <a:cubicBezTo>
                  <a:pt x="74287" y="89105"/>
                  <a:pt x="75561" y="90000"/>
                  <a:pt x="77141" y="90000"/>
                </a:cubicBezTo>
                <a:cubicBezTo>
                  <a:pt x="78722" y="90000"/>
                  <a:pt x="79996" y="89105"/>
                  <a:pt x="79996" y="88000"/>
                </a:cubicBezTo>
                <a:lnTo>
                  <a:pt x="79996" y="76000"/>
                </a:lnTo>
                <a:lnTo>
                  <a:pt x="117139" y="76000"/>
                </a:lnTo>
                <a:cubicBezTo>
                  <a:pt x="117974" y="76000"/>
                  <a:pt x="118759" y="75744"/>
                  <a:pt x="119304" y="75305"/>
                </a:cubicBezTo>
                <a:cubicBezTo>
                  <a:pt x="119844" y="74866"/>
                  <a:pt x="120089" y="74283"/>
                  <a:pt x="119966" y="73711"/>
                </a:cubicBezTo>
                <a:cubicBezTo>
                  <a:pt x="119966" y="73711"/>
                  <a:pt x="105682" y="5711"/>
                  <a:pt x="105682" y="5711"/>
                </a:cubicBezTo>
                <a:close/>
              </a:path>
            </a:pathLst>
          </a:custGeom>
          <a:solidFill>
            <a:srgbClr val="F4B4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grpSp>
        <p:nvGrpSpPr>
          <p:cNvPr id="538" name="Google Shape;538;p63"/>
          <p:cNvGrpSpPr/>
          <p:nvPr/>
        </p:nvGrpSpPr>
        <p:grpSpPr>
          <a:xfrm>
            <a:off x="6527202" y="1441946"/>
            <a:ext cx="416807" cy="348301"/>
            <a:chOff x="-1" y="0"/>
            <a:chExt cx="1110301" cy="888069"/>
          </a:xfrm>
        </p:grpSpPr>
        <p:sp>
          <p:nvSpPr>
            <p:cNvPr id="539" name="Google Shape;539;p63"/>
            <p:cNvSpPr/>
            <p:nvPr/>
          </p:nvSpPr>
          <p:spPr>
            <a:xfrm>
              <a:off x="-1" y="0"/>
              <a:ext cx="1110300" cy="407100"/>
            </a:xfrm>
            <a:custGeom>
              <a:rect b="b" l="l" r="r" t="t"/>
              <a:pathLst>
                <a:path extrusionOk="0" h="120000" w="120000">
                  <a:moveTo>
                    <a:pt x="2000" y="120000"/>
                  </a:moveTo>
                  <a:lnTo>
                    <a:pt x="118005" y="120000"/>
                  </a:lnTo>
                  <a:cubicBezTo>
                    <a:pt x="118880" y="120000"/>
                    <a:pt x="119649" y="118445"/>
                    <a:pt x="119910" y="116167"/>
                  </a:cubicBezTo>
                  <a:cubicBezTo>
                    <a:pt x="120172" y="113889"/>
                    <a:pt x="119860" y="111410"/>
                    <a:pt x="119136" y="110056"/>
                  </a:cubicBezTo>
                  <a:lnTo>
                    <a:pt x="104004" y="81591"/>
                  </a:lnTo>
                  <a:lnTo>
                    <a:pt x="104004" y="27273"/>
                  </a:lnTo>
                  <a:cubicBezTo>
                    <a:pt x="104004" y="24259"/>
                    <a:pt x="103107" y="21819"/>
                    <a:pt x="102004" y="21819"/>
                  </a:cubicBezTo>
                  <a:lnTo>
                    <a:pt x="86003" y="21819"/>
                  </a:lnTo>
                  <a:cubicBezTo>
                    <a:pt x="84895" y="21819"/>
                    <a:pt x="84003" y="24259"/>
                    <a:pt x="84003" y="27273"/>
                  </a:cubicBezTo>
                  <a:lnTo>
                    <a:pt x="84003" y="43973"/>
                  </a:lnTo>
                  <a:lnTo>
                    <a:pt x="61139" y="963"/>
                  </a:lnTo>
                  <a:cubicBezTo>
                    <a:pt x="60454" y="-323"/>
                    <a:pt x="59551" y="-323"/>
                    <a:pt x="58866" y="963"/>
                  </a:cubicBezTo>
                  <a:lnTo>
                    <a:pt x="869" y="110056"/>
                  </a:lnTo>
                  <a:cubicBezTo>
                    <a:pt x="144" y="111410"/>
                    <a:pt x="-167" y="113889"/>
                    <a:pt x="94" y="116167"/>
                  </a:cubicBezTo>
                  <a:cubicBezTo>
                    <a:pt x="356" y="118445"/>
                    <a:pt x="1125" y="120000"/>
                    <a:pt x="2000" y="120000"/>
                  </a:cubicBezTo>
                  <a:close/>
                </a:path>
              </a:pathLst>
            </a:custGeom>
            <a:solidFill>
              <a:srgbClr val="EA433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40" name="Google Shape;540;p63"/>
            <p:cNvSpPr/>
            <p:nvPr/>
          </p:nvSpPr>
          <p:spPr>
            <a:xfrm>
              <a:off x="0" y="444069"/>
              <a:ext cx="1110300" cy="444000"/>
            </a:xfrm>
            <a:custGeom>
              <a:rect b="b" l="l" r="r" t="t"/>
              <a:pathLst>
                <a:path extrusionOk="0" h="120000" w="120000">
                  <a:moveTo>
                    <a:pt x="96000" y="65000"/>
                  </a:moveTo>
                  <a:cubicBezTo>
                    <a:pt x="96000" y="67761"/>
                    <a:pt x="95105" y="70000"/>
                    <a:pt x="94000" y="70000"/>
                  </a:cubicBezTo>
                  <a:lnTo>
                    <a:pt x="62000" y="70000"/>
                  </a:lnTo>
                  <a:cubicBezTo>
                    <a:pt x="60894" y="70000"/>
                    <a:pt x="60000" y="67761"/>
                    <a:pt x="60000" y="65000"/>
                  </a:cubicBezTo>
                  <a:lnTo>
                    <a:pt x="60000" y="25000"/>
                  </a:lnTo>
                  <a:cubicBezTo>
                    <a:pt x="60000" y="22238"/>
                    <a:pt x="60894" y="20000"/>
                    <a:pt x="62000" y="20000"/>
                  </a:cubicBezTo>
                  <a:lnTo>
                    <a:pt x="94000" y="20000"/>
                  </a:lnTo>
                  <a:cubicBezTo>
                    <a:pt x="95105" y="20000"/>
                    <a:pt x="96000" y="22238"/>
                    <a:pt x="96000" y="25000"/>
                  </a:cubicBezTo>
                  <a:cubicBezTo>
                    <a:pt x="96000" y="25000"/>
                    <a:pt x="96000" y="65000"/>
                    <a:pt x="96000" y="65000"/>
                  </a:cubicBezTo>
                  <a:close/>
                  <a:moveTo>
                    <a:pt x="51000" y="110000"/>
                  </a:moveTo>
                  <a:lnTo>
                    <a:pt x="25000" y="110000"/>
                  </a:lnTo>
                  <a:lnTo>
                    <a:pt x="25000" y="100000"/>
                  </a:lnTo>
                  <a:cubicBezTo>
                    <a:pt x="25000" y="98616"/>
                    <a:pt x="25444" y="97500"/>
                    <a:pt x="26000" y="97500"/>
                  </a:cubicBezTo>
                  <a:lnTo>
                    <a:pt x="50000" y="97500"/>
                  </a:lnTo>
                  <a:cubicBezTo>
                    <a:pt x="50555" y="97500"/>
                    <a:pt x="51000" y="98616"/>
                    <a:pt x="51000" y="100000"/>
                  </a:cubicBezTo>
                  <a:cubicBezTo>
                    <a:pt x="51000" y="100000"/>
                    <a:pt x="51000" y="110000"/>
                    <a:pt x="51000" y="110000"/>
                  </a:cubicBezTo>
                  <a:close/>
                  <a:moveTo>
                    <a:pt x="28000" y="25000"/>
                  </a:moveTo>
                  <a:cubicBezTo>
                    <a:pt x="28000" y="22238"/>
                    <a:pt x="28894" y="20000"/>
                    <a:pt x="30000" y="20000"/>
                  </a:cubicBezTo>
                  <a:lnTo>
                    <a:pt x="46000" y="20000"/>
                  </a:lnTo>
                  <a:cubicBezTo>
                    <a:pt x="47105" y="20000"/>
                    <a:pt x="48000" y="22238"/>
                    <a:pt x="48000" y="25000"/>
                  </a:cubicBezTo>
                  <a:lnTo>
                    <a:pt x="48000" y="85000"/>
                  </a:lnTo>
                  <a:cubicBezTo>
                    <a:pt x="48000" y="87761"/>
                    <a:pt x="47105" y="90000"/>
                    <a:pt x="46000" y="90000"/>
                  </a:cubicBezTo>
                  <a:lnTo>
                    <a:pt x="30000" y="90000"/>
                  </a:lnTo>
                  <a:cubicBezTo>
                    <a:pt x="28894" y="90000"/>
                    <a:pt x="28000" y="87761"/>
                    <a:pt x="28000" y="85000"/>
                  </a:cubicBezTo>
                  <a:cubicBezTo>
                    <a:pt x="28000" y="85000"/>
                    <a:pt x="28000" y="25000"/>
                    <a:pt x="28000" y="25000"/>
                  </a:cubicBezTo>
                  <a:close/>
                  <a:moveTo>
                    <a:pt x="118000" y="110000"/>
                  </a:moveTo>
                  <a:lnTo>
                    <a:pt x="108000" y="110000"/>
                  </a:lnTo>
                  <a:lnTo>
                    <a:pt x="108000" y="5000"/>
                  </a:lnTo>
                  <a:cubicBezTo>
                    <a:pt x="108000" y="2238"/>
                    <a:pt x="107105" y="0"/>
                    <a:pt x="106000" y="0"/>
                  </a:cubicBezTo>
                  <a:lnTo>
                    <a:pt x="14000" y="0"/>
                  </a:lnTo>
                  <a:cubicBezTo>
                    <a:pt x="12894" y="0"/>
                    <a:pt x="12000" y="2238"/>
                    <a:pt x="12000" y="5000"/>
                  </a:cubicBezTo>
                  <a:lnTo>
                    <a:pt x="12000" y="110000"/>
                  </a:lnTo>
                  <a:lnTo>
                    <a:pt x="2000" y="110000"/>
                  </a:lnTo>
                  <a:cubicBezTo>
                    <a:pt x="894" y="110000"/>
                    <a:pt x="0" y="112238"/>
                    <a:pt x="0" y="115000"/>
                  </a:cubicBezTo>
                  <a:cubicBezTo>
                    <a:pt x="0" y="117761"/>
                    <a:pt x="894" y="120000"/>
                    <a:pt x="2000" y="120000"/>
                  </a:cubicBezTo>
                  <a:lnTo>
                    <a:pt x="14000" y="120000"/>
                  </a:lnTo>
                  <a:lnTo>
                    <a:pt x="106000" y="120000"/>
                  </a:lnTo>
                  <a:lnTo>
                    <a:pt x="118000" y="120000"/>
                  </a:lnTo>
                  <a:cubicBezTo>
                    <a:pt x="119105" y="120000"/>
                    <a:pt x="120000" y="117761"/>
                    <a:pt x="120000" y="115000"/>
                  </a:cubicBezTo>
                  <a:cubicBezTo>
                    <a:pt x="120000" y="112238"/>
                    <a:pt x="119105" y="110000"/>
                    <a:pt x="118000" y="110000"/>
                  </a:cubicBezTo>
                  <a:close/>
                </a:path>
              </a:pathLst>
            </a:custGeom>
            <a:solidFill>
              <a:srgbClr val="EA433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grpSp>
      <p:sp>
        <p:nvSpPr>
          <p:cNvPr id="541" name="Google Shape;541;p63"/>
          <p:cNvSpPr/>
          <p:nvPr/>
        </p:nvSpPr>
        <p:spPr>
          <a:xfrm>
            <a:off x="8043443" y="1471058"/>
            <a:ext cx="348900" cy="290100"/>
          </a:xfrm>
          <a:custGeom>
            <a:rect b="b" l="l" r="r" t="t"/>
            <a:pathLst>
              <a:path extrusionOk="0" h="120000" w="120000">
                <a:moveTo>
                  <a:pt x="8000" y="59974"/>
                </a:moveTo>
                <a:cubicBezTo>
                  <a:pt x="6356" y="59974"/>
                  <a:pt x="4875" y="60008"/>
                  <a:pt x="3393" y="59974"/>
                </a:cubicBezTo>
                <a:cubicBezTo>
                  <a:pt x="1090" y="59906"/>
                  <a:pt x="0" y="58078"/>
                  <a:pt x="646" y="55285"/>
                </a:cubicBezTo>
                <a:cubicBezTo>
                  <a:pt x="1063" y="53440"/>
                  <a:pt x="1535" y="51595"/>
                  <a:pt x="2168" y="49834"/>
                </a:cubicBezTo>
                <a:cubicBezTo>
                  <a:pt x="3191" y="46940"/>
                  <a:pt x="4996" y="45281"/>
                  <a:pt x="7595" y="45196"/>
                </a:cubicBezTo>
                <a:cubicBezTo>
                  <a:pt x="7636" y="45179"/>
                  <a:pt x="7690" y="45196"/>
                  <a:pt x="7730" y="45179"/>
                </a:cubicBezTo>
                <a:cubicBezTo>
                  <a:pt x="9212" y="45112"/>
                  <a:pt x="11030" y="45653"/>
                  <a:pt x="12053" y="44756"/>
                </a:cubicBezTo>
                <a:cubicBezTo>
                  <a:pt x="13023" y="43910"/>
                  <a:pt x="13158" y="41557"/>
                  <a:pt x="13656" y="39864"/>
                </a:cubicBezTo>
                <a:cubicBezTo>
                  <a:pt x="16080" y="31586"/>
                  <a:pt x="18518" y="23309"/>
                  <a:pt x="20888" y="15014"/>
                </a:cubicBezTo>
                <a:cubicBezTo>
                  <a:pt x="22060" y="10969"/>
                  <a:pt x="24377" y="8328"/>
                  <a:pt x="27326" y="6432"/>
                </a:cubicBezTo>
                <a:cubicBezTo>
                  <a:pt x="32538" y="3046"/>
                  <a:pt x="38141" y="1591"/>
                  <a:pt x="43946" y="998"/>
                </a:cubicBezTo>
                <a:cubicBezTo>
                  <a:pt x="53387" y="50"/>
                  <a:pt x="62814" y="0"/>
                  <a:pt x="72255" y="660"/>
                </a:cubicBezTo>
                <a:cubicBezTo>
                  <a:pt x="78922" y="1117"/>
                  <a:pt x="85508" y="2099"/>
                  <a:pt x="91703" y="5603"/>
                </a:cubicBezTo>
                <a:cubicBezTo>
                  <a:pt x="95259" y="7600"/>
                  <a:pt x="97764" y="10681"/>
                  <a:pt x="99084" y="15471"/>
                </a:cubicBezTo>
                <a:cubicBezTo>
                  <a:pt x="101683" y="24849"/>
                  <a:pt x="104525" y="34126"/>
                  <a:pt x="107191" y="43470"/>
                </a:cubicBezTo>
                <a:cubicBezTo>
                  <a:pt x="107569" y="44790"/>
                  <a:pt x="108053" y="45230"/>
                  <a:pt x="109185" y="45230"/>
                </a:cubicBezTo>
                <a:cubicBezTo>
                  <a:pt x="111191" y="45247"/>
                  <a:pt x="113373" y="44485"/>
                  <a:pt x="115151" y="46195"/>
                </a:cubicBezTo>
                <a:cubicBezTo>
                  <a:pt x="116215" y="47211"/>
                  <a:pt x="117198" y="48548"/>
                  <a:pt x="117858" y="50021"/>
                </a:cubicBezTo>
                <a:cubicBezTo>
                  <a:pt x="118572" y="51612"/>
                  <a:pt x="118936" y="53491"/>
                  <a:pt x="119353" y="55285"/>
                </a:cubicBezTo>
                <a:cubicBezTo>
                  <a:pt x="119986" y="58078"/>
                  <a:pt x="118909" y="59906"/>
                  <a:pt x="116606" y="59974"/>
                </a:cubicBezTo>
                <a:cubicBezTo>
                  <a:pt x="115124" y="60008"/>
                  <a:pt x="113629" y="59974"/>
                  <a:pt x="112121" y="59974"/>
                </a:cubicBezTo>
                <a:cubicBezTo>
                  <a:pt x="112579" y="62462"/>
                  <a:pt x="113050" y="64815"/>
                  <a:pt x="113427" y="67185"/>
                </a:cubicBezTo>
                <a:cubicBezTo>
                  <a:pt x="113589" y="68218"/>
                  <a:pt x="113602" y="69284"/>
                  <a:pt x="113602" y="70334"/>
                </a:cubicBezTo>
                <a:cubicBezTo>
                  <a:pt x="113602" y="84739"/>
                  <a:pt x="113602" y="99128"/>
                  <a:pt x="113602" y="113516"/>
                </a:cubicBezTo>
                <a:cubicBezTo>
                  <a:pt x="113602" y="118002"/>
                  <a:pt x="112067" y="119949"/>
                  <a:pt x="108511" y="119949"/>
                </a:cubicBezTo>
                <a:cubicBezTo>
                  <a:pt x="103905" y="119949"/>
                  <a:pt x="99286" y="119966"/>
                  <a:pt x="94680" y="119949"/>
                </a:cubicBezTo>
                <a:cubicBezTo>
                  <a:pt x="91461" y="119932"/>
                  <a:pt x="89885" y="117951"/>
                  <a:pt x="89872" y="113922"/>
                </a:cubicBezTo>
                <a:cubicBezTo>
                  <a:pt x="89858" y="111451"/>
                  <a:pt x="89831" y="108997"/>
                  <a:pt x="89885" y="106542"/>
                </a:cubicBezTo>
                <a:cubicBezTo>
                  <a:pt x="89912" y="105374"/>
                  <a:pt x="89670" y="104900"/>
                  <a:pt x="88646" y="104900"/>
                </a:cubicBezTo>
                <a:cubicBezTo>
                  <a:pt x="69562" y="104934"/>
                  <a:pt x="50478" y="104934"/>
                  <a:pt x="31393" y="104900"/>
                </a:cubicBezTo>
                <a:cubicBezTo>
                  <a:pt x="30424" y="104900"/>
                  <a:pt x="30074" y="105239"/>
                  <a:pt x="30101" y="106491"/>
                </a:cubicBezTo>
                <a:cubicBezTo>
                  <a:pt x="30168" y="109064"/>
                  <a:pt x="30141" y="111637"/>
                  <a:pt x="30114" y="114210"/>
                </a:cubicBezTo>
                <a:cubicBezTo>
                  <a:pt x="30087" y="117816"/>
                  <a:pt x="28471" y="119915"/>
                  <a:pt x="25629" y="119932"/>
                </a:cubicBezTo>
                <a:cubicBezTo>
                  <a:pt x="20740" y="119983"/>
                  <a:pt x="15851" y="119966"/>
                  <a:pt x="10962" y="119949"/>
                </a:cubicBezTo>
                <a:cubicBezTo>
                  <a:pt x="8067" y="119915"/>
                  <a:pt x="6397" y="117799"/>
                  <a:pt x="6397" y="114109"/>
                </a:cubicBezTo>
                <a:cubicBezTo>
                  <a:pt x="6383" y="99297"/>
                  <a:pt x="6343" y="84502"/>
                  <a:pt x="6437" y="69691"/>
                </a:cubicBezTo>
                <a:cubicBezTo>
                  <a:pt x="6451" y="67219"/>
                  <a:pt x="7084" y="64765"/>
                  <a:pt x="7447" y="62310"/>
                </a:cubicBezTo>
                <a:cubicBezTo>
                  <a:pt x="7569" y="61582"/>
                  <a:pt x="7784" y="60888"/>
                  <a:pt x="8000" y="59974"/>
                </a:cubicBezTo>
                <a:close/>
                <a:moveTo>
                  <a:pt x="98734" y="47482"/>
                </a:moveTo>
                <a:cubicBezTo>
                  <a:pt x="98531" y="46449"/>
                  <a:pt x="98464" y="45890"/>
                  <a:pt x="98316" y="45349"/>
                </a:cubicBezTo>
                <a:cubicBezTo>
                  <a:pt x="96013" y="36529"/>
                  <a:pt x="93750" y="27693"/>
                  <a:pt x="91340" y="18925"/>
                </a:cubicBezTo>
                <a:cubicBezTo>
                  <a:pt x="91003" y="17689"/>
                  <a:pt x="90020" y="16572"/>
                  <a:pt x="89131" y="15776"/>
                </a:cubicBezTo>
                <a:cubicBezTo>
                  <a:pt x="88282" y="15014"/>
                  <a:pt x="87191" y="14659"/>
                  <a:pt x="86168" y="14286"/>
                </a:cubicBezTo>
                <a:cubicBezTo>
                  <a:pt x="80821" y="12306"/>
                  <a:pt x="75286" y="11646"/>
                  <a:pt x="69764" y="11527"/>
                </a:cubicBezTo>
                <a:cubicBezTo>
                  <a:pt x="61616" y="11375"/>
                  <a:pt x="53481" y="11476"/>
                  <a:pt x="45346" y="11933"/>
                </a:cubicBezTo>
                <a:cubicBezTo>
                  <a:pt x="41441" y="12137"/>
                  <a:pt x="37535" y="13237"/>
                  <a:pt x="33670" y="14202"/>
                </a:cubicBezTo>
                <a:cubicBezTo>
                  <a:pt x="30882" y="14896"/>
                  <a:pt x="28835" y="16809"/>
                  <a:pt x="27905" y="20533"/>
                </a:cubicBezTo>
                <a:cubicBezTo>
                  <a:pt x="26558" y="25882"/>
                  <a:pt x="24888" y="31079"/>
                  <a:pt x="23501" y="36411"/>
                </a:cubicBezTo>
                <a:cubicBezTo>
                  <a:pt x="22585" y="39881"/>
                  <a:pt x="21939" y="43470"/>
                  <a:pt x="21063" y="47482"/>
                </a:cubicBezTo>
                <a:cubicBezTo>
                  <a:pt x="47084" y="54388"/>
                  <a:pt x="72794" y="54456"/>
                  <a:pt x="98734" y="47482"/>
                </a:cubicBezTo>
                <a:close/>
                <a:moveTo>
                  <a:pt x="24942" y="83267"/>
                </a:moveTo>
                <a:cubicBezTo>
                  <a:pt x="24942" y="83182"/>
                  <a:pt x="24956" y="83097"/>
                  <a:pt x="24956" y="83013"/>
                </a:cubicBezTo>
                <a:cubicBezTo>
                  <a:pt x="26585" y="83013"/>
                  <a:pt x="28215" y="83030"/>
                  <a:pt x="29845" y="82996"/>
                </a:cubicBezTo>
                <a:cubicBezTo>
                  <a:pt x="30720" y="82979"/>
                  <a:pt x="31609" y="82860"/>
                  <a:pt x="32484" y="82776"/>
                </a:cubicBezTo>
                <a:cubicBezTo>
                  <a:pt x="35313" y="82522"/>
                  <a:pt x="36969" y="80423"/>
                  <a:pt x="36188" y="77579"/>
                </a:cubicBezTo>
                <a:cubicBezTo>
                  <a:pt x="35797" y="76157"/>
                  <a:pt x="34666" y="74650"/>
                  <a:pt x="33575" y="74024"/>
                </a:cubicBezTo>
                <a:cubicBezTo>
                  <a:pt x="29144" y="71468"/>
                  <a:pt x="24646" y="69115"/>
                  <a:pt x="20080" y="66982"/>
                </a:cubicBezTo>
                <a:cubicBezTo>
                  <a:pt x="18680" y="66322"/>
                  <a:pt x="16969" y="66407"/>
                  <a:pt x="15434" y="66542"/>
                </a:cubicBezTo>
                <a:cubicBezTo>
                  <a:pt x="13575" y="66677"/>
                  <a:pt x="12659" y="67896"/>
                  <a:pt x="12430" y="70198"/>
                </a:cubicBezTo>
                <a:cubicBezTo>
                  <a:pt x="12255" y="71925"/>
                  <a:pt x="12255" y="73685"/>
                  <a:pt x="12255" y="75446"/>
                </a:cubicBezTo>
                <a:cubicBezTo>
                  <a:pt x="12228" y="79593"/>
                  <a:pt x="13144" y="81286"/>
                  <a:pt x="16377" y="82031"/>
                </a:cubicBezTo>
                <a:cubicBezTo>
                  <a:pt x="19191" y="82691"/>
                  <a:pt x="22087" y="82877"/>
                  <a:pt x="24942" y="83267"/>
                </a:cubicBezTo>
                <a:close/>
                <a:moveTo>
                  <a:pt x="94936" y="82776"/>
                </a:moveTo>
                <a:cubicBezTo>
                  <a:pt x="94936" y="82860"/>
                  <a:pt x="94936" y="82928"/>
                  <a:pt x="94936" y="83013"/>
                </a:cubicBezTo>
                <a:cubicBezTo>
                  <a:pt x="95218" y="83013"/>
                  <a:pt x="95501" y="83030"/>
                  <a:pt x="95771" y="83013"/>
                </a:cubicBezTo>
                <a:cubicBezTo>
                  <a:pt x="98909" y="82759"/>
                  <a:pt x="102101" y="83030"/>
                  <a:pt x="105117" y="81455"/>
                </a:cubicBezTo>
                <a:cubicBezTo>
                  <a:pt x="106855" y="80541"/>
                  <a:pt x="107771" y="79001"/>
                  <a:pt x="107757" y="76614"/>
                </a:cubicBezTo>
                <a:cubicBezTo>
                  <a:pt x="107744" y="75277"/>
                  <a:pt x="107757" y="73922"/>
                  <a:pt x="107744" y="72585"/>
                </a:cubicBezTo>
                <a:cubicBezTo>
                  <a:pt x="107703" y="67608"/>
                  <a:pt x="106101" y="65814"/>
                  <a:pt x="102154" y="66322"/>
                </a:cubicBezTo>
                <a:cubicBezTo>
                  <a:pt x="101966" y="66356"/>
                  <a:pt x="101791" y="66373"/>
                  <a:pt x="101602" y="66440"/>
                </a:cubicBezTo>
                <a:cubicBezTo>
                  <a:pt x="100215" y="66914"/>
                  <a:pt x="98787" y="67236"/>
                  <a:pt x="97468" y="67913"/>
                </a:cubicBezTo>
                <a:cubicBezTo>
                  <a:pt x="93818" y="69792"/>
                  <a:pt x="90154" y="71688"/>
                  <a:pt x="86626" y="73872"/>
                </a:cubicBezTo>
                <a:cubicBezTo>
                  <a:pt x="85481" y="74583"/>
                  <a:pt x="84269" y="76005"/>
                  <a:pt x="83824" y="77460"/>
                </a:cubicBezTo>
                <a:cubicBezTo>
                  <a:pt x="82949" y="80253"/>
                  <a:pt x="84619" y="82589"/>
                  <a:pt x="87407" y="82742"/>
                </a:cubicBezTo>
                <a:cubicBezTo>
                  <a:pt x="89912" y="82894"/>
                  <a:pt x="92430" y="82776"/>
                  <a:pt x="94936" y="82776"/>
                </a:cubicBezTo>
                <a:close/>
              </a:path>
            </a:pathLst>
          </a:custGeom>
          <a:solidFill>
            <a:srgbClr val="34935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542" name="Google Shape;542;p63"/>
          <p:cNvSpPr/>
          <p:nvPr/>
        </p:nvSpPr>
        <p:spPr>
          <a:xfrm>
            <a:off x="3753088" y="1121859"/>
            <a:ext cx="1050000" cy="276900"/>
          </a:xfrm>
          <a:prstGeom prst="rect">
            <a:avLst/>
          </a:prstGeom>
          <a:noFill/>
          <a:ln>
            <a:noFill/>
          </a:ln>
        </p:spPr>
        <p:txBody>
          <a:bodyPr anchorCtr="0" anchor="ctr" bIns="68625" lIns="68625" spcFirstLastPara="1" rIns="68625" wrap="square" tIns="6862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Customers</a:t>
            </a:r>
            <a:endParaRPr sz="1000">
              <a:solidFill>
                <a:srgbClr val="666666"/>
              </a:solidFill>
              <a:latin typeface="Roboto"/>
              <a:ea typeface="Roboto"/>
              <a:cs typeface="Roboto"/>
              <a:sym typeface="Roboto"/>
            </a:endParaRPr>
          </a:p>
        </p:txBody>
      </p:sp>
      <p:sp>
        <p:nvSpPr>
          <p:cNvPr id="543" name="Google Shape;543;p63"/>
          <p:cNvSpPr/>
          <p:nvPr/>
        </p:nvSpPr>
        <p:spPr>
          <a:xfrm>
            <a:off x="4120536" y="781695"/>
            <a:ext cx="360900" cy="330900"/>
          </a:xfrm>
          <a:custGeom>
            <a:rect b="b" l="l" r="r" t="t"/>
            <a:pathLst>
              <a:path extrusionOk="0" h="120000" w="120000">
                <a:moveTo>
                  <a:pt x="58944" y="37092"/>
                </a:moveTo>
                <a:lnTo>
                  <a:pt x="71956" y="23362"/>
                </a:lnTo>
                <a:cubicBezTo>
                  <a:pt x="71956" y="23362"/>
                  <a:pt x="71956" y="23357"/>
                  <a:pt x="71962" y="23357"/>
                </a:cubicBezTo>
                <a:lnTo>
                  <a:pt x="74968" y="20188"/>
                </a:lnTo>
                <a:lnTo>
                  <a:pt x="87757" y="37092"/>
                </a:lnTo>
                <a:cubicBezTo>
                  <a:pt x="87757" y="37092"/>
                  <a:pt x="58944" y="37092"/>
                  <a:pt x="58944" y="37092"/>
                </a:cubicBezTo>
                <a:close/>
                <a:moveTo>
                  <a:pt x="47998" y="37092"/>
                </a:moveTo>
                <a:lnTo>
                  <a:pt x="47998" y="24002"/>
                </a:lnTo>
                <a:lnTo>
                  <a:pt x="65598" y="24002"/>
                </a:lnTo>
                <a:lnTo>
                  <a:pt x="53193" y="37092"/>
                </a:lnTo>
                <a:cubicBezTo>
                  <a:pt x="53193" y="37092"/>
                  <a:pt x="47998" y="37092"/>
                  <a:pt x="47998" y="37092"/>
                </a:cubicBezTo>
                <a:close/>
                <a:moveTo>
                  <a:pt x="15316" y="37092"/>
                </a:moveTo>
                <a:lnTo>
                  <a:pt x="4593" y="9794"/>
                </a:lnTo>
                <a:lnTo>
                  <a:pt x="13629" y="5108"/>
                </a:lnTo>
                <a:lnTo>
                  <a:pt x="26897" y="37092"/>
                </a:lnTo>
                <a:cubicBezTo>
                  <a:pt x="26897" y="37092"/>
                  <a:pt x="15316" y="37092"/>
                  <a:pt x="15316" y="37092"/>
                </a:cubicBezTo>
                <a:close/>
                <a:moveTo>
                  <a:pt x="118001" y="6542"/>
                </a:moveTo>
                <a:lnTo>
                  <a:pt x="100346" y="6542"/>
                </a:lnTo>
                <a:cubicBezTo>
                  <a:pt x="99427" y="6542"/>
                  <a:pt x="98620" y="7237"/>
                  <a:pt x="98403" y="8215"/>
                </a:cubicBezTo>
                <a:lnTo>
                  <a:pt x="92206" y="36120"/>
                </a:lnTo>
                <a:lnTo>
                  <a:pt x="76672" y="15591"/>
                </a:lnTo>
                <a:cubicBezTo>
                  <a:pt x="76316" y="15119"/>
                  <a:pt x="75798" y="14836"/>
                  <a:pt x="75241" y="14802"/>
                </a:cubicBezTo>
                <a:cubicBezTo>
                  <a:pt x="74662" y="14758"/>
                  <a:pt x="74139" y="14986"/>
                  <a:pt x="73738" y="15408"/>
                </a:cubicBezTo>
                <a:lnTo>
                  <a:pt x="69735" y="19633"/>
                </a:lnTo>
                <a:lnTo>
                  <a:pt x="46000" y="19633"/>
                </a:lnTo>
                <a:cubicBezTo>
                  <a:pt x="44897" y="19633"/>
                  <a:pt x="44001" y="20611"/>
                  <a:pt x="44001" y="21817"/>
                </a:cubicBezTo>
                <a:lnTo>
                  <a:pt x="44001" y="37092"/>
                </a:lnTo>
                <a:lnTo>
                  <a:pt x="31290" y="37092"/>
                </a:lnTo>
                <a:lnTo>
                  <a:pt x="16430" y="1284"/>
                </a:lnTo>
                <a:cubicBezTo>
                  <a:pt x="16207" y="744"/>
                  <a:pt x="15801" y="333"/>
                  <a:pt x="15294" y="133"/>
                </a:cubicBezTo>
                <a:cubicBezTo>
                  <a:pt x="14793" y="-66"/>
                  <a:pt x="14236" y="-38"/>
                  <a:pt x="13752" y="211"/>
                </a:cubicBezTo>
                <a:lnTo>
                  <a:pt x="1141" y="6753"/>
                </a:lnTo>
                <a:cubicBezTo>
                  <a:pt x="172" y="7259"/>
                  <a:pt x="-261" y="8510"/>
                  <a:pt x="161" y="9583"/>
                </a:cubicBezTo>
                <a:lnTo>
                  <a:pt x="10968" y="37092"/>
                </a:lnTo>
                <a:lnTo>
                  <a:pt x="1998" y="37092"/>
                </a:lnTo>
                <a:cubicBezTo>
                  <a:pt x="1364" y="37092"/>
                  <a:pt x="762" y="37420"/>
                  <a:pt x="389" y="37982"/>
                </a:cubicBezTo>
                <a:cubicBezTo>
                  <a:pt x="11" y="38543"/>
                  <a:pt x="-100" y="39266"/>
                  <a:pt x="94" y="39927"/>
                </a:cubicBezTo>
                <a:lnTo>
                  <a:pt x="15222" y="92290"/>
                </a:lnTo>
                <a:cubicBezTo>
                  <a:pt x="15483" y="93201"/>
                  <a:pt x="16257" y="93818"/>
                  <a:pt x="17131" y="93818"/>
                </a:cubicBezTo>
                <a:lnTo>
                  <a:pt x="79394" y="93818"/>
                </a:lnTo>
                <a:lnTo>
                  <a:pt x="78426" y="98182"/>
                </a:lnTo>
                <a:lnTo>
                  <a:pt x="24002" y="98182"/>
                </a:lnTo>
                <a:cubicBezTo>
                  <a:pt x="18484" y="98182"/>
                  <a:pt x="14002" y="103073"/>
                  <a:pt x="14002" y="109088"/>
                </a:cubicBezTo>
                <a:cubicBezTo>
                  <a:pt x="14002" y="115108"/>
                  <a:pt x="18484" y="120000"/>
                  <a:pt x="24002" y="120000"/>
                </a:cubicBezTo>
                <a:cubicBezTo>
                  <a:pt x="29514" y="120000"/>
                  <a:pt x="34001" y="115108"/>
                  <a:pt x="34001" y="109088"/>
                </a:cubicBezTo>
                <a:cubicBezTo>
                  <a:pt x="34001" y="106625"/>
                  <a:pt x="33216" y="104374"/>
                  <a:pt x="31947" y="102545"/>
                </a:cubicBezTo>
                <a:lnTo>
                  <a:pt x="70052" y="102545"/>
                </a:lnTo>
                <a:cubicBezTo>
                  <a:pt x="68783" y="104374"/>
                  <a:pt x="67997" y="106625"/>
                  <a:pt x="67997" y="109088"/>
                </a:cubicBezTo>
                <a:cubicBezTo>
                  <a:pt x="67997" y="115108"/>
                  <a:pt x="72485" y="120000"/>
                  <a:pt x="77997" y="120000"/>
                </a:cubicBezTo>
                <a:cubicBezTo>
                  <a:pt x="83515" y="120000"/>
                  <a:pt x="88002" y="115108"/>
                  <a:pt x="88002" y="109088"/>
                </a:cubicBezTo>
                <a:cubicBezTo>
                  <a:pt x="88002" y="104758"/>
                  <a:pt x="85658" y="101045"/>
                  <a:pt x="82295" y="99282"/>
                </a:cubicBezTo>
                <a:lnTo>
                  <a:pt x="83799" y="92512"/>
                </a:lnTo>
                <a:cubicBezTo>
                  <a:pt x="83849" y="92390"/>
                  <a:pt x="83915" y="92279"/>
                  <a:pt x="83943" y="92145"/>
                </a:cubicBezTo>
                <a:lnTo>
                  <a:pt x="95507" y="39783"/>
                </a:lnTo>
                <a:cubicBezTo>
                  <a:pt x="95507" y="39783"/>
                  <a:pt x="95507" y="39783"/>
                  <a:pt x="95507" y="39783"/>
                </a:cubicBezTo>
                <a:lnTo>
                  <a:pt x="101921" y="10906"/>
                </a:lnTo>
                <a:lnTo>
                  <a:pt x="118001" y="10906"/>
                </a:lnTo>
                <a:cubicBezTo>
                  <a:pt x="119103" y="10906"/>
                  <a:pt x="119999" y="9933"/>
                  <a:pt x="119999" y="8727"/>
                </a:cubicBezTo>
                <a:cubicBezTo>
                  <a:pt x="119999" y="7520"/>
                  <a:pt x="119103" y="6542"/>
                  <a:pt x="118001" y="6542"/>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544" name="Google Shape;544;p63"/>
          <p:cNvSpPr/>
          <p:nvPr/>
        </p:nvSpPr>
        <p:spPr>
          <a:xfrm>
            <a:off x="4661372" y="1124704"/>
            <a:ext cx="1077000" cy="276900"/>
          </a:xfrm>
          <a:prstGeom prst="rect">
            <a:avLst/>
          </a:prstGeom>
          <a:noFill/>
          <a:ln>
            <a:noFill/>
          </a:ln>
        </p:spPr>
        <p:txBody>
          <a:bodyPr anchorCtr="0" anchor="ctr" bIns="68625" lIns="68625" spcFirstLastPara="1" rIns="68625" wrap="square" tIns="6862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Employees</a:t>
            </a:r>
            <a:endParaRPr sz="1000">
              <a:solidFill>
                <a:srgbClr val="666666"/>
              </a:solidFill>
              <a:latin typeface="Roboto"/>
              <a:ea typeface="Roboto"/>
              <a:cs typeface="Roboto"/>
              <a:sym typeface="Roboto"/>
            </a:endParaRPr>
          </a:p>
        </p:txBody>
      </p:sp>
      <p:grpSp>
        <p:nvGrpSpPr>
          <p:cNvPr id="545" name="Google Shape;545;p63"/>
          <p:cNvGrpSpPr/>
          <p:nvPr/>
        </p:nvGrpSpPr>
        <p:grpSpPr>
          <a:xfrm>
            <a:off x="5036320" y="785072"/>
            <a:ext cx="327199" cy="327684"/>
            <a:chOff x="0" y="0"/>
            <a:chExt cx="1058553" cy="1060467"/>
          </a:xfrm>
        </p:grpSpPr>
        <p:sp>
          <p:nvSpPr>
            <p:cNvPr id="546" name="Google Shape;546;p63"/>
            <p:cNvSpPr/>
            <p:nvPr/>
          </p:nvSpPr>
          <p:spPr>
            <a:xfrm>
              <a:off x="0" y="143513"/>
              <a:ext cx="484500" cy="342900"/>
            </a:xfrm>
            <a:custGeom>
              <a:rect b="b" l="l" r="r" t="t"/>
              <a:pathLst>
                <a:path extrusionOk="0" h="120000" w="120000">
                  <a:moveTo>
                    <a:pt x="120000" y="107438"/>
                  </a:moveTo>
                  <a:cubicBezTo>
                    <a:pt x="120000" y="95333"/>
                    <a:pt x="114394" y="83944"/>
                    <a:pt x="106844" y="80900"/>
                  </a:cubicBezTo>
                  <a:lnTo>
                    <a:pt x="80000" y="71172"/>
                  </a:lnTo>
                  <a:lnTo>
                    <a:pt x="80000" y="58311"/>
                  </a:lnTo>
                  <a:cubicBezTo>
                    <a:pt x="90800" y="48416"/>
                    <a:pt x="98116" y="30622"/>
                    <a:pt x="98494" y="10183"/>
                  </a:cubicBezTo>
                  <a:cubicBezTo>
                    <a:pt x="95777" y="11188"/>
                    <a:pt x="92744" y="11605"/>
                    <a:pt x="89777" y="11605"/>
                  </a:cubicBezTo>
                  <a:cubicBezTo>
                    <a:pt x="87411" y="11605"/>
                    <a:pt x="85083" y="11344"/>
                    <a:pt x="82994" y="10911"/>
                  </a:cubicBezTo>
                  <a:cubicBezTo>
                    <a:pt x="75505" y="9350"/>
                    <a:pt x="69355" y="5488"/>
                    <a:pt x="65372" y="0"/>
                  </a:cubicBezTo>
                  <a:cubicBezTo>
                    <a:pt x="53083" y="11611"/>
                    <a:pt x="33488" y="9777"/>
                    <a:pt x="22672" y="2033"/>
                  </a:cubicBezTo>
                  <a:cubicBezTo>
                    <a:pt x="22511" y="4172"/>
                    <a:pt x="22416" y="6333"/>
                    <a:pt x="22416" y="8533"/>
                  </a:cubicBezTo>
                  <a:cubicBezTo>
                    <a:pt x="22416" y="29055"/>
                    <a:pt x="29444" y="47083"/>
                    <a:pt x="40000" y="57416"/>
                  </a:cubicBezTo>
                  <a:lnTo>
                    <a:pt x="40000" y="71211"/>
                  </a:lnTo>
                  <a:lnTo>
                    <a:pt x="13988" y="80950"/>
                  </a:lnTo>
                  <a:cubicBezTo>
                    <a:pt x="6144" y="84116"/>
                    <a:pt x="0" y="95633"/>
                    <a:pt x="0" y="107166"/>
                  </a:cubicBezTo>
                  <a:lnTo>
                    <a:pt x="0" y="120000"/>
                  </a:lnTo>
                  <a:lnTo>
                    <a:pt x="120000" y="120000"/>
                  </a:lnTo>
                  <a:cubicBezTo>
                    <a:pt x="120000" y="120000"/>
                    <a:pt x="120000" y="107438"/>
                    <a:pt x="120000" y="107438"/>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547" name="Google Shape;547;p63"/>
            <p:cNvSpPr/>
            <p:nvPr/>
          </p:nvSpPr>
          <p:spPr>
            <a:xfrm>
              <a:off x="89695" y="0"/>
              <a:ext cx="296100" cy="138900"/>
            </a:xfrm>
            <a:custGeom>
              <a:rect b="b" l="l" r="r" t="t"/>
              <a:pathLst>
                <a:path extrusionOk="0" h="120000" w="120000">
                  <a:moveTo>
                    <a:pt x="62961" y="89417"/>
                  </a:moveTo>
                  <a:cubicBezTo>
                    <a:pt x="64588" y="85954"/>
                    <a:pt x="66872" y="84314"/>
                    <a:pt x="69161" y="85040"/>
                  </a:cubicBezTo>
                  <a:cubicBezTo>
                    <a:pt x="71433" y="85748"/>
                    <a:pt x="73416" y="88720"/>
                    <a:pt x="74505" y="93040"/>
                  </a:cubicBezTo>
                  <a:cubicBezTo>
                    <a:pt x="77622" y="105422"/>
                    <a:pt x="86361" y="114977"/>
                    <a:pt x="97872" y="118594"/>
                  </a:cubicBezTo>
                  <a:cubicBezTo>
                    <a:pt x="107744" y="121708"/>
                    <a:pt x="116044" y="119182"/>
                    <a:pt x="120000" y="115622"/>
                  </a:cubicBezTo>
                  <a:cubicBezTo>
                    <a:pt x="114361" y="49805"/>
                    <a:pt x="89133" y="0"/>
                    <a:pt x="58933" y="0"/>
                  </a:cubicBezTo>
                  <a:cubicBezTo>
                    <a:pt x="31577" y="0"/>
                    <a:pt x="8327" y="40920"/>
                    <a:pt x="0" y="97548"/>
                  </a:cubicBezTo>
                  <a:lnTo>
                    <a:pt x="550" y="95880"/>
                  </a:lnTo>
                  <a:cubicBezTo>
                    <a:pt x="12461" y="113828"/>
                    <a:pt x="47005" y="123428"/>
                    <a:pt x="62961" y="89417"/>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548" name="Google Shape;548;p63"/>
            <p:cNvSpPr/>
            <p:nvPr/>
          </p:nvSpPr>
          <p:spPr>
            <a:xfrm>
              <a:off x="574053" y="143513"/>
              <a:ext cx="484500" cy="342900"/>
            </a:xfrm>
            <a:custGeom>
              <a:rect b="b" l="l" r="r" t="t"/>
              <a:pathLst>
                <a:path extrusionOk="0" h="120000" w="120000">
                  <a:moveTo>
                    <a:pt x="106844" y="80900"/>
                  </a:moveTo>
                  <a:lnTo>
                    <a:pt x="80000" y="71172"/>
                  </a:lnTo>
                  <a:lnTo>
                    <a:pt x="80000" y="58311"/>
                  </a:lnTo>
                  <a:cubicBezTo>
                    <a:pt x="90800" y="48416"/>
                    <a:pt x="98116" y="30622"/>
                    <a:pt x="98494" y="10183"/>
                  </a:cubicBezTo>
                  <a:cubicBezTo>
                    <a:pt x="95777" y="11188"/>
                    <a:pt x="92744" y="11605"/>
                    <a:pt x="89777" y="11605"/>
                  </a:cubicBezTo>
                  <a:cubicBezTo>
                    <a:pt x="87411" y="11605"/>
                    <a:pt x="85083" y="11344"/>
                    <a:pt x="82994" y="10911"/>
                  </a:cubicBezTo>
                  <a:cubicBezTo>
                    <a:pt x="75505" y="9350"/>
                    <a:pt x="69355" y="5488"/>
                    <a:pt x="65372" y="0"/>
                  </a:cubicBezTo>
                  <a:cubicBezTo>
                    <a:pt x="53083" y="11611"/>
                    <a:pt x="33488" y="9777"/>
                    <a:pt x="22666" y="2033"/>
                  </a:cubicBezTo>
                  <a:cubicBezTo>
                    <a:pt x="22511" y="4172"/>
                    <a:pt x="22416" y="6333"/>
                    <a:pt x="22416" y="8533"/>
                  </a:cubicBezTo>
                  <a:cubicBezTo>
                    <a:pt x="22416" y="29055"/>
                    <a:pt x="29444" y="47083"/>
                    <a:pt x="40000" y="57416"/>
                  </a:cubicBezTo>
                  <a:lnTo>
                    <a:pt x="40000" y="71211"/>
                  </a:lnTo>
                  <a:lnTo>
                    <a:pt x="13988" y="80950"/>
                  </a:lnTo>
                  <a:cubicBezTo>
                    <a:pt x="6144" y="84116"/>
                    <a:pt x="0" y="95633"/>
                    <a:pt x="0" y="107166"/>
                  </a:cubicBezTo>
                  <a:lnTo>
                    <a:pt x="0" y="120000"/>
                  </a:lnTo>
                  <a:lnTo>
                    <a:pt x="120000" y="120000"/>
                  </a:lnTo>
                  <a:lnTo>
                    <a:pt x="120000" y="107438"/>
                  </a:lnTo>
                  <a:cubicBezTo>
                    <a:pt x="120000" y="95333"/>
                    <a:pt x="114394" y="83944"/>
                    <a:pt x="106844" y="80900"/>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549" name="Google Shape;549;p63"/>
            <p:cNvSpPr/>
            <p:nvPr/>
          </p:nvSpPr>
          <p:spPr>
            <a:xfrm>
              <a:off x="663749" y="0"/>
              <a:ext cx="296100" cy="138900"/>
            </a:xfrm>
            <a:custGeom>
              <a:rect b="b" l="l" r="r" t="t"/>
              <a:pathLst>
                <a:path extrusionOk="0" h="120000" w="120000">
                  <a:moveTo>
                    <a:pt x="62961" y="89417"/>
                  </a:moveTo>
                  <a:cubicBezTo>
                    <a:pt x="64583" y="85954"/>
                    <a:pt x="66888" y="84314"/>
                    <a:pt x="69161" y="85040"/>
                  </a:cubicBezTo>
                  <a:cubicBezTo>
                    <a:pt x="71433" y="85748"/>
                    <a:pt x="73416" y="88720"/>
                    <a:pt x="74505" y="93040"/>
                  </a:cubicBezTo>
                  <a:cubicBezTo>
                    <a:pt x="77622" y="105422"/>
                    <a:pt x="86361" y="114977"/>
                    <a:pt x="97872" y="118594"/>
                  </a:cubicBezTo>
                  <a:cubicBezTo>
                    <a:pt x="107744" y="121708"/>
                    <a:pt x="116044" y="119182"/>
                    <a:pt x="120000" y="115622"/>
                  </a:cubicBezTo>
                  <a:cubicBezTo>
                    <a:pt x="114361" y="49805"/>
                    <a:pt x="89133" y="0"/>
                    <a:pt x="58933" y="0"/>
                  </a:cubicBezTo>
                  <a:cubicBezTo>
                    <a:pt x="31577" y="0"/>
                    <a:pt x="8327" y="40920"/>
                    <a:pt x="0" y="97548"/>
                  </a:cubicBezTo>
                  <a:lnTo>
                    <a:pt x="550" y="95880"/>
                  </a:lnTo>
                  <a:cubicBezTo>
                    <a:pt x="12461" y="113828"/>
                    <a:pt x="47005" y="123428"/>
                    <a:pt x="62961" y="89417"/>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550" name="Google Shape;550;p63"/>
            <p:cNvSpPr/>
            <p:nvPr/>
          </p:nvSpPr>
          <p:spPr>
            <a:xfrm>
              <a:off x="358783" y="574054"/>
              <a:ext cx="296100" cy="138900"/>
            </a:xfrm>
            <a:custGeom>
              <a:rect b="b" l="l" r="r" t="t"/>
              <a:pathLst>
                <a:path extrusionOk="0" h="120000" w="120000">
                  <a:moveTo>
                    <a:pt x="0" y="97534"/>
                  </a:moveTo>
                  <a:lnTo>
                    <a:pt x="550" y="95866"/>
                  </a:lnTo>
                  <a:cubicBezTo>
                    <a:pt x="12461" y="113812"/>
                    <a:pt x="47005" y="123410"/>
                    <a:pt x="62961" y="89404"/>
                  </a:cubicBezTo>
                  <a:cubicBezTo>
                    <a:pt x="64588" y="85936"/>
                    <a:pt x="66872" y="84279"/>
                    <a:pt x="69161" y="85027"/>
                  </a:cubicBezTo>
                  <a:cubicBezTo>
                    <a:pt x="71433" y="85736"/>
                    <a:pt x="73416" y="88707"/>
                    <a:pt x="74505" y="93026"/>
                  </a:cubicBezTo>
                  <a:cubicBezTo>
                    <a:pt x="77622" y="105407"/>
                    <a:pt x="86361" y="114960"/>
                    <a:pt x="97872" y="118577"/>
                  </a:cubicBezTo>
                  <a:cubicBezTo>
                    <a:pt x="107744" y="121714"/>
                    <a:pt x="116044" y="119177"/>
                    <a:pt x="120000" y="115606"/>
                  </a:cubicBezTo>
                  <a:cubicBezTo>
                    <a:pt x="114361" y="49798"/>
                    <a:pt x="89138" y="0"/>
                    <a:pt x="58933" y="0"/>
                  </a:cubicBezTo>
                  <a:cubicBezTo>
                    <a:pt x="31577" y="0"/>
                    <a:pt x="8327" y="40914"/>
                    <a:pt x="0" y="97534"/>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551" name="Google Shape;551;p63"/>
            <p:cNvSpPr/>
            <p:nvPr/>
          </p:nvSpPr>
          <p:spPr>
            <a:xfrm>
              <a:off x="269087" y="717567"/>
              <a:ext cx="484500" cy="342900"/>
            </a:xfrm>
            <a:custGeom>
              <a:rect b="b" l="l" r="r" t="t"/>
              <a:pathLst>
                <a:path extrusionOk="0" h="120000" w="120000">
                  <a:moveTo>
                    <a:pt x="106844" y="80900"/>
                  </a:moveTo>
                  <a:lnTo>
                    <a:pt x="80000" y="71172"/>
                  </a:lnTo>
                  <a:lnTo>
                    <a:pt x="80000" y="58311"/>
                  </a:lnTo>
                  <a:cubicBezTo>
                    <a:pt x="90800" y="48416"/>
                    <a:pt x="98116" y="30622"/>
                    <a:pt x="98494" y="10183"/>
                  </a:cubicBezTo>
                  <a:cubicBezTo>
                    <a:pt x="95777" y="11188"/>
                    <a:pt x="92744" y="11605"/>
                    <a:pt x="89777" y="11605"/>
                  </a:cubicBezTo>
                  <a:cubicBezTo>
                    <a:pt x="87411" y="11605"/>
                    <a:pt x="85083" y="11344"/>
                    <a:pt x="82994" y="10911"/>
                  </a:cubicBezTo>
                  <a:cubicBezTo>
                    <a:pt x="75505" y="9350"/>
                    <a:pt x="69355" y="5488"/>
                    <a:pt x="65372" y="0"/>
                  </a:cubicBezTo>
                  <a:cubicBezTo>
                    <a:pt x="53083" y="11605"/>
                    <a:pt x="33488" y="9777"/>
                    <a:pt x="22666" y="2033"/>
                  </a:cubicBezTo>
                  <a:cubicBezTo>
                    <a:pt x="22511" y="4172"/>
                    <a:pt x="22416" y="6333"/>
                    <a:pt x="22416" y="8533"/>
                  </a:cubicBezTo>
                  <a:cubicBezTo>
                    <a:pt x="22416" y="29055"/>
                    <a:pt x="29444" y="47083"/>
                    <a:pt x="40000" y="57416"/>
                  </a:cubicBezTo>
                  <a:lnTo>
                    <a:pt x="40000" y="71211"/>
                  </a:lnTo>
                  <a:lnTo>
                    <a:pt x="13988" y="80950"/>
                  </a:lnTo>
                  <a:cubicBezTo>
                    <a:pt x="6144" y="84116"/>
                    <a:pt x="0" y="95633"/>
                    <a:pt x="0" y="107166"/>
                  </a:cubicBezTo>
                  <a:lnTo>
                    <a:pt x="0" y="120000"/>
                  </a:lnTo>
                  <a:lnTo>
                    <a:pt x="120000" y="120000"/>
                  </a:lnTo>
                  <a:lnTo>
                    <a:pt x="120000" y="107438"/>
                  </a:lnTo>
                  <a:cubicBezTo>
                    <a:pt x="120000" y="95333"/>
                    <a:pt x="114394" y="83944"/>
                    <a:pt x="106844" y="80900"/>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552" name="Google Shape;552;p63"/>
            <p:cNvSpPr/>
            <p:nvPr/>
          </p:nvSpPr>
          <p:spPr>
            <a:xfrm>
              <a:off x="143514" y="520236"/>
              <a:ext cx="149100" cy="149100"/>
            </a:xfrm>
            <a:custGeom>
              <a:rect b="b" l="l" r="r" t="t"/>
              <a:pathLst>
                <a:path extrusionOk="0" h="120000" w="120000">
                  <a:moveTo>
                    <a:pt x="115769" y="115767"/>
                  </a:moveTo>
                  <a:cubicBezTo>
                    <a:pt x="121415" y="110124"/>
                    <a:pt x="121415" y="100978"/>
                    <a:pt x="115769" y="95335"/>
                  </a:cubicBezTo>
                  <a:lnTo>
                    <a:pt x="24667" y="4232"/>
                  </a:lnTo>
                  <a:cubicBezTo>
                    <a:pt x="19026" y="-1410"/>
                    <a:pt x="9882" y="-1410"/>
                    <a:pt x="4236" y="4232"/>
                  </a:cubicBezTo>
                  <a:cubicBezTo>
                    <a:pt x="-1410" y="9875"/>
                    <a:pt x="-1410" y="19021"/>
                    <a:pt x="4236" y="24664"/>
                  </a:cubicBezTo>
                  <a:lnTo>
                    <a:pt x="95338" y="115767"/>
                  </a:lnTo>
                  <a:cubicBezTo>
                    <a:pt x="98158" y="118589"/>
                    <a:pt x="101854" y="120000"/>
                    <a:pt x="105556" y="120000"/>
                  </a:cubicBezTo>
                  <a:cubicBezTo>
                    <a:pt x="109252" y="120000"/>
                    <a:pt x="112948" y="118589"/>
                    <a:pt x="115769" y="115767"/>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553" name="Google Shape;553;p63"/>
            <p:cNvSpPr/>
            <p:nvPr/>
          </p:nvSpPr>
          <p:spPr>
            <a:xfrm>
              <a:off x="753447" y="520236"/>
              <a:ext cx="149100" cy="149100"/>
            </a:xfrm>
            <a:custGeom>
              <a:rect b="b" l="l" r="r" t="t"/>
              <a:pathLst>
                <a:path extrusionOk="0" h="120000" w="120000">
                  <a:moveTo>
                    <a:pt x="95333" y="4232"/>
                  </a:moveTo>
                  <a:lnTo>
                    <a:pt x="4236" y="95335"/>
                  </a:lnTo>
                  <a:cubicBezTo>
                    <a:pt x="-1410" y="100978"/>
                    <a:pt x="-1410" y="110124"/>
                    <a:pt x="4236" y="115767"/>
                  </a:cubicBezTo>
                  <a:cubicBezTo>
                    <a:pt x="7056" y="118589"/>
                    <a:pt x="10752" y="120000"/>
                    <a:pt x="14448" y="120000"/>
                  </a:cubicBezTo>
                  <a:cubicBezTo>
                    <a:pt x="18150" y="120000"/>
                    <a:pt x="21846" y="118589"/>
                    <a:pt x="24666" y="115767"/>
                  </a:cubicBezTo>
                  <a:lnTo>
                    <a:pt x="115763" y="24664"/>
                  </a:lnTo>
                  <a:cubicBezTo>
                    <a:pt x="121410" y="19021"/>
                    <a:pt x="121410" y="9875"/>
                    <a:pt x="115763" y="4232"/>
                  </a:cubicBezTo>
                  <a:cubicBezTo>
                    <a:pt x="110123" y="-1410"/>
                    <a:pt x="100974" y="-1410"/>
                    <a:pt x="95333" y="4232"/>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grpSp>
      <p:grpSp>
        <p:nvGrpSpPr>
          <p:cNvPr id="554" name="Google Shape;554;p63"/>
          <p:cNvGrpSpPr/>
          <p:nvPr/>
        </p:nvGrpSpPr>
        <p:grpSpPr>
          <a:xfrm>
            <a:off x="5892580" y="781915"/>
            <a:ext cx="328750" cy="330701"/>
            <a:chOff x="0" y="0"/>
            <a:chExt cx="1067371" cy="1073706"/>
          </a:xfrm>
        </p:grpSpPr>
        <p:sp>
          <p:nvSpPr>
            <p:cNvPr id="555" name="Google Shape;555;p63"/>
            <p:cNvSpPr/>
            <p:nvPr/>
          </p:nvSpPr>
          <p:spPr>
            <a:xfrm>
              <a:off x="787348" y="357885"/>
              <a:ext cx="214800" cy="214800"/>
            </a:xfrm>
            <a:custGeom>
              <a:rect b="b" l="l" r="r" t="t"/>
              <a:pathLst>
                <a:path extrusionOk="0" h="120000" w="120000">
                  <a:moveTo>
                    <a:pt x="60011" y="120000"/>
                  </a:moveTo>
                  <a:cubicBezTo>
                    <a:pt x="93088" y="120000"/>
                    <a:pt x="120000" y="93083"/>
                    <a:pt x="120000" y="60000"/>
                  </a:cubicBezTo>
                  <a:cubicBezTo>
                    <a:pt x="120000" y="26916"/>
                    <a:pt x="93088" y="0"/>
                    <a:pt x="60011" y="0"/>
                  </a:cubicBezTo>
                  <a:cubicBezTo>
                    <a:pt x="26916" y="0"/>
                    <a:pt x="0" y="26916"/>
                    <a:pt x="0" y="60000"/>
                  </a:cubicBezTo>
                  <a:cubicBezTo>
                    <a:pt x="0" y="93083"/>
                    <a:pt x="26916" y="120000"/>
                    <a:pt x="60011" y="120000"/>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600">
                <a:solidFill>
                  <a:srgbClr val="5A5A5A"/>
                </a:solidFill>
                <a:latin typeface="Helvetica Neue"/>
                <a:ea typeface="Helvetica Neue"/>
                <a:cs typeface="Helvetica Neue"/>
                <a:sym typeface="Helvetica Neue"/>
              </a:endParaRPr>
            </a:p>
          </p:txBody>
        </p:sp>
        <p:sp>
          <p:nvSpPr>
            <p:cNvPr id="556" name="Google Shape;556;p63"/>
            <p:cNvSpPr/>
            <p:nvPr/>
          </p:nvSpPr>
          <p:spPr>
            <a:xfrm>
              <a:off x="715771" y="608406"/>
              <a:ext cx="351600" cy="465300"/>
            </a:xfrm>
            <a:custGeom>
              <a:rect b="b" l="l" r="r" t="t"/>
              <a:pathLst>
                <a:path extrusionOk="0" h="120000" w="120000">
                  <a:moveTo>
                    <a:pt x="0" y="0"/>
                  </a:moveTo>
                  <a:lnTo>
                    <a:pt x="0" y="4616"/>
                  </a:lnTo>
                  <a:cubicBezTo>
                    <a:pt x="0" y="32977"/>
                    <a:pt x="2761" y="63622"/>
                    <a:pt x="34511" y="71738"/>
                  </a:cubicBezTo>
                  <a:lnTo>
                    <a:pt x="34511" y="120000"/>
                  </a:lnTo>
                  <a:lnTo>
                    <a:pt x="83361" y="120000"/>
                  </a:lnTo>
                  <a:lnTo>
                    <a:pt x="83361" y="71811"/>
                  </a:lnTo>
                  <a:cubicBezTo>
                    <a:pt x="117066" y="63822"/>
                    <a:pt x="120000" y="33072"/>
                    <a:pt x="120000" y="4616"/>
                  </a:cubicBezTo>
                  <a:lnTo>
                    <a:pt x="120000" y="0"/>
                  </a:lnTo>
                  <a:cubicBezTo>
                    <a:pt x="120000" y="0"/>
                    <a:pt x="0" y="0"/>
                    <a:pt x="0" y="0"/>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600">
                <a:solidFill>
                  <a:srgbClr val="5A5A5A"/>
                </a:solidFill>
                <a:latin typeface="Helvetica Neue"/>
                <a:ea typeface="Helvetica Neue"/>
                <a:cs typeface="Helvetica Neue"/>
                <a:sym typeface="Helvetica Neue"/>
              </a:endParaRPr>
            </a:p>
          </p:txBody>
        </p:sp>
        <p:sp>
          <p:nvSpPr>
            <p:cNvPr id="557" name="Google Shape;557;p63"/>
            <p:cNvSpPr/>
            <p:nvPr/>
          </p:nvSpPr>
          <p:spPr>
            <a:xfrm>
              <a:off x="429462" y="0"/>
              <a:ext cx="214800" cy="214800"/>
            </a:xfrm>
            <a:custGeom>
              <a:rect b="b" l="l" r="r" t="t"/>
              <a:pathLst>
                <a:path extrusionOk="0" h="120000" w="120000">
                  <a:moveTo>
                    <a:pt x="60011" y="120000"/>
                  </a:moveTo>
                  <a:cubicBezTo>
                    <a:pt x="93088" y="120000"/>
                    <a:pt x="120000" y="93083"/>
                    <a:pt x="120000" y="60000"/>
                  </a:cubicBezTo>
                  <a:cubicBezTo>
                    <a:pt x="120000" y="26916"/>
                    <a:pt x="93088" y="0"/>
                    <a:pt x="60011" y="0"/>
                  </a:cubicBezTo>
                  <a:cubicBezTo>
                    <a:pt x="26916" y="0"/>
                    <a:pt x="0" y="26916"/>
                    <a:pt x="0" y="60000"/>
                  </a:cubicBezTo>
                  <a:cubicBezTo>
                    <a:pt x="0" y="93083"/>
                    <a:pt x="26916" y="120000"/>
                    <a:pt x="60011" y="120000"/>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600">
                <a:solidFill>
                  <a:srgbClr val="5A5A5A"/>
                </a:solidFill>
                <a:latin typeface="Helvetica Neue"/>
                <a:ea typeface="Helvetica Neue"/>
                <a:cs typeface="Helvetica Neue"/>
                <a:sym typeface="Helvetica Neue"/>
              </a:endParaRPr>
            </a:p>
          </p:txBody>
        </p:sp>
        <p:sp>
          <p:nvSpPr>
            <p:cNvPr id="558" name="Google Shape;558;p63"/>
            <p:cNvSpPr/>
            <p:nvPr/>
          </p:nvSpPr>
          <p:spPr>
            <a:xfrm>
              <a:off x="357885" y="250519"/>
              <a:ext cx="351600" cy="465300"/>
            </a:xfrm>
            <a:custGeom>
              <a:rect b="b" l="l" r="r" t="t"/>
              <a:pathLst>
                <a:path extrusionOk="0" h="120000" w="120000">
                  <a:moveTo>
                    <a:pt x="0" y="4616"/>
                  </a:moveTo>
                  <a:cubicBezTo>
                    <a:pt x="0" y="33433"/>
                    <a:pt x="2761" y="64561"/>
                    <a:pt x="34511" y="72722"/>
                  </a:cubicBezTo>
                  <a:lnTo>
                    <a:pt x="34511" y="120000"/>
                  </a:lnTo>
                  <a:lnTo>
                    <a:pt x="83361" y="120000"/>
                  </a:lnTo>
                  <a:lnTo>
                    <a:pt x="83361" y="72788"/>
                  </a:lnTo>
                  <a:cubicBezTo>
                    <a:pt x="117066" y="64755"/>
                    <a:pt x="120000" y="33527"/>
                    <a:pt x="120000" y="4616"/>
                  </a:cubicBezTo>
                  <a:lnTo>
                    <a:pt x="120000" y="0"/>
                  </a:lnTo>
                  <a:lnTo>
                    <a:pt x="0" y="0"/>
                  </a:lnTo>
                  <a:cubicBezTo>
                    <a:pt x="0" y="0"/>
                    <a:pt x="0" y="4616"/>
                    <a:pt x="0" y="4616"/>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600">
                <a:solidFill>
                  <a:srgbClr val="5A5A5A"/>
                </a:solidFill>
                <a:latin typeface="Helvetica Neue"/>
                <a:ea typeface="Helvetica Neue"/>
                <a:cs typeface="Helvetica Neue"/>
                <a:sym typeface="Helvetica Neue"/>
              </a:endParaRPr>
            </a:p>
          </p:txBody>
        </p:sp>
        <p:sp>
          <p:nvSpPr>
            <p:cNvPr id="559" name="Google Shape;559;p63"/>
            <p:cNvSpPr/>
            <p:nvPr/>
          </p:nvSpPr>
          <p:spPr>
            <a:xfrm>
              <a:off x="71577" y="357885"/>
              <a:ext cx="214800" cy="214800"/>
            </a:xfrm>
            <a:custGeom>
              <a:rect b="b" l="l" r="r" t="t"/>
              <a:pathLst>
                <a:path extrusionOk="0" h="120000" w="120000">
                  <a:moveTo>
                    <a:pt x="60011" y="120000"/>
                  </a:moveTo>
                  <a:cubicBezTo>
                    <a:pt x="93088" y="120000"/>
                    <a:pt x="120000" y="93083"/>
                    <a:pt x="120000" y="60000"/>
                  </a:cubicBezTo>
                  <a:cubicBezTo>
                    <a:pt x="120000" y="26916"/>
                    <a:pt x="93088" y="0"/>
                    <a:pt x="60011" y="0"/>
                  </a:cubicBezTo>
                  <a:cubicBezTo>
                    <a:pt x="26916" y="0"/>
                    <a:pt x="0" y="26916"/>
                    <a:pt x="0" y="60000"/>
                  </a:cubicBezTo>
                  <a:cubicBezTo>
                    <a:pt x="0" y="93083"/>
                    <a:pt x="26916" y="120000"/>
                    <a:pt x="60011" y="120000"/>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600">
                <a:solidFill>
                  <a:srgbClr val="5A5A5A"/>
                </a:solidFill>
                <a:latin typeface="Helvetica Neue"/>
                <a:ea typeface="Helvetica Neue"/>
                <a:cs typeface="Helvetica Neue"/>
                <a:sym typeface="Helvetica Neue"/>
              </a:endParaRPr>
            </a:p>
          </p:txBody>
        </p:sp>
        <p:sp>
          <p:nvSpPr>
            <p:cNvPr id="560" name="Google Shape;560;p63"/>
            <p:cNvSpPr/>
            <p:nvPr/>
          </p:nvSpPr>
          <p:spPr>
            <a:xfrm>
              <a:off x="0" y="608406"/>
              <a:ext cx="351600" cy="465300"/>
            </a:xfrm>
            <a:custGeom>
              <a:rect b="b" l="l" r="r" t="t"/>
              <a:pathLst>
                <a:path extrusionOk="0" h="120000" w="120000">
                  <a:moveTo>
                    <a:pt x="0" y="4616"/>
                  </a:moveTo>
                  <a:cubicBezTo>
                    <a:pt x="0" y="32205"/>
                    <a:pt x="4288" y="64416"/>
                    <a:pt x="36638" y="72722"/>
                  </a:cubicBezTo>
                  <a:lnTo>
                    <a:pt x="36638" y="120000"/>
                  </a:lnTo>
                  <a:lnTo>
                    <a:pt x="85488" y="120000"/>
                  </a:lnTo>
                  <a:lnTo>
                    <a:pt x="85488" y="72783"/>
                  </a:lnTo>
                  <a:cubicBezTo>
                    <a:pt x="120000" y="64488"/>
                    <a:pt x="120000" y="31416"/>
                    <a:pt x="120000" y="4616"/>
                  </a:cubicBezTo>
                  <a:lnTo>
                    <a:pt x="120000" y="0"/>
                  </a:lnTo>
                  <a:lnTo>
                    <a:pt x="0" y="0"/>
                  </a:lnTo>
                  <a:cubicBezTo>
                    <a:pt x="0" y="0"/>
                    <a:pt x="0" y="4616"/>
                    <a:pt x="0" y="4616"/>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600">
                <a:solidFill>
                  <a:srgbClr val="5A5A5A"/>
                </a:solidFill>
                <a:latin typeface="Helvetica Neue"/>
                <a:ea typeface="Helvetica Neue"/>
                <a:cs typeface="Helvetica Neue"/>
                <a:sym typeface="Helvetica Neue"/>
              </a:endParaRPr>
            </a:p>
          </p:txBody>
        </p:sp>
      </p:grpSp>
      <p:sp>
        <p:nvSpPr>
          <p:cNvPr id="561" name="Google Shape;561;p63"/>
          <p:cNvSpPr/>
          <p:nvPr/>
        </p:nvSpPr>
        <p:spPr>
          <a:xfrm>
            <a:off x="5590025" y="1122059"/>
            <a:ext cx="933900" cy="277200"/>
          </a:xfrm>
          <a:prstGeom prst="rect">
            <a:avLst/>
          </a:prstGeom>
          <a:noFill/>
          <a:ln>
            <a:noFill/>
          </a:ln>
        </p:spPr>
        <p:txBody>
          <a:bodyPr anchorCtr="0" anchor="ctr" bIns="68625" lIns="68625" spcFirstLastPara="1" rIns="68625" wrap="square" tIns="6862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Partners</a:t>
            </a:r>
            <a:endParaRPr sz="1000">
              <a:solidFill>
                <a:srgbClr val="666666"/>
              </a:solidFill>
              <a:latin typeface="Roboto"/>
              <a:ea typeface="Roboto"/>
              <a:cs typeface="Roboto"/>
              <a:sym typeface="Roboto"/>
            </a:endParaRPr>
          </a:p>
        </p:txBody>
      </p:sp>
      <p:sp>
        <p:nvSpPr>
          <p:cNvPr id="562" name="Google Shape;562;p63"/>
          <p:cNvSpPr/>
          <p:nvPr/>
        </p:nvSpPr>
        <p:spPr>
          <a:xfrm>
            <a:off x="3521030" y="380393"/>
            <a:ext cx="3303900" cy="282000"/>
          </a:xfrm>
          <a:prstGeom prst="rect">
            <a:avLst/>
          </a:prstGeom>
          <a:noFill/>
          <a:ln>
            <a:noFill/>
          </a:ln>
        </p:spPr>
        <p:txBody>
          <a:bodyPr anchorCtr="0" anchor="ctr" bIns="25325" lIns="25325" spcFirstLastPara="1" rIns="25325" wrap="square" tIns="25325">
            <a:noAutofit/>
          </a:bodyPr>
          <a:lstStyle/>
          <a:p>
            <a:pPr indent="0" lvl="0" marL="0" marR="0" rtl="0" algn="ctr">
              <a:spcBef>
                <a:spcPts val="0"/>
              </a:spcBef>
              <a:spcAft>
                <a:spcPts val="0"/>
              </a:spcAft>
              <a:buNone/>
            </a:pPr>
            <a:r>
              <a:rPr b="0" lang="en" sz="1500">
                <a:solidFill>
                  <a:srgbClr val="666666"/>
                </a:solidFill>
                <a:latin typeface="Roboto"/>
                <a:ea typeface="Roboto"/>
                <a:cs typeface="Roboto"/>
                <a:sym typeface="Roboto"/>
              </a:rPr>
              <a:t>Connected Digital Experiences</a:t>
            </a:r>
            <a:endParaRPr b="0" sz="1500">
              <a:solidFill>
                <a:srgbClr val="666666"/>
              </a:solidFill>
              <a:latin typeface="Roboto"/>
              <a:ea typeface="Roboto"/>
              <a:cs typeface="Roboto"/>
              <a:sym typeface="Roboto"/>
            </a:endParaRPr>
          </a:p>
        </p:txBody>
      </p:sp>
      <p:sp>
        <p:nvSpPr>
          <p:cNvPr id="563" name="Google Shape;563;p63"/>
          <p:cNvSpPr/>
          <p:nvPr/>
        </p:nvSpPr>
        <p:spPr>
          <a:xfrm>
            <a:off x="4318760" y="4619268"/>
            <a:ext cx="1848900" cy="253800"/>
          </a:xfrm>
          <a:prstGeom prst="rect">
            <a:avLst/>
          </a:prstGeom>
          <a:noFill/>
          <a:ln>
            <a:noFill/>
          </a:ln>
        </p:spPr>
        <p:txBody>
          <a:bodyPr anchorCtr="0" anchor="ctr" bIns="34225" lIns="34225" spcFirstLastPara="1" rIns="34225" wrap="square" tIns="34225">
            <a:noAutofit/>
          </a:bodyPr>
          <a:lstStyle/>
          <a:p>
            <a:pPr indent="0" lvl="0" marL="0" marR="0" rtl="0" algn="ctr">
              <a:spcBef>
                <a:spcPts val="0"/>
              </a:spcBef>
              <a:spcAft>
                <a:spcPts val="0"/>
              </a:spcAft>
              <a:buNone/>
            </a:pPr>
            <a:r>
              <a:rPr lang="en" sz="1200">
                <a:solidFill>
                  <a:srgbClr val="666666"/>
                </a:solidFill>
                <a:latin typeface="Roboto"/>
                <a:ea typeface="Roboto"/>
                <a:cs typeface="Roboto"/>
                <a:sym typeface="Roboto"/>
              </a:rPr>
              <a:t>Systems of Record</a:t>
            </a:r>
            <a:endParaRPr sz="1200">
              <a:solidFill>
                <a:srgbClr val="666666"/>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Google Shape;568;p64"/>
          <p:cNvSpPr txBox="1"/>
          <p:nvPr/>
        </p:nvSpPr>
        <p:spPr>
          <a:xfrm>
            <a:off x="513750" y="197325"/>
            <a:ext cx="8116500" cy="75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800">
                <a:solidFill>
                  <a:srgbClr val="666666"/>
                </a:solidFill>
                <a:latin typeface="Roboto"/>
                <a:ea typeface="Roboto"/>
                <a:cs typeface="Roboto"/>
                <a:sym typeface="Roboto"/>
              </a:rPr>
              <a:t>New demands</a:t>
            </a:r>
            <a:endParaRPr sz="2800">
              <a:solidFill>
                <a:srgbClr val="666666"/>
              </a:solidFill>
              <a:latin typeface="Roboto"/>
              <a:ea typeface="Roboto"/>
              <a:cs typeface="Roboto"/>
              <a:sym typeface="Roboto"/>
            </a:endParaRPr>
          </a:p>
          <a:p>
            <a:pPr indent="0" lvl="0" marL="0" rtl="0">
              <a:lnSpc>
                <a:spcPct val="115000"/>
              </a:lnSpc>
              <a:spcBef>
                <a:spcPts val="1800"/>
              </a:spcBef>
              <a:spcAft>
                <a:spcPts val="0"/>
              </a:spcAft>
              <a:buNone/>
            </a:pPr>
            <a:r>
              <a:t/>
            </a:r>
            <a:endParaRPr sz="1200">
              <a:solidFill>
                <a:srgbClr val="666666"/>
              </a:solidFill>
              <a:latin typeface="Roboto"/>
              <a:ea typeface="Roboto"/>
              <a:cs typeface="Roboto"/>
              <a:sym typeface="Roboto"/>
            </a:endParaRPr>
          </a:p>
        </p:txBody>
      </p:sp>
      <p:grpSp>
        <p:nvGrpSpPr>
          <p:cNvPr id="569" name="Google Shape;569;p64"/>
          <p:cNvGrpSpPr/>
          <p:nvPr/>
        </p:nvGrpSpPr>
        <p:grpSpPr>
          <a:xfrm>
            <a:off x="2418364" y="3486446"/>
            <a:ext cx="5953163" cy="1092404"/>
            <a:chOff x="5087071" y="9124998"/>
            <a:chExt cx="15875100" cy="2913077"/>
          </a:xfrm>
        </p:grpSpPr>
        <p:sp>
          <p:nvSpPr>
            <p:cNvPr id="570" name="Google Shape;570;p64"/>
            <p:cNvSpPr/>
            <p:nvPr/>
          </p:nvSpPr>
          <p:spPr>
            <a:xfrm>
              <a:off x="5087071" y="9858574"/>
              <a:ext cx="15875100" cy="2179500"/>
            </a:xfrm>
            <a:prstGeom prst="rect">
              <a:avLst/>
            </a:prstGeom>
            <a:solidFill>
              <a:srgbClr val="F0F0F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pic>
          <p:nvPicPr>
            <p:cNvPr id="571" name="Google Shape;571;p64"/>
            <p:cNvPicPr preferRelativeResize="0"/>
            <p:nvPr/>
          </p:nvPicPr>
          <p:blipFill rotWithShape="1">
            <a:blip r:embed="rId3">
              <a:alphaModFix/>
            </a:blip>
            <a:srcRect b="0" l="0" r="0" t="0"/>
            <a:stretch/>
          </p:blipFill>
          <p:spPr>
            <a:xfrm>
              <a:off x="6169809" y="10675387"/>
              <a:ext cx="986400" cy="986400"/>
            </a:xfrm>
            <a:prstGeom prst="rect">
              <a:avLst/>
            </a:prstGeom>
            <a:noFill/>
            <a:ln>
              <a:noFill/>
            </a:ln>
          </p:spPr>
        </p:pic>
        <p:pic>
          <p:nvPicPr>
            <p:cNvPr id="572" name="Google Shape;572;p64"/>
            <p:cNvPicPr preferRelativeResize="0"/>
            <p:nvPr/>
          </p:nvPicPr>
          <p:blipFill rotWithShape="1">
            <a:blip r:embed="rId4">
              <a:alphaModFix/>
            </a:blip>
            <a:srcRect b="0" l="0" r="0" t="0"/>
            <a:stretch/>
          </p:blipFill>
          <p:spPr>
            <a:xfrm>
              <a:off x="8934392" y="10597667"/>
              <a:ext cx="1141800" cy="1141800"/>
            </a:xfrm>
            <a:prstGeom prst="rect">
              <a:avLst/>
            </a:prstGeom>
            <a:noFill/>
            <a:ln>
              <a:noFill/>
            </a:ln>
          </p:spPr>
        </p:pic>
        <p:pic>
          <p:nvPicPr>
            <p:cNvPr id="573" name="Google Shape;573;p64"/>
            <p:cNvPicPr preferRelativeResize="0"/>
            <p:nvPr/>
          </p:nvPicPr>
          <p:blipFill rotWithShape="1">
            <a:blip r:embed="rId5">
              <a:alphaModFix/>
            </a:blip>
            <a:srcRect b="0" l="0" r="0" t="0"/>
            <a:stretch/>
          </p:blipFill>
          <p:spPr>
            <a:xfrm>
              <a:off x="11881511" y="10660302"/>
              <a:ext cx="1079100" cy="1079100"/>
            </a:xfrm>
            <a:prstGeom prst="rect">
              <a:avLst/>
            </a:prstGeom>
            <a:noFill/>
            <a:ln>
              <a:noFill/>
            </a:ln>
          </p:spPr>
        </p:pic>
        <p:pic>
          <p:nvPicPr>
            <p:cNvPr id="574" name="Google Shape;574;p64"/>
            <p:cNvPicPr preferRelativeResize="0"/>
            <p:nvPr/>
          </p:nvPicPr>
          <p:blipFill rotWithShape="1">
            <a:blip r:embed="rId6">
              <a:alphaModFix/>
            </a:blip>
            <a:srcRect b="0" l="0" r="0" t="0"/>
            <a:stretch/>
          </p:blipFill>
          <p:spPr>
            <a:xfrm>
              <a:off x="15086438" y="10691258"/>
              <a:ext cx="1544700" cy="823800"/>
            </a:xfrm>
            <a:prstGeom prst="rect">
              <a:avLst/>
            </a:prstGeom>
            <a:noFill/>
            <a:ln>
              <a:noFill/>
            </a:ln>
          </p:spPr>
        </p:pic>
        <p:pic>
          <p:nvPicPr>
            <p:cNvPr id="575" name="Google Shape;575;p64"/>
            <p:cNvPicPr preferRelativeResize="0"/>
            <p:nvPr/>
          </p:nvPicPr>
          <p:blipFill rotWithShape="1">
            <a:blip r:embed="rId7">
              <a:alphaModFix/>
            </a:blip>
            <a:srcRect b="0" l="0" r="0" t="0"/>
            <a:stretch/>
          </p:blipFill>
          <p:spPr>
            <a:xfrm>
              <a:off x="18752802" y="10756706"/>
              <a:ext cx="1261200" cy="742500"/>
            </a:xfrm>
            <a:prstGeom prst="rect">
              <a:avLst/>
            </a:prstGeom>
            <a:noFill/>
            <a:ln>
              <a:noFill/>
            </a:ln>
          </p:spPr>
        </p:pic>
        <p:pic>
          <p:nvPicPr>
            <p:cNvPr id="576" name="Google Shape;576;p64"/>
            <p:cNvPicPr preferRelativeResize="0"/>
            <p:nvPr/>
          </p:nvPicPr>
          <p:blipFill rotWithShape="1">
            <a:blip r:embed="rId8">
              <a:alphaModFix/>
            </a:blip>
            <a:srcRect b="0" l="0" r="0" t="0"/>
            <a:stretch/>
          </p:blipFill>
          <p:spPr>
            <a:xfrm>
              <a:off x="18806639" y="10947535"/>
              <a:ext cx="1051800" cy="375600"/>
            </a:xfrm>
            <a:prstGeom prst="rect">
              <a:avLst/>
            </a:prstGeom>
            <a:noFill/>
            <a:ln>
              <a:noFill/>
            </a:ln>
          </p:spPr>
        </p:pic>
        <p:sp>
          <p:nvSpPr>
            <p:cNvPr id="577" name="Google Shape;577;p64"/>
            <p:cNvSpPr/>
            <p:nvPr/>
          </p:nvSpPr>
          <p:spPr>
            <a:xfrm>
              <a:off x="13420744" y="9898418"/>
              <a:ext cx="5033400" cy="923400"/>
            </a:xfrm>
            <a:prstGeom prst="rect">
              <a:avLst/>
            </a:prstGeom>
            <a:noFill/>
            <a:ln>
              <a:noFill/>
            </a:ln>
          </p:spPr>
          <p:txBody>
            <a:bodyPr anchorCtr="0" anchor="t" bIns="68625" lIns="68625" spcFirstLastPara="1" rIns="68625" wrap="square" tIns="6862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Data Warehouse</a:t>
              </a:r>
              <a:endParaRPr sz="1000">
                <a:solidFill>
                  <a:srgbClr val="666666"/>
                </a:solidFill>
                <a:latin typeface="Roboto"/>
                <a:ea typeface="Roboto"/>
                <a:cs typeface="Roboto"/>
                <a:sym typeface="Roboto"/>
              </a:endParaRPr>
            </a:p>
          </p:txBody>
        </p:sp>
        <p:sp>
          <p:nvSpPr>
            <p:cNvPr id="578" name="Google Shape;578;p64"/>
            <p:cNvSpPr/>
            <p:nvPr/>
          </p:nvSpPr>
          <p:spPr>
            <a:xfrm>
              <a:off x="5149020" y="9947788"/>
              <a:ext cx="3027900" cy="861900"/>
            </a:xfrm>
            <a:prstGeom prst="rect">
              <a:avLst/>
            </a:prstGeom>
            <a:noFill/>
            <a:ln>
              <a:noFill/>
            </a:ln>
          </p:spPr>
          <p:txBody>
            <a:bodyPr anchorCtr="0" anchor="t" bIns="68625" lIns="68625" spcFirstLastPara="1" rIns="68625" wrap="square" tIns="6862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CRM, ERP, etc.</a:t>
              </a:r>
              <a:endParaRPr sz="1000">
                <a:solidFill>
                  <a:srgbClr val="666666"/>
                </a:solidFill>
                <a:latin typeface="Roboto"/>
                <a:ea typeface="Roboto"/>
                <a:cs typeface="Roboto"/>
                <a:sym typeface="Roboto"/>
              </a:endParaRPr>
            </a:p>
          </p:txBody>
        </p:sp>
        <p:sp>
          <p:nvSpPr>
            <p:cNvPr id="579" name="Google Shape;579;p64"/>
            <p:cNvSpPr/>
            <p:nvPr/>
          </p:nvSpPr>
          <p:spPr>
            <a:xfrm>
              <a:off x="8725519" y="9930366"/>
              <a:ext cx="1586100" cy="923400"/>
            </a:xfrm>
            <a:prstGeom prst="rect">
              <a:avLst/>
            </a:prstGeom>
            <a:noFill/>
            <a:ln>
              <a:noFill/>
            </a:ln>
          </p:spPr>
          <p:txBody>
            <a:bodyPr anchorCtr="0" anchor="t" bIns="68625" lIns="68625" spcFirstLastPara="1" rIns="68625" wrap="square" tIns="6862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SOA</a:t>
              </a:r>
              <a:endParaRPr sz="1000">
                <a:solidFill>
                  <a:srgbClr val="666666"/>
                </a:solidFill>
                <a:latin typeface="Roboto"/>
                <a:ea typeface="Roboto"/>
                <a:cs typeface="Roboto"/>
                <a:sym typeface="Roboto"/>
              </a:endParaRPr>
            </a:p>
          </p:txBody>
        </p:sp>
        <p:sp>
          <p:nvSpPr>
            <p:cNvPr id="580" name="Google Shape;580;p64"/>
            <p:cNvSpPr/>
            <p:nvPr/>
          </p:nvSpPr>
          <p:spPr>
            <a:xfrm>
              <a:off x="11107777" y="9930366"/>
              <a:ext cx="2661300" cy="923400"/>
            </a:xfrm>
            <a:prstGeom prst="rect">
              <a:avLst/>
            </a:prstGeom>
            <a:noFill/>
            <a:ln>
              <a:noFill/>
            </a:ln>
          </p:spPr>
          <p:txBody>
            <a:bodyPr anchorCtr="0" anchor="t" bIns="68625" lIns="68625" spcFirstLastPara="1" rIns="68625" wrap="square" tIns="6862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Database</a:t>
              </a:r>
              <a:endParaRPr sz="1000">
                <a:solidFill>
                  <a:srgbClr val="666666"/>
                </a:solidFill>
                <a:latin typeface="Roboto"/>
                <a:ea typeface="Roboto"/>
                <a:cs typeface="Roboto"/>
                <a:sym typeface="Roboto"/>
              </a:endParaRPr>
            </a:p>
          </p:txBody>
        </p:sp>
        <p:sp>
          <p:nvSpPr>
            <p:cNvPr id="581" name="Google Shape;581;p64"/>
            <p:cNvSpPr/>
            <p:nvPr/>
          </p:nvSpPr>
          <p:spPr>
            <a:xfrm>
              <a:off x="18289522" y="9918898"/>
              <a:ext cx="2468400" cy="923400"/>
            </a:xfrm>
            <a:prstGeom prst="rect">
              <a:avLst/>
            </a:prstGeom>
            <a:noFill/>
            <a:ln>
              <a:noFill/>
            </a:ln>
          </p:spPr>
          <p:txBody>
            <a:bodyPr anchorCtr="0" anchor="t" bIns="68625" lIns="68625" spcFirstLastPara="1" rIns="68625" wrap="square" tIns="6862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Data Lake</a:t>
              </a:r>
              <a:endParaRPr sz="1000">
                <a:solidFill>
                  <a:srgbClr val="666666"/>
                </a:solidFill>
                <a:latin typeface="Roboto"/>
                <a:ea typeface="Roboto"/>
                <a:cs typeface="Roboto"/>
                <a:sym typeface="Roboto"/>
              </a:endParaRPr>
            </a:p>
          </p:txBody>
        </p:sp>
        <p:grpSp>
          <p:nvGrpSpPr>
            <p:cNvPr id="582" name="Google Shape;582;p64"/>
            <p:cNvGrpSpPr/>
            <p:nvPr/>
          </p:nvGrpSpPr>
          <p:grpSpPr>
            <a:xfrm>
              <a:off x="5087071" y="9124998"/>
              <a:ext cx="15875100" cy="744000"/>
              <a:chOff x="0" y="0"/>
              <a:chExt cx="15875100" cy="744000"/>
            </a:xfrm>
          </p:grpSpPr>
          <p:sp>
            <p:nvSpPr>
              <p:cNvPr id="583" name="Google Shape;583;p64"/>
              <p:cNvSpPr/>
              <p:nvPr/>
            </p:nvSpPr>
            <p:spPr>
              <a:xfrm>
                <a:off x="0" y="0"/>
                <a:ext cx="15875100" cy="744000"/>
              </a:xfrm>
              <a:prstGeom prst="rect">
                <a:avLst/>
              </a:prstGeom>
              <a:solidFill>
                <a:srgbClr val="A6AAA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584" name="Google Shape;584;p64"/>
              <p:cNvSpPr/>
              <p:nvPr/>
            </p:nvSpPr>
            <p:spPr>
              <a:xfrm>
                <a:off x="0" y="94980"/>
                <a:ext cx="15875100" cy="554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000">
                    <a:solidFill>
                      <a:srgbClr val="FFFFFF"/>
                    </a:solidFill>
                    <a:latin typeface="Roboto"/>
                    <a:ea typeface="Roboto"/>
                    <a:cs typeface="Roboto"/>
                    <a:sym typeface="Roboto"/>
                  </a:rPr>
                  <a:t>ESB / Integration</a:t>
                </a:r>
                <a:endParaRPr sz="1000">
                  <a:solidFill>
                    <a:srgbClr val="FFFFFF"/>
                  </a:solidFill>
                  <a:latin typeface="Roboto"/>
                  <a:ea typeface="Roboto"/>
                  <a:cs typeface="Roboto"/>
                  <a:sym typeface="Roboto"/>
                </a:endParaRPr>
              </a:p>
            </p:txBody>
          </p:sp>
        </p:grpSp>
      </p:grpSp>
      <p:sp>
        <p:nvSpPr>
          <p:cNvPr id="585" name="Google Shape;585;p64"/>
          <p:cNvSpPr/>
          <p:nvPr/>
        </p:nvSpPr>
        <p:spPr>
          <a:xfrm>
            <a:off x="1059144" y="899889"/>
            <a:ext cx="1350300" cy="1350300"/>
          </a:xfrm>
          <a:custGeom>
            <a:rect b="b" l="l" r="r" t="t"/>
            <a:pathLst>
              <a:path extrusionOk="0" h="120000" w="120000">
                <a:moveTo>
                  <a:pt x="102425" y="17574"/>
                </a:moveTo>
                <a:cubicBezTo>
                  <a:pt x="125860" y="41004"/>
                  <a:pt x="125860" y="78995"/>
                  <a:pt x="102425" y="102425"/>
                </a:cubicBezTo>
                <a:cubicBezTo>
                  <a:pt x="78995" y="125860"/>
                  <a:pt x="41004" y="125860"/>
                  <a:pt x="17574" y="102425"/>
                </a:cubicBezTo>
                <a:cubicBezTo>
                  <a:pt x="-5860" y="78995"/>
                  <a:pt x="-5860" y="41004"/>
                  <a:pt x="17574" y="17574"/>
                </a:cubicBezTo>
                <a:cubicBezTo>
                  <a:pt x="41004" y="-5860"/>
                  <a:pt x="78995" y="-5860"/>
                  <a:pt x="102425" y="17574"/>
                </a:cubicBezTo>
                <a:close/>
              </a:path>
            </a:pathLst>
          </a:cu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nvGrpSpPr>
          <p:cNvPr id="586" name="Google Shape;586;p64"/>
          <p:cNvGrpSpPr/>
          <p:nvPr/>
        </p:nvGrpSpPr>
        <p:grpSpPr>
          <a:xfrm>
            <a:off x="1266317" y="1143350"/>
            <a:ext cx="820686" cy="803071"/>
            <a:chOff x="31" y="0"/>
            <a:chExt cx="2188497" cy="2141523"/>
          </a:xfrm>
        </p:grpSpPr>
        <p:sp>
          <p:nvSpPr>
            <p:cNvPr id="587" name="Google Shape;587;p64"/>
            <p:cNvSpPr/>
            <p:nvPr/>
          </p:nvSpPr>
          <p:spPr>
            <a:xfrm flipH="1">
              <a:off x="31" y="911805"/>
              <a:ext cx="582000" cy="414300"/>
            </a:xfrm>
            <a:custGeom>
              <a:rect b="b" l="l" r="r" t="t"/>
              <a:pathLst>
                <a:path extrusionOk="0" h="120000" w="120000">
                  <a:moveTo>
                    <a:pt x="120000" y="104838"/>
                  </a:moveTo>
                  <a:lnTo>
                    <a:pt x="52800" y="0"/>
                  </a:lnTo>
                  <a:lnTo>
                    <a:pt x="0" y="120000"/>
                  </a:ln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588" name="Google Shape;588;p64"/>
            <p:cNvSpPr/>
            <p:nvPr/>
          </p:nvSpPr>
          <p:spPr>
            <a:xfrm flipH="1">
              <a:off x="287114" y="911805"/>
              <a:ext cx="707400" cy="1162800"/>
            </a:xfrm>
            <a:custGeom>
              <a:rect b="b" l="l" r="r" t="t"/>
              <a:pathLst>
                <a:path extrusionOk="0" h="120000" w="120000">
                  <a:moveTo>
                    <a:pt x="114981" y="0"/>
                  </a:moveTo>
                  <a:cubicBezTo>
                    <a:pt x="136708" y="52300"/>
                    <a:pt x="85949" y="106772"/>
                    <a:pt x="0" y="120000"/>
                  </a:cubicBez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589" name="Google Shape;589;p64"/>
            <p:cNvSpPr/>
            <p:nvPr/>
          </p:nvSpPr>
          <p:spPr>
            <a:xfrm flipH="1">
              <a:off x="1378400" y="0"/>
              <a:ext cx="484500" cy="499800"/>
            </a:xfrm>
            <a:custGeom>
              <a:rect b="b" l="l" r="r" t="t"/>
              <a:pathLst>
                <a:path extrusionOk="0" h="120000" w="120000">
                  <a:moveTo>
                    <a:pt x="45050" y="0"/>
                  </a:moveTo>
                  <a:lnTo>
                    <a:pt x="0" y="108438"/>
                  </a:lnTo>
                  <a:lnTo>
                    <a:pt x="120000" y="120000"/>
                  </a:ln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590" name="Google Shape;590;p64"/>
            <p:cNvSpPr/>
            <p:nvPr/>
          </p:nvSpPr>
          <p:spPr>
            <a:xfrm flipH="1">
              <a:off x="521600" y="217093"/>
              <a:ext cx="1341300" cy="327000"/>
            </a:xfrm>
            <a:custGeom>
              <a:rect b="b" l="l" r="r" t="t"/>
              <a:pathLst>
                <a:path extrusionOk="0" h="120000" w="120000">
                  <a:moveTo>
                    <a:pt x="0" y="84338"/>
                  </a:moveTo>
                  <a:cubicBezTo>
                    <a:pt x="35683" y="-39546"/>
                    <a:pt x="89794" y="-26362"/>
                    <a:pt x="120000" y="120000"/>
                  </a:cubicBez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591" name="Google Shape;591;p64"/>
            <p:cNvSpPr/>
            <p:nvPr/>
          </p:nvSpPr>
          <p:spPr>
            <a:xfrm flipH="1">
              <a:off x="1533067" y="1628223"/>
              <a:ext cx="481800" cy="513300"/>
            </a:xfrm>
            <a:custGeom>
              <a:rect b="b" l="l" r="r" t="t"/>
              <a:pathLst>
                <a:path extrusionOk="0" h="120000" w="120000">
                  <a:moveTo>
                    <a:pt x="0" y="120000"/>
                  </a:moveTo>
                  <a:lnTo>
                    <a:pt x="120000" y="103477"/>
                  </a:lnTo>
                  <a:lnTo>
                    <a:pt x="69500" y="0"/>
                  </a:ln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592" name="Google Shape;592;p64"/>
            <p:cNvSpPr/>
            <p:nvPr/>
          </p:nvSpPr>
          <p:spPr>
            <a:xfrm flipH="1">
              <a:off x="1546828" y="868386"/>
              <a:ext cx="641700" cy="1209000"/>
            </a:xfrm>
            <a:custGeom>
              <a:rect b="b" l="l" r="r" t="t"/>
              <a:pathLst>
                <a:path extrusionOk="0" h="120000" w="120000">
                  <a:moveTo>
                    <a:pt x="120000" y="120000"/>
                  </a:moveTo>
                  <a:cubicBezTo>
                    <a:pt x="27838" y="102705"/>
                    <a:pt x="-22660" y="48916"/>
                    <a:pt x="9926" y="0"/>
                  </a:cubicBez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sp>
        <p:nvSpPr>
          <p:cNvPr id="593" name="Google Shape;593;p64"/>
          <p:cNvSpPr/>
          <p:nvPr/>
        </p:nvSpPr>
        <p:spPr>
          <a:xfrm>
            <a:off x="1059144" y="3329559"/>
            <a:ext cx="1350300" cy="1350300"/>
          </a:xfrm>
          <a:custGeom>
            <a:rect b="b" l="l" r="r" t="t"/>
            <a:pathLst>
              <a:path extrusionOk="0" h="120000" w="120000">
                <a:moveTo>
                  <a:pt x="102425" y="17574"/>
                </a:moveTo>
                <a:cubicBezTo>
                  <a:pt x="125860" y="41004"/>
                  <a:pt x="125860" y="78995"/>
                  <a:pt x="102425" y="102425"/>
                </a:cubicBezTo>
                <a:cubicBezTo>
                  <a:pt x="78995" y="125860"/>
                  <a:pt x="41004" y="125860"/>
                  <a:pt x="17574" y="102425"/>
                </a:cubicBezTo>
                <a:cubicBezTo>
                  <a:pt x="-5860" y="78995"/>
                  <a:pt x="-5860" y="41004"/>
                  <a:pt x="17574" y="17574"/>
                </a:cubicBezTo>
                <a:cubicBezTo>
                  <a:pt x="41004" y="-5860"/>
                  <a:pt x="78995" y="-5860"/>
                  <a:pt x="102425" y="17574"/>
                </a:cubicBezTo>
                <a:close/>
              </a:path>
            </a:pathLst>
          </a:cu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nvGrpSpPr>
          <p:cNvPr id="594" name="Google Shape;594;p64"/>
          <p:cNvGrpSpPr/>
          <p:nvPr/>
        </p:nvGrpSpPr>
        <p:grpSpPr>
          <a:xfrm>
            <a:off x="1263073" y="3574067"/>
            <a:ext cx="820687" cy="803071"/>
            <a:chOff x="31" y="0"/>
            <a:chExt cx="2188498" cy="2141523"/>
          </a:xfrm>
        </p:grpSpPr>
        <p:sp>
          <p:nvSpPr>
            <p:cNvPr id="595" name="Google Shape;595;p64"/>
            <p:cNvSpPr/>
            <p:nvPr/>
          </p:nvSpPr>
          <p:spPr>
            <a:xfrm flipH="1">
              <a:off x="31" y="911804"/>
              <a:ext cx="582000" cy="414300"/>
            </a:xfrm>
            <a:custGeom>
              <a:rect b="b" l="l" r="r" t="t"/>
              <a:pathLst>
                <a:path extrusionOk="0" h="120000" w="120000">
                  <a:moveTo>
                    <a:pt x="120000" y="104838"/>
                  </a:moveTo>
                  <a:lnTo>
                    <a:pt x="52800" y="0"/>
                  </a:lnTo>
                  <a:lnTo>
                    <a:pt x="0" y="120000"/>
                  </a:ln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596" name="Google Shape;596;p64"/>
            <p:cNvSpPr/>
            <p:nvPr/>
          </p:nvSpPr>
          <p:spPr>
            <a:xfrm flipH="1">
              <a:off x="287115" y="911805"/>
              <a:ext cx="707400" cy="1162800"/>
            </a:xfrm>
            <a:custGeom>
              <a:rect b="b" l="l" r="r" t="t"/>
              <a:pathLst>
                <a:path extrusionOk="0" h="120000" w="120000">
                  <a:moveTo>
                    <a:pt x="114981" y="0"/>
                  </a:moveTo>
                  <a:cubicBezTo>
                    <a:pt x="136708" y="52300"/>
                    <a:pt x="85949" y="106772"/>
                    <a:pt x="0" y="120000"/>
                  </a:cubicBez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597" name="Google Shape;597;p64"/>
            <p:cNvSpPr/>
            <p:nvPr/>
          </p:nvSpPr>
          <p:spPr>
            <a:xfrm flipH="1">
              <a:off x="1378401" y="0"/>
              <a:ext cx="484500" cy="499800"/>
            </a:xfrm>
            <a:custGeom>
              <a:rect b="b" l="l" r="r" t="t"/>
              <a:pathLst>
                <a:path extrusionOk="0" h="120000" w="120000">
                  <a:moveTo>
                    <a:pt x="45050" y="0"/>
                  </a:moveTo>
                  <a:lnTo>
                    <a:pt x="0" y="108438"/>
                  </a:lnTo>
                  <a:lnTo>
                    <a:pt x="120000" y="120000"/>
                  </a:ln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598" name="Google Shape;598;p64"/>
            <p:cNvSpPr/>
            <p:nvPr/>
          </p:nvSpPr>
          <p:spPr>
            <a:xfrm flipH="1">
              <a:off x="521601" y="217093"/>
              <a:ext cx="1341300" cy="327000"/>
            </a:xfrm>
            <a:custGeom>
              <a:rect b="b" l="l" r="r" t="t"/>
              <a:pathLst>
                <a:path extrusionOk="0" h="120000" w="120000">
                  <a:moveTo>
                    <a:pt x="0" y="84338"/>
                  </a:moveTo>
                  <a:cubicBezTo>
                    <a:pt x="35683" y="-39546"/>
                    <a:pt x="89794" y="-26362"/>
                    <a:pt x="120000" y="120000"/>
                  </a:cubicBez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599" name="Google Shape;599;p64"/>
            <p:cNvSpPr/>
            <p:nvPr/>
          </p:nvSpPr>
          <p:spPr>
            <a:xfrm flipH="1">
              <a:off x="1533068" y="1628223"/>
              <a:ext cx="481800" cy="513300"/>
            </a:xfrm>
            <a:custGeom>
              <a:rect b="b" l="l" r="r" t="t"/>
              <a:pathLst>
                <a:path extrusionOk="0" h="120000" w="120000">
                  <a:moveTo>
                    <a:pt x="0" y="120000"/>
                  </a:moveTo>
                  <a:lnTo>
                    <a:pt x="120000" y="103477"/>
                  </a:lnTo>
                  <a:lnTo>
                    <a:pt x="69500" y="0"/>
                  </a:ln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600" name="Google Shape;600;p64"/>
            <p:cNvSpPr/>
            <p:nvPr/>
          </p:nvSpPr>
          <p:spPr>
            <a:xfrm flipH="1">
              <a:off x="1546829" y="868385"/>
              <a:ext cx="641700" cy="1209000"/>
            </a:xfrm>
            <a:custGeom>
              <a:rect b="b" l="l" r="r" t="t"/>
              <a:pathLst>
                <a:path extrusionOk="0" h="120000" w="120000">
                  <a:moveTo>
                    <a:pt x="120000" y="120000"/>
                  </a:moveTo>
                  <a:cubicBezTo>
                    <a:pt x="27838" y="102705"/>
                    <a:pt x="-22660" y="48916"/>
                    <a:pt x="9926" y="0"/>
                  </a:cubicBez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sp>
        <p:nvSpPr>
          <p:cNvPr id="601" name="Google Shape;601;p64"/>
          <p:cNvSpPr/>
          <p:nvPr/>
        </p:nvSpPr>
        <p:spPr>
          <a:xfrm>
            <a:off x="1551433" y="1471243"/>
            <a:ext cx="366000" cy="2079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200">
                <a:solidFill>
                  <a:srgbClr val="666666"/>
                </a:solidFill>
                <a:latin typeface="Roboto"/>
                <a:ea typeface="Roboto"/>
                <a:cs typeface="Roboto"/>
                <a:sym typeface="Roboto"/>
              </a:rPr>
              <a:t>Days</a:t>
            </a:r>
            <a:endParaRPr sz="1200">
              <a:solidFill>
                <a:srgbClr val="666666"/>
              </a:solidFill>
              <a:latin typeface="Roboto"/>
              <a:ea typeface="Roboto"/>
              <a:cs typeface="Roboto"/>
              <a:sym typeface="Roboto"/>
            </a:endParaRPr>
          </a:p>
        </p:txBody>
      </p:sp>
      <p:sp>
        <p:nvSpPr>
          <p:cNvPr id="602" name="Google Shape;602;p64"/>
          <p:cNvSpPr/>
          <p:nvPr/>
        </p:nvSpPr>
        <p:spPr>
          <a:xfrm>
            <a:off x="1556919" y="3900913"/>
            <a:ext cx="394800" cy="207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 sz="1200">
                <a:solidFill>
                  <a:srgbClr val="666666"/>
                </a:solidFill>
                <a:latin typeface="Roboto"/>
                <a:ea typeface="Roboto"/>
                <a:cs typeface="Roboto"/>
                <a:sym typeface="Roboto"/>
              </a:rPr>
              <a:t>Years</a:t>
            </a:r>
            <a:endParaRPr sz="1200">
              <a:solidFill>
                <a:srgbClr val="666666"/>
              </a:solidFill>
              <a:latin typeface="Roboto"/>
              <a:ea typeface="Roboto"/>
              <a:cs typeface="Roboto"/>
              <a:sym typeface="Roboto"/>
            </a:endParaRPr>
          </a:p>
        </p:txBody>
      </p:sp>
      <p:sp>
        <p:nvSpPr>
          <p:cNvPr id="603" name="Google Shape;603;p64"/>
          <p:cNvSpPr/>
          <p:nvPr/>
        </p:nvSpPr>
        <p:spPr>
          <a:xfrm rot="-5413596">
            <a:off x="310634" y="2694393"/>
            <a:ext cx="1517112" cy="190502"/>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 sz="1000">
                <a:solidFill>
                  <a:srgbClr val="666666"/>
                </a:solidFill>
                <a:latin typeface="Roboto"/>
                <a:ea typeface="Roboto"/>
                <a:cs typeface="Roboto"/>
                <a:sym typeface="Roboto"/>
              </a:rPr>
              <a:t>Pace of change</a:t>
            </a:r>
            <a:endParaRPr sz="1000">
              <a:solidFill>
                <a:srgbClr val="666666"/>
              </a:solidFill>
              <a:latin typeface="Roboto"/>
              <a:ea typeface="Roboto"/>
              <a:cs typeface="Roboto"/>
              <a:sym typeface="Roboto"/>
            </a:endParaRPr>
          </a:p>
        </p:txBody>
      </p:sp>
      <p:sp>
        <p:nvSpPr>
          <p:cNvPr id="604" name="Google Shape;604;p64"/>
          <p:cNvSpPr/>
          <p:nvPr/>
        </p:nvSpPr>
        <p:spPr>
          <a:xfrm rot="-5400000">
            <a:off x="539296" y="2617890"/>
            <a:ext cx="1459200" cy="284700"/>
          </a:xfrm>
          <a:prstGeom prst="rightArrow">
            <a:avLst>
              <a:gd fmla="val 52612" name="adj1"/>
              <a:gd fmla="val 49515" name="adj2"/>
            </a:avLst>
          </a:prstGeom>
          <a:solidFill>
            <a:srgbClr val="CCCCC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nvGrpSpPr>
          <p:cNvPr id="605" name="Google Shape;605;p64"/>
          <p:cNvGrpSpPr/>
          <p:nvPr/>
        </p:nvGrpSpPr>
        <p:grpSpPr>
          <a:xfrm>
            <a:off x="7339060" y="1398747"/>
            <a:ext cx="319120" cy="434805"/>
            <a:chOff x="0" y="0"/>
            <a:chExt cx="834300" cy="1088100"/>
          </a:xfrm>
        </p:grpSpPr>
        <p:sp>
          <p:nvSpPr>
            <p:cNvPr id="606" name="Google Shape;606;p64"/>
            <p:cNvSpPr/>
            <p:nvPr/>
          </p:nvSpPr>
          <p:spPr>
            <a:xfrm>
              <a:off x="0" y="0"/>
              <a:ext cx="834300" cy="1088100"/>
            </a:xfrm>
            <a:custGeom>
              <a:rect b="b" l="l" r="r" t="t"/>
              <a:pathLst>
                <a:path extrusionOk="0" h="120000" w="120000">
                  <a:moveTo>
                    <a:pt x="104350" y="96000"/>
                  </a:moveTo>
                  <a:lnTo>
                    <a:pt x="15650" y="96000"/>
                  </a:lnTo>
                  <a:lnTo>
                    <a:pt x="15650" y="16000"/>
                  </a:lnTo>
                  <a:lnTo>
                    <a:pt x="104350" y="16000"/>
                  </a:lnTo>
                  <a:cubicBezTo>
                    <a:pt x="104350" y="16000"/>
                    <a:pt x="104350" y="96000"/>
                    <a:pt x="104350" y="96000"/>
                  </a:cubicBezTo>
                  <a:close/>
                  <a:moveTo>
                    <a:pt x="60000" y="112000"/>
                  </a:moveTo>
                  <a:cubicBezTo>
                    <a:pt x="55683" y="112000"/>
                    <a:pt x="52172" y="109311"/>
                    <a:pt x="52172" y="106000"/>
                  </a:cubicBezTo>
                  <a:cubicBezTo>
                    <a:pt x="52172" y="102688"/>
                    <a:pt x="55683" y="100000"/>
                    <a:pt x="60000" y="100000"/>
                  </a:cubicBezTo>
                  <a:cubicBezTo>
                    <a:pt x="64316" y="100000"/>
                    <a:pt x="67827" y="102688"/>
                    <a:pt x="67827" y="106000"/>
                  </a:cubicBezTo>
                  <a:cubicBezTo>
                    <a:pt x="67827" y="109311"/>
                    <a:pt x="64316" y="112000"/>
                    <a:pt x="60000" y="112000"/>
                  </a:cubicBezTo>
                  <a:close/>
                  <a:moveTo>
                    <a:pt x="60000" y="7000"/>
                  </a:moveTo>
                  <a:cubicBezTo>
                    <a:pt x="62155" y="7000"/>
                    <a:pt x="63911" y="8344"/>
                    <a:pt x="63911" y="10000"/>
                  </a:cubicBezTo>
                  <a:cubicBezTo>
                    <a:pt x="63911" y="11655"/>
                    <a:pt x="62155" y="13000"/>
                    <a:pt x="60000" y="13000"/>
                  </a:cubicBezTo>
                  <a:cubicBezTo>
                    <a:pt x="57844" y="13000"/>
                    <a:pt x="56088" y="11655"/>
                    <a:pt x="56088" y="10000"/>
                  </a:cubicBezTo>
                  <a:cubicBezTo>
                    <a:pt x="56088" y="8344"/>
                    <a:pt x="57844" y="7000"/>
                    <a:pt x="60000" y="7000"/>
                  </a:cubicBezTo>
                  <a:close/>
                  <a:moveTo>
                    <a:pt x="104350" y="0"/>
                  </a:moveTo>
                  <a:lnTo>
                    <a:pt x="15650" y="0"/>
                  </a:lnTo>
                  <a:cubicBezTo>
                    <a:pt x="7022" y="0"/>
                    <a:pt x="0" y="5383"/>
                    <a:pt x="0" y="12000"/>
                  </a:cubicBezTo>
                  <a:lnTo>
                    <a:pt x="0" y="108000"/>
                  </a:lnTo>
                  <a:cubicBezTo>
                    <a:pt x="0" y="114616"/>
                    <a:pt x="7022" y="120000"/>
                    <a:pt x="15650" y="120000"/>
                  </a:cubicBezTo>
                  <a:lnTo>
                    <a:pt x="104350" y="120000"/>
                  </a:lnTo>
                  <a:cubicBezTo>
                    <a:pt x="112977" y="120000"/>
                    <a:pt x="120000" y="114616"/>
                    <a:pt x="120000" y="108000"/>
                  </a:cubicBezTo>
                  <a:lnTo>
                    <a:pt x="120000" y="12000"/>
                  </a:lnTo>
                  <a:cubicBezTo>
                    <a:pt x="120000" y="5383"/>
                    <a:pt x="112977" y="0"/>
                    <a:pt x="10435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607" name="Google Shape;607;p64"/>
            <p:cNvSpPr/>
            <p:nvPr/>
          </p:nvSpPr>
          <p:spPr>
            <a:xfrm>
              <a:off x="219088" y="253454"/>
              <a:ext cx="108900" cy="1089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608" name="Google Shape;608;p64"/>
            <p:cNvSpPr/>
            <p:nvPr/>
          </p:nvSpPr>
          <p:spPr>
            <a:xfrm>
              <a:off x="360851" y="253454"/>
              <a:ext cx="108900" cy="1089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609" name="Google Shape;609;p64"/>
            <p:cNvSpPr/>
            <p:nvPr/>
          </p:nvSpPr>
          <p:spPr>
            <a:xfrm>
              <a:off x="506909" y="253454"/>
              <a:ext cx="108900" cy="1089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610" name="Google Shape;610;p64"/>
            <p:cNvSpPr/>
            <p:nvPr/>
          </p:nvSpPr>
          <p:spPr>
            <a:xfrm>
              <a:off x="219088" y="399513"/>
              <a:ext cx="108900" cy="1089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611" name="Google Shape;611;p64"/>
            <p:cNvSpPr/>
            <p:nvPr/>
          </p:nvSpPr>
          <p:spPr>
            <a:xfrm>
              <a:off x="360851" y="399513"/>
              <a:ext cx="108900" cy="1089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612" name="Google Shape;612;p64"/>
            <p:cNvSpPr/>
            <p:nvPr/>
          </p:nvSpPr>
          <p:spPr>
            <a:xfrm>
              <a:off x="506909" y="399513"/>
              <a:ext cx="108900" cy="1089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613" name="Google Shape;613;p64"/>
            <p:cNvSpPr/>
            <p:nvPr/>
          </p:nvSpPr>
          <p:spPr>
            <a:xfrm>
              <a:off x="219088" y="541276"/>
              <a:ext cx="108900" cy="1089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614" name="Google Shape;614;p64"/>
            <p:cNvSpPr/>
            <p:nvPr/>
          </p:nvSpPr>
          <p:spPr>
            <a:xfrm>
              <a:off x="360851" y="541276"/>
              <a:ext cx="108900" cy="1089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grpSp>
        <p:nvGrpSpPr>
          <p:cNvPr id="615" name="Google Shape;615;p64"/>
          <p:cNvGrpSpPr/>
          <p:nvPr/>
        </p:nvGrpSpPr>
        <p:grpSpPr>
          <a:xfrm>
            <a:off x="3874196" y="1406536"/>
            <a:ext cx="145826" cy="419138"/>
            <a:chOff x="0" y="0"/>
            <a:chExt cx="490500" cy="1349446"/>
          </a:xfrm>
        </p:grpSpPr>
        <p:sp>
          <p:nvSpPr>
            <p:cNvPr id="616" name="Google Shape;616;p64"/>
            <p:cNvSpPr/>
            <p:nvPr/>
          </p:nvSpPr>
          <p:spPr>
            <a:xfrm>
              <a:off x="0" y="394206"/>
              <a:ext cx="490500" cy="558900"/>
            </a:xfrm>
            <a:custGeom>
              <a:rect b="b" l="l" r="r" t="t"/>
              <a:pathLst>
                <a:path extrusionOk="0" h="120000" w="120000">
                  <a:moveTo>
                    <a:pt x="103283" y="104277"/>
                  </a:moveTo>
                  <a:lnTo>
                    <a:pt x="16716" y="104277"/>
                  </a:lnTo>
                  <a:lnTo>
                    <a:pt x="16716" y="15722"/>
                  </a:lnTo>
                  <a:lnTo>
                    <a:pt x="103283" y="15722"/>
                  </a:lnTo>
                  <a:cubicBezTo>
                    <a:pt x="103283" y="15722"/>
                    <a:pt x="103283" y="104277"/>
                    <a:pt x="103283" y="104277"/>
                  </a:cubicBezTo>
                  <a:close/>
                  <a:moveTo>
                    <a:pt x="0" y="0"/>
                  </a:moveTo>
                  <a:lnTo>
                    <a:pt x="0" y="120000"/>
                  </a:lnTo>
                  <a:lnTo>
                    <a:pt x="120000" y="120000"/>
                  </a:lnTo>
                  <a:lnTo>
                    <a:pt x="120000" y="0"/>
                  </a:lnTo>
                  <a:cubicBezTo>
                    <a:pt x="120000" y="0"/>
                    <a:pt x="0" y="0"/>
                    <a:pt x="0" y="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17" name="Google Shape;617;p64"/>
            <p:cNvSpPr/>
            <p:nvPr/>
          </p:nvSpPr>
          <p:spPr>
            <a:xfrm>
              <a:off x="99379" y="0"/>
              <a:ext cx="292500" cy="3954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18" name="Google Shape;618;p64"/>
            <p:cNvSpPr/>
            <p:nvPr/>
          </p:nvSpPr>
          <p:spPr>
            <a:xfrm>
              <a:off x="99379" y="954046"/>
              <a:ext cx="292500" cy="3954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19" name="Google Shape;619;p64"/>
            <p:cNvSpPr/>
            <p:nvPr/>
          </p:nvSpPr>
          <p:spPr>
            <a:xfrm>
              <a:off x="202072" y="629405"/>
              <a:ext cx="85500" cy="855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20" name="Google Shape;620;p64"/>
            <p:cNvSpPr/>
            <p:nvPr/>
          </p:nvSpPr>
          <p:spPr>
            <a:xfrm>
              <a:off x="142444" y="576402"/>
              <a:ext cx="59100" cy="591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21" name="Google Shape;621;p64"/>
            <p:cNvSpPr/>
            <p:nvPr/>
          </p:nvSpPr>
          <p:spPr>
            <a:xfrm>
              <a:off x="168945" y="516774"/>
              <a:ext cx="34800" cy="348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22" name="Google Shape;622;p64"/>
            <p:cNvSpPr/>
            <p:nvPr/>
          </p:nvSpPr>
          <p:spPr>
            <a:xfrm>
              <a:off x="288201" y="785100"/>
              <a:ext cx="34800" cy="348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23" name="Google Shape;623;p64"/>
            <p:cNvSpPr/>
            <p:nvPr/>
          </p:nvSpPr>
          <p:spPr>
            <a:xfrm>
              <a:off x="168945" y="785100"/>
              <a:ext cx="34800" cy="348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24" name="Google Shape;624;p64"/>
            <p:cNvSpPr/>
            <p:nvPr/>
          </p:nvSpPr>
          <p:spPr>
            <a:xfrm>
              <a:off x="228573" y="818227"/>
              <a:ext cx="34800" cy="348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25" name="Google Shape;625;p64"/>
            <p:cNvSpPr/>
            <p:nvPr/>
          </p:nvSpPr>
          <p:spPr>
            <a:xfrm>
              <a:off x="225260" y="496898"/>
              <a:ext cx="34800" cy="348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26" name="Google Shape;626;p64"/>
            <p:cNvSpPr/>
            <p:nvPr/>
          </p:nvSpPr>
          <p:spPr>
            <a:xfrm>
              <a:off x="149069" y="652594"/>
              <a:ext cx="34800" cy="348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27" name="Google Shape;627;p64"/>
            <p:cNvSpPr/>
            <p:nvPr/>
          </p:nvSpPr>
          <p:spPr>
            <a:xfrm>
              <a:off x="304764" y="652594"/>
              <a:ext cx="34800" cy="348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28" name="Google Shape;628;p64"/>
            <p:cNvSpPr/>
            <p:nvPr/>
          </p:nvSpPr>
          <p:spPr>
            <a:xfrm>
              <a:off x="281576" y="516774"/>
              <a:ext cx="34800" cy="348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29" name="Google Shape;629;p64"/>
            <p:cNvSpPr/>
            <p:nvPr/>
          </p:nvSpPr>
          <p:spPr>
            <a:xfrm>
              <a:off x="288201" y="576402"/>
              <a:ext cx="59100" cy="591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30" name="Google Shape;630;p64"/>
            <p:cNvSpPr/>
            <p:nvPr/>
          </p:nvSpPr>
          <p:spPr>
            <a:xfrm>
              <a:off x="215322" y="546588"/>
              <a:ext cx="59100" cy="591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31" name="Google Shape;631;p64"/>
            <p:cNvSpPr/>
            <p:nvPr/>
          </p:nvSpPr>
          <p:spPr>
            <a:xfrm>
              <a:off x="142444" y="702283"/>
              <a:ext cx="59100" cy="591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32" name="Google Shape;632;p64"/>
            <p:cNvSpPr/>
            <p:nvPr/>
          </p:nvSpPr>
          <p:spPr>
            <a:xfrm>
              <a:off x="288201" y="702283"/>
              <a:ext cx="59100" cy="591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33" name="Google Shape;633;p64"/>
            <p:cNvSpPr/>
            <p:nvPr/>
          </p:nvSpPr>
          <p:spPr>
            <a:xfrm>
              <a:off x="215322" y="742035"/>
              <a:ext cx="59100" cy="591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grpSp>
      <p:grpSp>
        <p:nvGrpSpPr>
          <p:cNvPr id="634" name="Google Shape;634;p64"/>
          <p:cNvGrpSpPr/>
          <p:nvPr/>
        </p:nvGrpSpPr>
        <p:grpSpPr>
          <a:xfrm>
            <a:off x="5722279" y="1539712"/>
            <a:ext cx="398352" cy="152825"/>
            <a:chOff x="0" y="0"/>
            <a:chExt cx="1252678" cy="459900"/>
          </a:xfrm>
        </p:grpSpPr>
        <p:sp>
          <p:nvSpPr>
            <p:cNvPr id="635" name="Google Shape;635;p64"/>
            <p:cNvSpPr/>
            <p:nvPr/>
          </p:nvSpPr>
          <p:spPr>
            <a:xfrm>
              <a:off x="82329" y="0"/>
              <a:ext cx="1086900" cy="459900"/>
            </a:xfrm>
            <a:custGeom>
              <a:rect b="b" l="l" r="r" t="t"/>
              <a:pathLst>
                <a:path extrusionOk="0" h="120000" w="120000">
                  <a:moveTo>
                    <a:pt x="103844" y="10911"/>
                  </a:moveTo>
                  <a:lnTo>
                    <a:pt x="76155" y="10911"/>
                  </a:lnTo>
                  <a:cubicBezTo>
                    <a:pt x="73555" y="10911"/>
                    <a:pt x="71088" y="13405"/>
                    <a:pt x="69088" y="17277"/>
                  </a:cubicBezTo>
                  <a:cubicBezTo>
                    <a:pt x="68411" y="6244"/>
                    <a:pt x="65188" y="0"/>
                    <a:pt x="60000" y="0"/>
                  </a:cubicBezTo>
                  <a:cubicBezTo>
                    <a:pt x="54811" y="0"/>
                    <a:pt x="51588" y="6244"/>
                    <a:pt x="50911" y="17277"/>
                  </a:cubicBezTo>
                  <a:cubicBezTo>
                    <a:pt x="48911" y="13405"/>
                    <a:pt x="46444" y="10911"/>
                    <a:pt x="43844" y="10911"/>
                  </a:cubicBezTo>
                  <a:lnTo>
                    <a:pt x="16155" y="10911"/>
                  </a:lnTo>
                  <a:cubicBezTo>
                    <a:pt x="6488" y="10911"/>
                    <a:pt x="0" y="33472"/>
                    <a:pt x="0" y="54544"/>
                  </a:cubicBezTo>
                  <a:cubicBezTo>
                    <a:pt x="0" y="91861"/>
                    <a:pt x="11905" y="120000"/>
                    <a:pt x="27694" y="120000"/>
                  </a:cubicBezTo>
                  <a:cubicBezTo>
                    <a:pt x="43477" y="120000"/>
                    <a:pt x="55383" y="91861"/>
                    <a:pt x="55383" y="54544"/>
                  </a:cubicBezTo>
                  <a:lnTo>
                    <a:pt x="55383" y="49088"/>
                  </a:lnTo>
                  <a:lnTo>
                    <a:pt x="55383" y="38183"/>
                  </a:lnTo>
                  <a:lnTo>
                    <a:pt x="55383" y="21816"/>
                  </a:lnTo>
                  <a:cubicBezTo>
                    <a:pt x="55383" y="13966"/>
                    <a:pt x="56677" y="10911"/>
                    <a:pt x="60000" y="10911"/>
                  </a:cubicBezTo>
                  <a:cubicBezTo>
                    <a:pt x="63322" y="10911"/>
                    <a:pt x="64616" y="13966"/>
                    <a:pt x="64616" y="21816"/>
                  </a:cubicBezTo>
                  <a:lnTo>
                    <a:pt x="64616" y="38183"/>
                  </a:lnTo>
                  <a:lnTo>
                    <a:pt x="64616" y="49088"/>
                  </a:lnTo>
                  <a:lnTo>
                    <a:pt x="64616" y="54544"/>
                  </a:lnTo>
                  <a:cubicBezTo>
                    <a:pt x="64616" y="91861"/>
                    <a:pt x="76522" y="120000"/>
                    <a:pt x="92305" y="120000"/>
                  </a:cubicBezTo>
                  <a:cubicBezTo>
                    <a:pt x="108094" y="120000"/>
                    <a:pt x="120000" y="91861"/>
                    <a:pt x="120000" y="54544"/>
                  </a:cubicBezTo>
                  <a:cubicBezTo>
                    <a:pt x="120000" y="33472"/>
                    <a:pt x="113511" y="10911"/>
                    <a:pt x="103844" y="10911"/>
                  </a:cubicBezTo>
                  <a:close/>
                </a:path>
              </a:pathLst>
            </a:custGeom>
            <a:solidFill>
              <a:srgbClr val="34935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36" name="Google Shape;636;p64"/>
            <p:cNvSpPr/>
            <p:nvPr/>
          </p:nvSpPr>
          <p:spPr>
            <a:xfrm>
              <a:off x="0" y="0"/>
              <a:ext cx="125400" cy="125400"/>
            </a:xfrm>
            <a:custGeom>
              <a:rect b="b" l="l" r="r" t="t"/>
              <a:pathLst>
                <a:path extrusionOk="0" h="120000" w="120000">
                  <a:moveTo>
                    <a:pt x="120000" y="20000"/>
                  </a:moveTo>
                  <a:cubicBezTo>
                    <a:pt x="120000" y="8944"/>
                    <a:pt x="111055" y="0"/>
                    <a:pt x="100000" y="0"/>
                  </a:cubicBezTo>
                  <a:cubicBezTo>
                    <a:pt x="48594" y="0"/>
                    <a:pt x="0" y="48594"/>
                    <a:pt x="0" y="100000"/>
                  </a:cubicBezTo>
                  <a:cubicBezTo>
                    <a:pt x="0" y="111055"/>
                    <a:pt x="8944" y="120000"/>
                    <a:pt x="20000" y="120000"/>
                  </a:cubicBezTo>
                  <a:cubicBezTo>
                    <a:pt x="31055" y="120000"/>
                    <a:pt x="40000" y="111055"/>
                    <a:pt x="40000" y="100000"/>
                  </a:cubicBezTo>
                  <a:cubicBezTo>
                    <a:pt x="40000" y="70838"/>
                    <a:pt x="70838" y="40000"/>
                    <a:pt x="100000" y="40000"/>
                  </a:cubicBezTo>
                  <a:cubicBezTo>
                    <a:pt x="111055" y="40000"/>
                    <a:pt x="120000" y="31055"/>
                    <a:pt x="120000" y="20000"/>
                  </a:cubicBezTo>
                  <a:close/>
                </a:path>
              </a:pathLst>
            </a:custGeom>
            <a:solidFill>
              <a:srgbClr val="34935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37" name="Google Shape;637;p64"/>
            <p:cNvSpPr/>
            <p:nvPr/>
          </p:nvSpPr>
          <p:spPr>
            <a:xfrm>
              <a:off x="1127278" y="0"/>
              <a:ext cx="125400" cy="125400"/>
            </a:xfrm>
            <a:custGeom>
              <a:rect b="b" l="l" r="r" t="t"/>
              <a:pathLst>
                <a:path extrusionOk="0" h="120000" w="120000">
                  <a:moveTo>
                    <a:pt x="20000" y="0"/>
                  </a:moveTo>
                  <a:cubicBezTo>
                    <a:pt x="8944" y="0"/>
                    <a:pt x="0" y="8944"/>
                    <a:pt x="0" y="20000"/>
                  </a:cubicBezTo>
                  <a:cubicBezTo>
                    <a:pt x="0" y="31055"/>
                    <a:pt x="8944" y="40000"/>
                    <a:pt x="20000" y="40000"/>
                  </a:cubicBezTo>
                  <a:cubicBezTo>
                    <a:pt x="49161" y="40000"/>
                    <a:pt x="80000" y="70838"/>
                    <a:pt x="80000" y="100000"/>
                  </a:cubicBezTo>
                  <a:cubicBezTo>
                    <a:pt x="80000" y="111055"/>
                    <a:pt x="88944" y="120000"/>
                    <a:pt x="100000" y="120000"/>
                  </a:cubicBezTo>
                  <a:cubicBezTo>
                    <a:pt x="111055" y="120000"/>
                    <a:pt x="120000" y="111055"/>
                    <a:pt x="120000" y="100000"/>
                  </a:cubicBezTo>
                  <a:cubicBezTo>
                    <a:pt x="120000" y="48594"/>
                    <a:pt x="71405" y="0"/>
                    <a:pt x="20000" y="0"/>
                  </a:cubicBezTo>
                  <a:close/>
                </a:path>
              </a:pathLst>
            </a:custGeom>
            <a:solidFill>
              <a:srgbClr val="34935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grpSp>
      <p:grpSp>
        <p:nvGrpSpPr>
          <p:cNvPr id="638" name="Google Shape;638;p64"/>
          <p:cNvGrpSpPr/>
          <p:nvPr/>
        </p:nvGrpSpPr>
        <p:grpSpPr>
          <a:xfrm>
            <a:off x="4374118" y="1456896"/>
            <a:ext cx="304231" cy="318398"/>
            <a:chOff x="0" y="0"/>
            <a:chExt cx="956700" cy="958163"/>
          </a:xfrm>
        </p:grpSpPr>
        <p:sp>
          <p:nvSpPr>
            <p:cNvPr id="639" name="Google Shape;639;p64"/>
            <p:cNvSpPr/>
            <p:nvPr/>
          </p:nvSpPr>
          <p:spPr>
            <a:xfrm>
              <a:off x="239370" y="239370"/>
              <a:ext cx="478200" cy="478200"/>
            </a:xfrm>
            <a:custGeom>
              <a:rect b="b" l="l" r="r" t="t"/>
              <a:pathLst>
                <a:path extrusionOk="0" h="120000" w="120000">
                  <a:moveTo>
                    <a:pt x="60000" y="120000"/>
                  </a:moveTo>
                  <a:cubicBezTo>
                    <a:pt x="93083" y="120000"/>
                    <a:pt x="120000" y="93083"/>
                    <a:pt x="120000" y="60000"/>
                  </a:cubicBezTo>
                  <a:cubicBezTo>
                    <a:pt x="120000" y="26916"/>
                    <a:pt x="93083" y="0"/>
                    <a:pt x="60000" y="0"/>
                  </a:cubicBezTo>
                  <a:cubicBezTo>
                    <a:pt x="26916" y="0"/>
                    <a:pt x="0" y="26916"/>
                    <a:pt x="0" y="60000"/>
                  </a:cubicBezTo>
                  <a:cubicBezTo>
                    <a:pt x="0" y="93083"/>
                    <a:pt x="26916" y="120000"/>
                    <a:pt x="60000" y="120000"/>
                  </a:cubicBezTo>
                  <a:close/>
                </a:path>
              </a:pathLst>
            </a:custGeom>
            <a:solidFill>
              <a:srgbClr val="EA4335"/>
            </a:solidFill>
            <a:ln>
              <a:noFill/>
            </a:ln>
          </p:spPr>
          <p:txBody>
            <a:bodyPr anchorCtr="0" anchor="ctr" bIns="38125" lIns="38125" spcFirstLastPara="1" rIns="38125" wrap="square" tIns="38125">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40" name="Google Shape;640;p64"/>
            <p:cNvSpPr/>
            <p:nvPr/>
          </p:nvSpPr>
          <p:spPr>
            <a:xfrm>
              <a:off x="0" y="0"/>
              <a:ext cx="956700" cy="655200"/>
            </a:xfrm>
            <a:custGeom>
              <a:rect b="b" l="l" r="r" t="t"/>
              <a:pathLst>
                <a:path extrusionOk="0" h="120000" w="120000">
                  <a:moveTo>
                    <a:pt x="99905" y="55377"/>
                  </a:moveTo>
                  <a:cubicBezTo>
                    <a:pt x="98894" y="24605"/>
                    <a:pt x="81411" y="0"/>
                    <a:pt x="60000" y="0"/>
                  </a:cubicBezTo>
                  <a:cubicBezTo>
                    <a:pt x="38588" y="0"/>
                    <a:pt x="21105" y="24605"/>
                    <a:pt x="20094" y="55377"/>
                  </a:cubicBezTo>
                  <a:cubicBezTo>
                    <a:pt x="8855" y="56805"/>
                    <a:pt x="0" y="70711"/>
                    <a:pt x="0" y="87616"/>
                  </a:cubicBezTo>
                  <a:cubicBezTo>
                    <a:pt x="0" y="105472"/>
                    <a:pt x="9866" y="120000"/>
                    <a:pt x="22000" y="120000"/>
                  </a:cubicBezTo>
                  <a:cubicBezTo>
                    <a:pt x="23105" y="120000"/>
                    <a:pt x="24000" y="118694"/>
                    <a:pt x="24000" y="117077"/>
                  </a:cubicBezTo>
                  <a:lnTo>
                    <a:pt x="24000" y="58161"/>
                  </a:lnTo>
                  <a:cubicBezTo>
                    <a:pt x="24000" y="29311"/>
                    <a:pt x="40150" y="5838"/>
                    <a:pt x="60000" y="5838"/>
                  </a:cubicBezTo>
                  <a:cubicBezTo>
                    <a:pt x="79850" y="5838"/>
                    <a:pt x="96000" y="29311"/>
                    <a:pt x="96000" y="58161"/>
                  </a:cubicBezTo>
                  <a:lnTo>
                    <a:pt x="96000" y="117077"/>
                  </a:lnTo>
                  <a:cubicBezTo>
                    <a:pt x="96000" y="118694"/>
                    <a:pt x="96894" y="120000"/>
                    <a:pt x="98000" y="120000"/>
                  </a:cubicBezTo>
                  <a:cubicBezTo>
                    <a:pt x="110133" y="120000"/>
                    <a:pt x="120000" y="105472"/>
                    <a:pt x="120000" y="87616"/>
                  </a:cubicBezTo>
                  <a:cubicBezTo>
                    <a:pt x="120000" y="70711"/>
                    <a:pt x="111144" y="56805"/>
                    <a:pt x="99905" y="55377"/>
                  </a:cubicBezTo>
                  <a:close/>
                </a:path>
              </a:pathLst>
            </a:custGeom>
            <a:solidFill>
              <a:srgbClr val="EA4335"/>
            </a:solidFill>
            <a:ln>
              <a:noFill/>
            </a:ln>
          </p:spPr>
          <p:txBody>
            <a:bodyPr anchorCtr="0" anchor="ctr" bIns="38125" lIns="38125" spcFirstLastPara="1" rIns="38125" wrap="square" tIns="38125">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41" name="Google Shape;641;p64"/>
            <p:cNvSpPr/>
            <p:nvPr/>
          </p:nvSpPr>
          <p:spPr>
            <a:xfrm>
              <a:off x="141315" y="798863"/>
              <a:ext cx="675300" cy="159300"/>
            </a:xfrm>
            <a:custGeom>
              <a:rect b="b" l="l" r="r" t="t"/>
              <a:pathLst>
                <a:path extrusionOk="0" h="120000" w="120000">
                  <a:moveTo>
                    <a:pt x="95727" y="0"/>
                  </a:moveTo>
                  <a:lnTo>
                    <a:pt x="24272" y="0"/>
                  </a:lnTo>
                  <a:cubicBezTo>
                    <a:pt x="11116" y="0"/>
                    <a:pt x="0" y="49455"/>
                    <a:pt x="0" y="108000"/>
                  </a:cubicBezTo>
                  <a:cubicBezTo>
                    <a:pt x="0" y="114633"/>
                    <a:pt x="1266" y="120000"/>
                    <a:pt x="2833" y="120000"/>
                  </a:cubicBezTo>
                  <a:lnTo>
                    <a:pt x="117166" y="120000"/>
                  </a:lnTo>
                  <a:cubicBezTo>
                    <a:pt x="118733" y="120000"/>
                    <a:pt x="120000" y="114633"/>
                    <a:pt x="120000" y="108000"/>
                  </a:cubicBezTo>
                  <a:cubicBezTo>
                    <a:pt x="120000" y="49455"/>
                    <a:pt x="108883" y="0"/>
                    <a:pt x="95727" y="0"/>
                  </a:cubicBezTo>
                  <a:close/>
                </a:path>
              </a:pathLst>
            </a:custGeom>
            <a:solidFill>
              <a:srgbClr val="EA4335"/>
            </a:solidFill>
            <a:ln>
              <a:noFill/>
            </a:ln>
          </p:spPr>
          <p:txBody>
            <a:bodyPr anchorCtr="0" anchor="ctr" bIns="38125" lIns="38125" spcFirstLastPara="1" rIns="38125" wrap="square" tIns="38125">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grpSp>
      <p:grpSp>
        <p:nvGrpSpPr>
          <p:cNvPr id="642" name="Google Shape;642;p64"/>
          <p:cNvGrpSpPr/>
          <p:nvPr/>
        </p:nvGrpSpPr>
        <p:grpSpPr>
          <a:xfrm>
            <a:off x="2524391" y="1397607"/>
            <a:ext cx="418266" cy="436981"/>
            <a:chOff x="0" y="0"/>
            <a:chExt cx="1088100" cy="1088100"/>
          </a:xfrm>
        </p:grpSpPr>
        <p:sp>
          <p:nvSpPr>
            <p:cNvPr id="643" name="Google Shape;643;p64"/>
            <p:cNvSpPr/>
            <p:nvPr/>
          </p:nvSpPr>
          <p:spPr>
            <a:xfrm>
              <a:off x="0" y="0"/>
              <a:ext cx="1088100" cy="1088100"/>
            </a:xfrm>
            <a:custGeom>
              <a:rect b="b" l="l" r="r" t="t"/>
              <a:pathLst>
                <a:path extrusionOk="0" h="120000" w="120000">
                  <a:moveTo>
                    <a:pt x="60000" y="5833"/>
                  </a:moveTo>
                  <a:cubicBezTo>
                    <a:pt x="30133" y="5833"/>
                    <a:pt x="5833" y="30133"/>
                    <a:pt x="5833" y="60000"/>
                  </a:cubicBezTo>
                  <a:cubicBezTo>
                    <a:pt x="5833" y="89866"/>
                    <a:pt x="30133" y="114166"/>
                    <a:pt x="60000" y="114166"/>
                  </a:cubicBezTo>
                  <a:cubicBezTo>
                    <a:pt x="89866" y="114166"/>
                    <a:pt x="114166" y="89866"/>
                    <a:pt x="114166" y="60000"/>
                  </a:cubicBezTo>
                  <a:cubicBezTo>
                    <a:pt x="114166" y="30133"/>
                    <a:pt x="89866" y="5833"/>
                    <a:pt x="60000" y="5833"/>
                  </a:cubicBezTo>
                  <a:close/>
                  <a:moveTo>
                    <a:pt x="60000" y="120000"/>
                  </a:moveTo>
                  <a:cubicBezTo>
                    <a:pt x="26916" y="120000"/>
                    <a:pt x="0" y="93083"/>
                    <a:pt x="0" y="60000"/>
                  </a:cubicBezTo>
                  <a:cubicBezTo>
                    <a:pt x="0" y="26916"/>
                    <a:pt x="26916" y="0"/>
                    <a:pt x="60000" y="0"/>
                  </a:cubicBezTo>
                  <a:cubicBezTo>
                    <a:pt x="93083" y="0"/>
                    <a:pt x="120000" y="26916"/>
                    <a:pt x="120000" y="60000"/>
                  </a:cubicBezTo>
                  <a:cubicBezTo>
                    <a:pt x="120000" y="93083"/>
                    <a:pt x="93083" y="120000"/>
                    <a:pt x="60000" y="120000"/>
                  </a:cubicBezTo>
                  <a:close/>
                </a:path>
              </a:pathLst>
            </a:custGeom>
            <a:solidFill>
              <a:srgbClr val="EA433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44" name="Google Shape;644;p64"/>
            <p:cNvSpPr/>
            <p:nvPr/>
          </p:nvSpPr>
          <p:spPr>
            <a:xfrm>
              <a:off x="355122" y="423124"/>
              <a:ext cx="175500" cy="244500"/>
            </a:xfrm>
            <a:custGeom>
              <a:rect b="b" l="l" r="r" t="t"/>
              <a:pathLst>
                <a:path extrusionOk="0" h="120000" w="120000">
                  <a:moveTo>
                    <a:pt x="120000" y="18700"/>
                  </a:moveTo>
                  <a:cubicBezTo>
                    <a:pt x="115016" y="22222"/>
                    <a:pt x="108072" y="28500"/>
                    <a:pt x="99183" y="37527"/>
                  </a:cubicBezTo>
                  <a:cubicBezTo>
                    <a:pt x="90294" y="46555"/>
                    <a:pt x="82838" y="55877"/>
                    <a:pt x="76850" y="65494"/>
                  </a:cubicBezTo>
                  <a:cubicBezTo>
                    <a:pt x="72083" y="73038"/>
                    <a:pt x="67800" y="82266"/>
                    <a:pt x="63988" y="93166"/>
                  </a:cubicBezTo>
                  <a:cubicBezTo>
                    <a:pt x="60155" y="104066"/>
                    <a:pt x="58250" y="113011"/>
                    <a:pt x="58250" y="120000"/>
                  </a:cubicBezTo>
                  <a:lnTo>
                    <a:pt x="23694" y="120000"/>
                  </a:lnTo>
                  <a:cubicBezTo>
                    <a:pt x="24705" y="98194"/>
                    <a:pt x="34672" y="75527"/>
                    <a:pt x="53600" y="51994"/>
                  </a:cubicBezTo>
                  <a:cubicBezTo>
                    <a:pt x="65838" y="37400"/>
                    <a:pt x="76072" y="27227"/>
                    <a:pt x="84338" y="21466"/>
                  </a:cubicBezTo>
                  <a:lnTo>
                    <a:pt x="0" y="21466"/>
                  </a:lnTo>
                  <a:lnTo>
                    <a:pt x="466" y="0"/>
                  </a:lnTo>
                  <a:lnTo>
                    <a:pt x="120000" y="0"/>
                  </a:lnTo>
                  <a:cubicBezTo>
                    <a:pt x="120000" y="0"/>
                    <a:pt x="120000" y="18700"/>
                    <a:pt x="120000" y="18700"/>
                  </a:cubicBezTo>
                  <a:close/>
                </a:path>
              </a:pathLst>
            </a:custGeom>
            <a:solidFill>
              <a:srgbClr val="EA433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45" name="Google Shape;645;p64"/>
            <p:cNvSpPr/>
            <p:nvPr/>
          </p:nvSpPr>
          <p:spPr>
            <a:xfrm>
              <a:off x="551572" y="415568"/>
              <a:ext cx="169500" cy="249000"/>
            </a:xfrm>
            <a:custGeom>
              <a:rect b="b" l="l" r="r" t="t"/>
              <a:pathLst>
                <a:path extrusionOk="0" h="120000" w="120000">
                  <a:moveTo>
                    <a:pt x="8094" y="96527"/>
                  </a:moveTo>
                  <a:cubicBezTo>
                    <a:pt x="13011" y="88566"/>
                    <a:pt x="24611" y="80138"/>
                    <a:pt x="42900" y="71244"/>
                  </a:cubicBezTo>
                  <a:cubicBezTo>
                    <a:pt x="58772" y="63500"/>
                    <a:pt x="69044" y="57955"/>
                    <a:pt x="73716" y="54605"/>
                  </a:cubicBezTo>
                  <a:cubicBezTo>
                    <a:pt x="80883" y="49388"/>
                    <a:pt x="84472" y="43677"/>
                    <a:pt x="84472" y="37472"/>
                  </a:cubicBezTo>
                  <a:cubicBezTo>
                    <a:pt x="84472" y="32422"/>
                    <a:pt x="82416" y="28222"/>
                    <a:pt x="78305" y="24872"/>
                  </a:cubicBezTo>
                  <a:cubicBezTo>
                    <a:pt x="74200" y="21522"/>
                    <a:pt x="68316" y="19850"/>
                    <a:pt x="60666" y="19850"/>
                  </a:cubicBezTo>
                  <a:cubicBezTo>
                    <a:pt x="50188" y="19850"/>
                    <a:pt x="43061" y="22511"/>
                    <a:pt x="39277" y="27838"/>
                  </a:cubicBezTo>
                  <a:cubicBezTo>
                    <a:pt x="37100" y="30911"/>
                    <a:pt x="35811" y="35800"/>
                    <a:pt x="35405" y="42500"/>
                  </a:cubicBezTo>
                  <a:lnTo>
                    <a:pt x="1933" y="42500"/>
                  </a:lnTo>
                  <a:cubicBezTo>
                    <a:pt x="2500" y="32338"/>
                    <a:pt x="5194" y="24133"/>
                    <a:pt x="10027" y="17872"/>
                  </a:cubicBezTo>
                  <a:cubicBezTo>
                    <a:pt x="19233" y="5955"/>
                    <a:pt x="35566" y="0"/>
                    <a:pt x="59033" y="0"/>
                  </a:cubicBezTo>
                  <a:cubicBezTo>
                    <a:pt x="77583" y="0"/>
                    <a:pt x="92344" y="3500"/>
                    <a:pt x="103305" y="10500"/>
                  </a:cubicBezTo>
                  <a:cubicBezTo>
                    <a:pt x="114277" y="17500"/>
                    <a:pt x="119761" y="26766"/>
                    <a:pt x="119761" y="38300"/>
                  </a:cubicBezTo>
                  <a:cubicBezTo>
                    <a:pt x="119761" y="47138"/>
                    <a:pt x="115888" y="54988"/>
                    <a:pt x="108138" y="61855"/>
                  </a:cubicBezTo>
                  <a:cubicBezTo>
                    <a:pt x="103038" y="66411"/>
                    <a:pt x="94700" y="71488"/>
                    <a:pt x="83083" y="77088"/>
                  </a:cubicBezTo>
                  <a:lnTo>
                    <a:pt x="69266" y="83761"/>
                  </a:lnTo>
                  <a:cubicBezTo>
                    <a:pt x="60622" y="87933"/>
                    <a:pt x="54722" y="90955"/>
                    <a:pt x="51538" y="92822"/>
                  </a:cubicBezTo>
                  <a:cubicBezTo>
                    <a:pt x="48361" y="94688"/>
                    <a:pt x="45677" y="96855"/>
                    <a:pt x="43505" y="99327"/>
                  </a:cubicBezTo>
                  <a:lnTo>
                    <a:pt x="120000" y="99327"/>
                  </a:lnTo>
                  <a:lnTo>
                    <a:pt x="120000" y="120000"/>
                  </a:lnTo>
                  <a:lnTo>
                    <a:pt x="0" y="120000"/>
                  </a:lnTo>
                  <a:cubicBezTo>
                    <a:pt x="322" y="111433"/>
                    <a:pt x="3022" y="103611"/>
                    <a:pt x="8094" y="96527"/>
                  </a:cubicBezTo>
                  <a:close/>
                </a:path>
              </a:pathLst>
            </a:custGeom>
            <a:solidFill>
              <a:srgbClr val="EA433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46" name="Google Shape;646;p64"/>
            <p:cNvSpPr/>
            <p:nvPr/>
          </p:nvSpPr>
          <p:spPr>
            <a:xfrm>
              <a:off x="105781" y="105781"/>
              <a:ext cx="876600" cy="876600"/>
            </a:xfrm>
            <a:custGeom>
              <a:rect b="b" l="l" r="r" t="t"/>
              <a:pathLst>
                <a:path extrusionOk="0" h="120000" w="120000">
                  <a:moveTo>
                    <a:pt x="60000" y="99827"/>
                  </a:moveTo>
                  <a:cubicBezTo>
                    <a:pt x="38005" y="99827"/>
                    <a:pt x="20172" y="81994"/>
                    <a:pt x="20172" y="60000"/>
                  </a:cubicBezTo>
                  <a:cubicBezTo>
                    <a:pt x="20172" y="38005"/>
                    <a:pt x="38005" y="20172"/>
                    <a:pt x="60000" y="20172"/>
                  </a:cubicBezTo>
                  <a:cubicBezTo>
                    <a:pt x="81994" y="20172"/>
                    <a:pt x="99827" y="38005"/>
                    <a:pt x="99827" y="60000"/>
                  </a:cubicBezTo>
                  <a:cubicBezTo>
                    <a:pt x="99827" y="81994"/>
                    <a:pt x="81994" y="99827"/>
                    <a:pt x="60000" y="99827"/>
                  </a:cubicBezTo>
                  <a:close/>
                  <a:moveTo>
                    <a:pt x="24638" y="100811"/>
                  </a:moveTo>
                  <a:lnTo>
                    <a:pt x="23111" y="99433"/>
                  </a:lnTo>
                  <a:lnTo>
                    <a:pt x="29922" y="91866"/>
                  </a:lnTo>
                  <a:lnTo>
                    <a:pt x="31450" y="93244"/>
                  </a:lnTo>
                  <a:cubicBezTo>
                    <a:pt x="31450" y="93244"/>
                    <a:pt x="24638" y="100811"/>
                    <a:pt x="24638" y="100811"/>
                  </a:cubicBezTo>
                  <a:close/>
                  <a:moveTo>
                    <a:pt x="19188" y="95361"/>
                  </a:moveTo>
                  <a:lnTo>
                    <a:pt x="26755" y="88550"/>
                  </a:lnTo>
                  <a:lnTo>
                    <a:pt x="28133" y="90077"/>
                  </a:lnTo>
                  <a:lnTo>
                    <a:pt x="20566" y="96888"/>
                  </a:lnTo>
                  <a:cubicBezTo>
                    <a:pt x="20566" y="96888"/>
                    <a:pt x="19188" y="95361"/>
                    <a:pt x="19188" y="95361"/>
                  </a:cubicBezTo>
                  <a:close/>
                  <a:moveTo>
                    <a:pt x="16927" y="92566"/>
                  </a:moveTo>
                  <a:lnTo>
                    <a:pt x="15716" y="90900"/>
                  </a:lnTo>
                  <a:lnTo>
                    <a:pt x="23955" y="84916"/>
                  </a:lnTo>
                  <a:lnTo>
                    <a:pt x="25166" y="86583"/>
                  </a:lnTo>
                  <a:cubicBezTo>
                    <a:pt x="25166" y="86583"/>
                    <a:pt x="16927" y="92566"/>
                    <a:pt x="16927" y="92566"/>
                  </a:cubicBezTo>
                  <a:close/>
                  <a:moveTo>
                    <a:pt x="12727" y="86105"/>
                  </a:moveTo>
                  <a:lnTo>
                    <a:pt x="21550" y="81011"/>
                  </a:lnTo>
                  <a:lnTo>
                    <a:pt x="22577" y="82794"/>
                  </a:lnTo>
                  <a:lnTo>
                    <a:pt x="13755" y="87883"/>
                  </a:lnTo>
                  <a:cubicBezTo>
                    <a:pt x="13755" y="87883"/>
                    <a:pt x="12727" y="86105"/>
                    <a:pt x="12727" y="86105"/>
                  </a:cubicBezTo>
                  <a:close/>
                  <a:moveTo>
                    <a:pt x="10261" y="81022"/>
                  </a:moveTo>
                  <a:lnTo>
                    <a:pt x="19561" y="76877"/>
                  </a:lnTo>
                  <a:lnTo>
                    <a:pt x="20400" y="78755"/>
                  </a:lnTo>
                  <a:lnTo>
                    <a:pt x="11094" y="82900"/>
                  </a:lnTo>
                  <a:cubicBezTo>
                    <a:pt x="11094" y="82900"/>
                    <a:pt x="10261" y="81022"/>
                    <a:pt x="10261" y="81022"/>
                  </a:cubicBezTo>
                  <a:close/>
                  <a:moveTo>
                    <a:pt x="8333" y="75705"/>
                  </a:moveTo>
                  <a:lnTo>
                    <a:pt x="18016" y="72561"/>
                  </a:lnTo>
                  <a:lnTo>
                    <a:pt x="18655" y="74516"/>
                  </a:lnTo>
                  <a:lnTo>
                    <a:pt x="8972" y="77661"/>
                  </a:lnTo>
                  <a:cubicBezTo>
                    <a:pt x="8972" y="77661"/>
                    <a:pt x="8333" y="75705"/>
                    <a:pt x="8333" y="75705"/>
                  </a:cubicBezTo>
                  <a:close/>
                  <a:moveTo>
                    <a:pt x="6977" y="70216"/>
                  </a:moveTo>
                  <a:lnTo>
                    <a:pt x="16938" y="68100"/>
                  </a:lnTo>
                  <a:lnTo>
                    <a:pt x="17366" y="70116"/>
                  </a:lnTo>
                  <a:lnTo>
                    <a:pt x="7405" y="72233"/>
                  </a:lnTo>
                  <a:cubicBezTo>
                    <a:pt x="7405" y="72233"/>
                    <a:pt x="6977" y="70216"/>
                    <a:pt x="6977" y="70216"/>
                  </a:cubicBezTo>
                  <a:close/>
                  <a:moveTo>
                    <a:pt x="6200" y="64622"/>
                  </a:moveTo>
                  <a:lnTo>
                    <a:pt x="16327" y="63555"/>
                  </a:lnTo>
                  <a:lnTo>
                    <a:pt x="16538" y="65600"/>
                  </a:lnTo>
                  <a:lnTo>
                    <a:pt x="6411" y="66666"/>
                  </a:lnTo>
                  <a:cubicBezTo>
                    <a:pt x="6411" y="66666"/>
                    <a:pt x="6200" y="64622"/>
                    <a:pt x="6200" y="64622"/>
                  </a:cubicBezTo>
                  <a:close/>
                  <a:moveTo>
                    <a:pt x="6011" y="58972"/>
                  </a:moveTo>
                  <a:lnTo>
                    <a:pt x="16194" y="58972"/>
                  </a:lnTo>
                  <a:lnTo>
                    <a:pt x="16194" y="61027"/>
                  </a:lnTo>
                  <a:lnTo>
                    <a:pt x="6011" y="61027"/>
                  </a:lnTo>
                  <a:cubicBezTo>
                    <a:pt x="6011" y="61027"/>
                    <a:pt x="6011" y="58972"/>
                    <a:pt x="6011" y="58972"/>
                  </a:cubicBezTo>
                  <a:close/>
                  <a:moveTo>
                    <a:pt x="6411" y="53333"/>
                  </a:moveTo>
                  <a:lnTo>
                    <a:pt x="16538" y="54400"/>
                  </a:lnTo>
                  <a:lnTo>
                    <a:pt x="16327" y="56444"/>
                  </a:lnTo>
                  <a:lnTo>
                    <a:pt x="6200" y="55377"/>
                  </a:lnTo>
                  <a:cubicBezTo>
                    <a:pt x="6200" y="55377"/>
                    <a:pt x="6411" y="53333"/>
                    <a:pt x="6411" y="53333"/>
                  </a:cubicBezTo>
                  <a:close/>
                  <a:moveTo>
                    <a:pt x="7405" y="47766"/>
                  </a:moveTo>
                  <a:lnTo>
                    <a:pt x="17366" y="49883"/>
                  </a:lnTo>
                  <a:lnTo>
                    <a:pt x="16938" y="51900"/>
                  </a:lnTo>
                  <a:lnTo>
                    <a:pt x="6977" y="49783"/>
                  </a:lnTo>
                  <a:cubicBezTo>
                    <a:pt x="6977" y="49783"/>
                    <a:pt x="7405" y="47766"/>
                    <a:pt x="7405" y="47766"/>
                  </a:cubicBezTo>
                  <a:close/>
                  <a:moveTo>
                    <a:pt x="8972" y="42338"/>
                  </a:moveTo>
                  <a:lnTo>
                    <a:pt x="18655" y="45483"/>
                  </a:lnTo>
                  <a:lnTo>
                    <a:pt x="18016" y="47438"/>
                  </a:lnTo>
                  <a:lnTo>
                    <a:pt x="8333" y="44294"/>
                  </a:lnTo>
                  <a:cubicBezTo>
                    <a:pt x="8333" y="44294"/>
                    <a:pt x="8972" y="42338"/>
                    <a:pt x="8972" y="42338"/>
                  </a:cubicBezTo>
                  <a:close/>
                  <a:moveTo>
                    <a:pt x="11094" y="37100"/>
                  </a:moveTo>
                  <a:lnTo>
                    <a:pt x="20400" y="41244"/>
                  </a:lnTo>
                  <a:lnTo>
                    <a:pt x="19561" y="43122"/>
                  </a:lnTo>
                  <a:lnTo>
                    <a:pt x="10261" y="38977"/>
                  </a:lnTo>
                  <a:cubicBezTo>
                    <a:pt x="10261" y="38977"/>
                    <a:pt x="11094" y="37100"/>
                    <a:pt x="11094" y="37100"/>
                  </a:cubicBezTo>
                  <a:close/>
                  <a:moveTo>
                    <a:pt x="13755" y="32116"/>
                  </a:moveTo>
                  <a:lnTo>
                    <a:pt x="22577" y="37205"/>
                  </a:lnTo>
                  <a:lnTo>
                    <a:pt x="21550" y="38988"/>
                  </a:lnTo>
                  <a:lnTo>
                    <a:pt x="12727" y="33894"/>
                  </a:lnTo>
                  <a:cubicBezTo>
                    <a:pt x="12727" y="33894"/>
                    <a:pt x="13755" y="32116"/>
                    <a:pt x="13755" y="32116"/>
                  </a:cubicBezTo>
                  <a:close/>
                  <a:moveTo>
                    <a:pt x="16927" y="27433"/>
                  </a:moveTo>
                  <a:lnTo>
                    <a:pt x="25166" y="33416"/>
                  </a:lnTo>
                  <a:lnTo>
                    <a:pt x="23955" y="35083"/>
                  </a:lnTo>
                  <a:lnTo>
                    <a:pt x="15716" y="29100"/>
                  </a:lnTo>
                  <a:cubicBezTo>
                    <a:pt x="15716" y="29100"/>
                    <a:pt x="16927" y="27433"/>
                    <a:pt x="16927" y="27433"/>
                  </a:cubicBezTo>
                  <a:close/>
                  <a:moveTo>
                    <a:pt x="20566" y="23111"/>
                  </a:moveTo>
                  <a:lnTo>
                    <a:pt x="28133" y="29922"/>
                  </a:lnTo>
                  <a:lnTo>
                    <a:pt x="26755" y="31450"/>
                  </a:lnTo>
                  <a:lnTo>
                    <a:pt x="19188" y="24638"/>
                  </a:lnTo>
                  <a:cubicBezTo>
                    <a:pt x="19188" y="24638"/>
                    <a:pt x="20566" y="23111"/>
                    <a:pt x="20566" y="23111"/>
                  </a:cubicBezTo>
                  <a:close/>
                  <a:moveTo>
                    <a:pt x="24638" y="19188"/>
                  </a:moveTo>
                  <a:lnTo>
                    <a:pt x="31450" y="26755"/>
                  </a:lnTo>
                  <a:lnTo>
                    <a:pt x="29922" y="28133"/>
                  </a:lnTo>
                  <a:lnTo>
                    <a:pt x="23111" y="20566"/>
                  </a:lnTo>
                  <a:cubicBezTo>
                    <a:pt x="23111" y="20566"/>
                    <a:pt x="24638" y="19188"/>
                    <a:pt x="24638" y="19188"/>
                  </a:cubicBezTo>
                  <a:close/>
                  <a:moveTo>
                    <a:pt x="29100" y="15716"/>
                  </a:moveTo>
                  <a:lnTo>
                    <a:pt x="35083" y="23955"/>
                  </a:lnTo>
                  <a:lnTo>
                    <a:pt x="33416" y="25166"/>
                  </a:lnTo>
                  <a:lnTo>
                    <a:pt x="27433" y="16927"/>
                  </a:lnTo>
                  <a:cubicBezTo>
                    <a:pt x="27433" y="16927"/>
                    <a:pt x="29100" y="15716"/>
                    <a:pt x="29100" y="15716"/>
                  </a:cubicBezTo>
                  <a:close/>
                  <a:moveTo>
                    <a:pt x="33894" y="12727"/>
                  </a:moveTo>
                  <a:lnTo>
                    <a:pt x="38988" y="21550"/>
                  </a:lnTo>
                  <a:lnTo>
                    <a:pt x="37205" y="22577"/>
                  </a:lnTo>
                  <a:lnTo>
                    <a:pt x="32116" y="13755"/>
                  </a:lnTo>
                  <a:cubicBezTo>
                    <a:pt x="32116" y="13755"/>
                    <a:pt x="33894" y="12727"/>
                    <a:pt x="33894" y="12727"/>
                  </a:cubicBezTo>
                  <a:close/>
                  <a:moveTo>
                    <a:pt x="38977" y="10261"/>
                  </a:moveTo>
                  <a:lnTo>
                    <a:pt x="43122" y="19561"/>
                  </a:lnTo>
                  <a:lnTo>
                    <a:pt x="41244" y="20400"/>
                  </a:lnTo>
                  <a:lnTo>
                    <a:pt x="37100" y="11094"/>
                  </a:lnTo>
                  <a:cubicBezTo>
                    <a:pt x="37100" y="11094"/>
                    <a:pt x="38977" y="10261"/>
                    <a:pt x="38977" y="10261"/>
                  </a:cubicBezTo>
                  <a:close/>
                  <a:moveTo>
                    <a:pt x="44294" y="8333"/>
                  </a:moveTo>
                  <a:lnTo>
                    <a:pt x="47438" y="18016"/>
                  </a:lnTo>
                  <a:lnTo>
                    <a:pt x="45483" y="18655"/>
                  </a:lnTo>
                  <a:lnTo>
                    <a:pt x="42338" y="8972"/>
                  </a:lnTo>
                  <a:cubicBezTo>
                    <a:pt x="42338" y="8972"/>
                    <a:pt x="44294" y="8333"/>
                    <a:pt x="44294" y="8333"/>
                  </a:cubicBezTo>
                  <a:close/>
                  <a:moveTo>
                    <a:pt x="49783" y="6977"/>
                  </a:moveTo>
                  <a:lnTo>
                    <a:pt x="51900" y="16938"/>
                  </a:lnTo>
                  <a:lnTo>
                    <a:pt x="49883" y="17366"/>
                  </a:lnTo>
                  <a:lnTo>
                    <a:pt x="47766" y="7405"/>
                  </a:lnTo>
                  <a:cubicBezTo>
                    <a:pt x="47766" y="7405"/>
                    <a:pt x="49783" y="6977"/>
                    <a:pt x="49783" y="6977"/>
                  </a:cubicBezTo>
                  <a:close/>
                  <a:moveTo>
                    <a:pt x="55377" y="6200"/>
                  </a:moveTo>
                  <a:lnTo>
                    <a:pt x="56444" y="16327"/>
                  </a:lnTo>
                  <a:lnTo>
                    <a:pt x="54400" y="16538"/>
                  </a:lnTo>
                  <a:lnTo>
                    <a:pt x="53333" y="6411"/>
                  </a:lnTo>
                  <a:cubicBezTo>
                    <a:pt x="53333" y="6411"/>
                    <a:pt x="55377" y="6200"/>
                    <a:pt x="55377" y="6200"/>
                  </a:cubicBezTo>
                  <a:close/>
                  <a:moveTo>
                    <a:pt x="58972" y="6011"/>
                  </a:moveTo>
                  <a:lnTo>
                    <a:pt x="61027" y="6011"/>
                  </a:lnTo>
                  <a:lnTo>
                    <a:pt x="61027" y="16194"/>
                  </a:lnTo>
                  <a:lnTo>
                    <a:pt x="58972" y="16194"/>
                  </a:lnTo>
                  <a:cubicBezTo>
                    <a:pt x="58972" y="16194"/>
                    <a:pt x="58972" y="6011"/>
                    <a:pt x="58972" y="6011"/>
                  </a:cubicBezTo>
                  <a:close/>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close/>
                </a:path>
              </a:pathLst>
            </a:custGeom>
            <a:solidFill>
              <a:srgbClr val="EA433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grpSp>
      <p:grpSp>
        <p:nvGrpSpPr>
          <p:cNvPr id="647" name="Google Shape;647;p64"/>
          <p:cNvGrpSpPr/>
          <p:nvPr/>
        </p:nvGrpSpPr>
        <p:grpSpPr>
          <a:xfrm>
            <a:off x="5081965" y="1441702"/>
            <a:ext cx="282852" cy="348772"/>
            <a:chOff x="0" y="0"/>
            <a:chExt cx="742200" cy="875871"/>
          </a:xfrm>
        </p:grpSpPr>
        <p:sp>
          <p:nvSpPr>
            <p:cNvPr id="648" name="Google Shape;648;p64"/>
            <p:cNvSpPr/>
            <p:nvPr/>
          </p:nvSpPr>
          <p:spPr>
            <a:xfrm>
              <a:off x="0" y="198771"/>
              <a:ext cx="742200" cy="677100"/>
            </a:xfrm>
            <a:custGeom>
              <a:rect b="b" l="l" r="r" t="t"/>
              <a:pathLst>
                <a:path extrusionOk="0" h="120000" w="120000">
                  <a:moveTo>
                    <a:pt x="60000" y="109277"/>
                  </a:moveTo>
                  <a:cubicBezTo>
                    <a:pt x="35911" y="109277"/>
                    <a:pt x="16388" y="87877"/>
                    <a:pt x="16388" y="61483"/>
                  </a:cubicBezTo>
                  <a:cubicBezTo>
                    <a:pt x="16388" y="35083"/>
                    <a:pt x="35911" y="13688"/>
                    <a:pt x="60000" y="13688"/>
                  </a:cubicBezTo>
                  <a:cubicBezTo>
                    <a:pt x="84088" y="13688"/>
                    <a:pt x="103611" y="35083"/>
                    <a:pt x="103611" y="61483"/>
                  </a:cubicBezTo>
                  <a:cubicBezTo>
                    <a:pt x="103611" y="87877"/>
                    <a:pt x="84088" y="109277"/>
                    <a:pt x="60000" y="109277"/>
                  </a:cubicBezTo>
                  <a:close/>
                  <a:moveTo>
                    <a:pt x="0" y="0"/>
                  </a:moveTo>
                  <a:lnTo>
                    <a:pt x="0" y="120000"/>
                  </a:lnTo>
                  <a:lnTo>
                    <a:pt x="120000" y="120000"/>
                  </a:lnTo>
                  <a:lnTo>
                    <a:pt x="120000" y="0"/>
                  </a:lnTo>
                  <a:cubicBezTo>
                    <a:pt x="120000" y="0"/>
                    <a:pt x="0" y="0"/>
                    <a:pt x="0" y="0"/>
                  </a:cubicBezTo>
                  <a:close/>
                </a:path>
              </a:pathLst>
            </a:custGeom>
            <a:solidFill>
              <a:srgbClr val="F4B4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49" name="Google Shape;649;p64"/>
            <p:cNvSpPr/>
            <p:nvPr/>
          </p:nvSpPr>
          <p:spPr>
            <a:xfrm>
              <a:off x="0" y="0"/>
              <a:ext cx="742200" cy="166800"/>
            </a:xfrm>
            <a:custGeom>
              <a:rect b="b" l="l" r="r" t="t"/>
              <a:pathLst>
                <a:path extrusionOk="0" h="120000" w="120000">
                  <a:moveTo>
                    <a:pt x="105672" y="84144"/>
                  </a:moveTo>
                  <a:cubicBezTo>
                    <a:pt x="102672" y="84144"/>
                    <a:pt x="100244" y="73333"/>
                    <a:pt x="100244" y="60000"/>
                  </a:cubicBezTo>
                  <a:cubicBezTo>
                    <a:pt x="100244" y="46666"/>
                    <a:pt x="102672" y="35855"/>
                    <a:pt x="105672" y="35855"/>
                  </a:cubicBezTo>
                  <a:cubicBezTo>
                    <a:pt x="108666" y="35855"/>
                    <a:pt x="111100" y="46666"/>
                    <a:pt x="111100" y="60000"/>
                  </a:cubicBezTo>
                  <a:cubicBezTo>
                    <a:pt x="111100" y="73333"/>
                    <a:pt x="108666" y="84144"/>
                    <a:pt x="105672" y="84144"/>
                  </a:cubicBezTo>
                  <a:close/>
                  <a:moveTo>
                    <a:pt x="0" y="0"/>
                  </a:moveTo>
                  <a:lnTo>
                    <a:pt x="0" y="120000"/>
                  </a:lnTo>
                  <a:lnTo>
                    <a:pt x="120000" y="120000"/>
                  </a:lnTo>
                  <a:lnTo>
                    <a:pt x="120000" y="0"/>
                  </a:lnTo>
                  <a:cubicBezTo>
                    <a:pt x="120000" y="0"/>
                    <a:pt x="0" y="0"/>
                    <a:pt x="0" y="0"/>
                  </a:cubicBezTo>
                  <a:close/>
                </a:path>
              </a:pathLst>
            </a:custGeom>
            <a:solidFill>
              <a:srgbClr val="F4B4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50" name="Google Shape;650;p64"/>
            <p:cNvSpPr/>
            <p:nvPr/>
          </p:nvSpPr>
          <p:spPr>
            <a:xfrm>
              <a:off x="66257" y="483676"/>
              <a:ext cx="614400" cy="67800"/>
            </a:xfrm>
            <a:custGeom>
              <a:rect b="b" l="l" r="r" t="t"/>
              <a:pathLst>
                <a:path extrusionOk="0" h="120000" w="120000">
                  <a:moveTo>
                    <a:pt x="13656" y="120000"/>
                  </a:moveTo>
                  <a:cubicBezTo>
                    <a:pt x="13287" y="120011"/>
                    <a:pt x="12918" y="119874"/>
                    <a:pt x="12550" y="119588"/>
                  </a:cubicBezTo>
                  <a:cubicBezTo>
                    <a:pt x="5088" y="114043"/>
                    <a:pt x="614" y="53358"/>
                    <a:pt x="424" y="50788"/>
                  </a:cubicBezTo>
                  <a:cubicBezTo>
                    <a:pt x="-357" y="39967"/>
                    <a:pt x="-22" y="25463"/>
                    <a:pt x="1172" y="18376"/>
                  </a:cubicBezTo>
                  <a:cubicBezTo>
                    <a:pt x="2368" y="11312"/>
                    <a:pt x="3971" y="14333"/>
                    <a:pt x="4758" y="25143"/>
                  </a:cubicBezTo>
                  <a:cubicBezTo>
                    <a:pt x="4781" y="25508"/>
                    <a:pt x="8076" y="69473"/>
                    <a:pt x="13008" y="72957"/>
                  </a:cubicBezTo>
                  <a:cubicBezTo>
                    <a:pt x="16398" y="75349"/>
                    <a:pt x="19978" y="58241"/>
                    <a:pt x="23653" y="22116"/>
                  </a:cubicBezTo>
                  <a:lnTo>
                    <a:pt x="25898" y="0"/>
                  </a:lnTo>
                  <a:lnTo>
                    <a:pt x="27719" y="25143"/>
                  </a:lnTo>
                  <a:cubicBezTo>
                    <a:pt x="27747" y="25520"/>
                    <a:pt x="31043" y="69473"/>
                    <a:pt x="35974" y="72957"/>
                  </a:cubicBezTo>
                  <a:cubicBezTo>
                    <a:pt x="39342" y="75326"/>
                    <a:pt x="42939" y="58264"/>
                    <a:pt x="46614" y="22116"/>
                  </a:cubicBezTo>
                  <a:lnTo>
                    <a:pt x="48865" y="0"/>
                  </a:lnTo>
                  <a:lnTo>
                    <a:pt x="50686" y="25143"/>
                  </a:lnTo>
                  <a:cubicBezTo>
                    <a:pt x="50714" y="25520"/>
                    <a:pt x="54004" y="69473"/>
                    <a:pt x="58936" y="72957"/>
                  </a:cubicBezTo>
                  <a:cubicBezTo>
                    <a:pt x="62303" y="75326"/>
                    <a:pt x="65900" y="58264"/>
                    <a:pt x="69581" y="22116"/>
                  </a:cubicBezTo>
                  <a:lnTo>
                    <a:pt x="71826" y="0"/>
                  </a:lnTo>
                  <a:lnTo>
                    <a:pt x="73647" y="25143"/>
                  </a:lnTo>
                  <a:cubicBezTo>
                    <a:pt x="73675" y="25520"/>
                    <a:pt x="76970" y="69473"/>
                    <a:pt x="81902" y="72957"/>
                  </a:cubicBezTo>
                  <a:cubicBezTo>
                    <a:pt x="85265" y="75326"/>
                    <a:pt x="88867" y="58264"/>
                    <a:pt x="92542" y="22116"/>
                  </a:cubicBezTo>
                  <a:lnTo>
                    <a:pt x="94793" y="0"/>
                  </a:lnTo>
                  <a:lnTo>
                    <a:pt x="96614" y="25143"/>
                  </a:lnTo>
                  <a:cubicBezTo>
                    <a:pt x="96642" y="25520"/>
                    <a:pt x="99932" y="69473"/>
                    <a:pt x="104863" y="72957"/>
                  </a:cubicBezTo>
                  <a:cubicBezTo>
                    <a:pt x="108231" y="75326"/>
                    <a:pt x="111828" y="58264"/>
                    <a:pt x="115509" y="22116"/>
                  </a:cubicBezTo>
                  <a:cubicBezTo>
                    <a:pt x="116475" y="12625"/>
                    <a:pt x="118112" y="11986"/>
                    <a:pt x="119162" y="20740"/>
                  </a:cubicBezTo>
                  <a:cubicBezTo>
                    <a:pt x="120217" y="29483"/>
                    <a:pt x="120284" y="44296"/>
                    <a:pt x="119318" y="53804"/>
                  </a:cubicBezTo>
                  <a:cubicBezTo>
                    <a:pt x="114492" y="101218"/>
                    <a:pt x="109488" y="123346"/>
                    <a:pt x="104405" y="119588"/>
                  </a:cubicBezTo>
                  <a:cubicBezTo>
                    <a:pt x="99770" y="116145"/>
                    <a:pt x="96290" y="91447"/>
                    <a:pt x="94274" y="72591"/>
                  </a:cubicBezTo>
                  <a:cubicBezTo>
                    <a:pt x="90096" y="107025"/>
                    <a:pt x="85795" y="122798"/>
                    <a:pt x="81444" y="119588"/>
                  </a:cubicBezTo>
                  <a:cubicBezTo>
                    <a:pt x="76808" y="116145"/>
                    <a:pt x="73329" y="91447"/>
                    <a:pt x="71307" y="72591"/>
                  </a:cubicBezTo>
                  <a:cubicBezTo>
                    <a:pt x="67129" y="107025"/>
                    <a:pt x="62834" y="122798"/>
                    <a:pt x="58478" y="119588"/>
                  </a:cubicBezTo>
                  <a:cubicBezTo>
                    <a:pt x="53842" y="116145"/>
                    <a:pt x="50362" y="91447"/>
                    <a:pt x="48346" y="72591"/>
                  </a:cubicBezTo>
                  <a:cubicBezTo>
                    <a:pt x="44168" y="107025"/>
                    <a:pt x="39867" y="122798"/>
                    <a:pt x="35516" y="119588"/>
                  </a:cubicBezTo>
                  <a:cubicBezTo>
                    <a:pt x="30881" y="116145"/>
                    <a:pt x="27401" y="91447"/>
                    <a:pt x="25379" y="72591"/>
                  </a:cubicBezTo>
                  <a:cubicBezTo>
                    <a:pt x="21559" y="104102"/>
                    <a:pt x="17627" y="120000"/>
                    <a:pt x="13656" y="120000"/>
                  </a:cubicBezTo>
                  <a:close/>
                </a:path>
              </a:pathLst>
            </a:custGeom>
            <a:solidFill>
              <a:srgbClr val="F4B4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grpSp>
      <p:sp>
        <p:nvSpPr>
          <p:cNvPr id="651" name="Google Shape;651;p64"/>
          <p:cNvSpPr/>
          <p:nvPr/>
        </p:nvSpPr>
        <p:spPr>
          <a:xfrm>
            <a:off x="3268025" y="1423095"/>
            <a:ext cx="258600" cy="386100"/>
          </a:xfrm>
          <a:custGeom>
            <a:rect b="b" l="l" r="r" t="t"/>
            <a:pathLst>
              <a:path extrusionOk="0" h="120000" w="120000">
                <a:moveTo>
                  <a:pt x="105682" y="5711"/>
                </a:moveTo>
                <a:cubicBezTo>
                  <a:pt x="105476" y="4727"/>
                  <a:pt x="104274" y="4000"/>
                  <a:pt x="102855" y="4000"/>
                </a:cubicBezTo>
                <a:lnTo>
                  <a:pt x="62857" y="4000"/>
                </a:lnTo>
                <a:lnTo>
                  <a:pt x="62857" y="2000"/>
                </a:lnTo>
                <a:cubicBezTo>
                  <a:pt x="62857" y="894"/>
                  <a:pt x="61577" y="0"/>
                  <a:pt x="59997" y="0"/>
                </a:cubicBezTo>
                <a:cubicBezTo>
                  <a:pt x="58416" y="0"/>
                  <a:pt x="57142" y="894"/>
                  <a:pt x="57142" y="2000"/>
                </a:cubicBezTo>
                <a:lnTo>
                  <a:pt x="57142" y="4000"/>
                </a:lnTo>
                <a:lnTo>
                  <a:pt x="19999" y="4000"/>
                </a:lnTo>
                <a:cubicBezTo>
                  <a:pt x="18613" y="4000"/>
                  <a:pt x="17422" y="4694"/>
                  <a:pt x="17183" y="5650"/>
                </a:cubicBezTo>
                <a:lnTo>
                  <a:pt x="44" y="73650"/>
                </a:lnTo>
                <a:cubicBezTo>
                  <a:pt x="-105" y="74233"/>
                  <a:pt x="122" y="74833"/>
                  <a:pt x="667" y="75283"/>
                </a:cubicBezTo>
                <a:cubicBezTo>
                  <a:pt x="1207" y="75738"/>
                  <a:pt x="2008" y="76000"/>
                  <a:pt x="2854" y="76000"/>
                </a:cubicBezTo>
                <a:lnTo>
                  <a:pt x="57142" y="76000"/>
                </a:lnTo>
                <a:lnTo>
                  <a:pt x="57142" y="116000"/>
                </a:lnTo>
                <a:lnTo>
                  <a:pt x="37143" y="116000"/>
                </a:lnTo>
                <a:cubicBezTo>
                  <a:pt x="35563" y="116000"/>
                  <a:pt x="34283" y="116894"/>
                  <a:pt x="34283" y="118000"/>
                </a:cubicBezTo>
                <a:cubicBezTo>
                  <a:pt x="34283" y="119105"/>
                  <a:pt x="35563" y="120000"/>
                  <a:pt x="37143" y="120000"/>
                </a:cubicBezTo>
                <a:lnTo>
                  <a:pt x="82856" y="120000"/>
                </a:lnTo>
                <a:cubicBezTo>
                  <a:pt x="84436" y="120000"/>
                  <a:pt x="85711" y="119105"/>
                  <a:pt x="85711" y="118000"/>
                </a:cubicBezTo>
                <a:cubicBezTo>
                  <a:pt x="85711" y="116894"/>
                  <a:pt x="84436" y="116000"/>
                  <a:pt x="82856" y="116000"/>
                </a:cubicBezTo>
                <a:lnTo>
                  <a:pt x="62857" y="116000"/>
                </a:lnTo>
                <a:lnTo>
                  <a:pt x="62857" y="76000"/>
                </a:lnTo>
                <a:lnTo>
                  <a:pt x="74287" y="76000"/>
                </a:lnTo>
                <a:lnTo>
                  <a:pt x="74287" y="88000"/>
                </a:lnTo>
                <a:cubicBezTo>
                  <a:pt x="74287" y="89105"/>
                  <a:pt x="75561" y="90000"/>
                  <a:pt x="77141" y="90000"/>
                </a:cubicBezTo>
                <a:cubicBezTo>
                  <a:pt x="78722" y="90000"/>
                  <a:pt x="79996" y="89105"/>
                  <a:pt x="79996" y="88000"/>
                </a:cubicBezTo>
                <a:lnTo>
                  <a:pt x="79996" y="76000"/>
                </a:lnTo>
                <a:lnTo>
                  <a:pt x="117139" y="76000"/>
                </a:lnTo>
                <a:cubicBezTo>
                  <a:pt x="117974" y="76000"/>
                  <a:pt x="118759" y="75744"/>
                  <a:pt x="119304" y="75305"/>
                </a:cubicBezTo>
                <a:cubicBezTo>
                  <a:pt x="119844" y="74866"/>
                  <a:pt x="120089" y="74283"/>
                  <a:pt x="119966" y="73711"/>
                </a:cubicBezTo>
                <a:cubicBezTo>
                  <a:pt x="119966" y="73711"/>
                  <a:pt x="105682" y="5711"/>
                  <a:pt x="105682" y="5711"/>
                </a:cubicBezTo>
                <a:close/>
              </a:path>
            </a:pathLst>
          </a:custGeom>
          <a:solidFill>
            <a:srgbClr val="F4B4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grpSp>
        <p:nvGrpSpPr>
          <p:cNvPr id="652" name="Google Shape;652;p64"/>
          <p:cNvGrpSpPr/>
          <p:nvPr/>
        </p:nvGrpSpPr>
        <p:grpSpPr>
          <a:xfrm>
            <a:off x="6527202" y="1441946"/>
            <a:ext cx="416807" cy="348301"/>
            <a:chOff x="-1" y="0"/>
            <a:chExt cx="1110301" cy="888069"/>
          </a:xfrm>
        </p:grpSpPr>
        <p:sp>
          <p:nvSpPr>
            <p:cNvPr id="653" name="Google Shape;653;p64"/>
            <p:cNvSpPr/>
            <p:nvPr/>
          </p:nvSpPr>
          <p:spPr>
            <a:xfrm>
              <a:off x="-1" y="0"/>
              <a:ext cx="1110300" cy="407100"/>
            </a:xfrm>
            <a:custGeom>
              <a:rect b="b" l="l" r="r" t="t"/>
              <a:pathLst>
                <a:path extrusionOk="0" h="120000" w="120000">
                  <a:moveTo>
                    <a:pt x="2000" y="120000"/>
                  </a:moveTo>
                  <a:lnTo>
                    <a:pt x="118005" y="120000"/>
                  </a:lnTo>
                  <a:cubicBezTo>
                    <a:pt x="118880" y="120000"/>
                    <a:pt x="119649" y="118445"/>
                    <a:pt x="119910" y="116167"/>
                  </a:cubicBezTo>
                  <a:cubicBezTo>
                    <a:pt x="120172" y="113889"/>
                    <a:pt x="119860" y="111410"/>
                    <a:pt x="119136" y="110056"/>
                  </a:cubicBezTo>
                  <a:lnTo>
                    <a:pt x="104004" y="81591"/>
                  </a:lnTo>
                  <a:lnTo>
                    <a:pt x="104004" y="27273"/>
                  </a:lnTo>
                  <a:cubicBezTo>
                    <a:pt x="104004" y="24259"/>
                    <a:pt x="103107" y="21819"/>
                    <a:pt x="102004" y="21819"/>
                  </a:cubicBezTo>
                  <a:lnTo>
                    <a:pt x="86003" y="21819"/>
                  </a:lnTo>
                  <a:cubicBezTo>
                    <a:pt x="84895" y="21819"/>
                    <a:pt x="84003" y="24259"/>
                    <a:pt x="84003" y="27273"/>
                  </a:cubicBezTo>
                  <a:lnTo>
                    <a:pt x="84003" y="43973"/>
                  </a:lnTo>
                  <a:lnTo>
                    <a:pt x="61139" y="963"/>
                  </a:lnTo>
                  <a:cubicBezTo>
                    <a:pt x="60454" y="-323"/>
                    <a:pt x="59551" y="-323"/>
                    <a:pt x="58866" y="963"/>
                  </a:cubicBezTo>
                  <a:lnTo>
                    <a:pt x="869" y="110056"/>
                  </a:lnTo>
                  <a:cubicBezTo>
                    <a:pt x="144" y="111410"/>
                    <a:pt x="-167" y="113889"/>
                    <a:pt x="94" y="116167"/>
                  </a:cubicBezTo>
                  <a:cubicBezTo>
                    <a:pt x="356" y="118445"/>
                    <a:pt x="1125" y="120000"/>
                    <a:pt x="2000" y="120000"/>
                  </a:cubicBezTo>
                  <a:close/>
                </a:path>
              </a:pathLst>
            </a:custGeom>
            <a:solidFill>
              <a:srgbClr val="EA433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54" name="Google Shape;654;p64"/>
            <p:cNvSpPr/>
            <p:nvPr/>
          </p:nvSpPr>
          <p:spPr>
            <a:xfrm>
              <a:off x="0" y="444069"/>
              <a:ext cx="1110300" cy="444000"/>
            </a:xfrm>
            <a:custGeom>
              <a:rect b="b" l="l" r="r" t="t"/>
              <a:pathLst>
                <a:path extrusionOk="0" h="120000" w="120000">
                  <a:moveTo>
                    <a:pt x="96000" y="65000"/>
                  </a:moveTo>
                  <a:cubicBezTo>
                    <a:pt x="96000" y="67761"/>
                    <a:pt x="95105" y="70000"/>
                    <a:pt x="94000" y="70000"/>
                  </a:cubicBezTo>
                  <a:lnTo>
                    <a:pt x="62000" y="70000"/>
                  </a:lnTo>
                  <a:cubicBezTo>
                    <a:pt x="60894" y="70000"/>
                    <a:pt x="60000" y="67761"/>
                    <a:pt x="60000" y="65000"/>
                  </a:cubicBezTo>
                  <a:lnTo>
                    <a:pt x="60000" y="25000"/>
                  </a:lnTo>
                  <a:cubicBezTo>
                    <a:pt x="60000" y="22238"/>
                    <a:pt x="60894" y="20000"/>
                    <a:pt x="62000" y="20000"/>
                  </a:cubicBezTo>
                  <a:lnTo>
                    <a:pt x="94000" y="20000"/>
                  </a:lnTo>
                  <a:cubicBezTo>
                    <a:pt x="95105" y="20000"/>
                    <a:pt x="96000" y="22238"/>
                    <a:pt x="96000" y="25000"/>
                  </a:cubicBezTo>
                  <a:cubicBezTo>
                    <a:pt x="96000" y="25000"/>
                    <a:pt x="96000" y="65000"/>
                    <a:pt x="96000" y="65000"/>
                  </a:cubicBezTo>
                  <a:close/>
                  <a:moveTo>
                    <a:pt x="51000" y="110000"/>
                  </a:moveTo>
                  <a:lnTo>
                    <a:pt x="25000" y="110000"/>
                  </a:lnTo>
                  <a:lnTo>
                    <a:pt x="25000" y="100000"/>
                  </a:lnTo>
                  <a:cubicBezTo>
                    <a:pt x="25000" y="98616"/>
                    <a:pt x="25444" y="97500"/>
                    <a:pt x="26000" y="97500"/>
                  </a:cubicBezTo>
                  <a:lnTo>
                    <a:pt x="50000" y="97500"/>
                  </a:lnTo>
                  <a:cubicBezTo>
                    <a:pt x="50555" y="97500"/>
                    <a:pt x="51000" y="98616"/>
                    <a:pt x="51000" y="100000"/>
                  </a:cubicBezTo>
                  <a:cubicBezTo>
                    <a:pt x="51000" y="100000"/>
                    <a:pt x="51000" y="110000"/>
                    <a:pt x="51000" y="110000"/>
                  </a:cubicBezTo>
                  <a:close/>
                  <a:moveTo>
                    <a:pt x="28000" y="25000"/>
                  </a:moveTo>
                  <a:cubicBezTo>
                    <a:pt x="28000" y="22238"/>
                    <a:pt x="28894" y="20000"/>
                    <a:pt x="30000" y="20000"/>
                  </a:cubicBezTo>
                  <a:lnTo>
                    <a:pt x="46000" y="20000"/>
                  </a:lnTo>
                  <a:cubicBezTo>
                    <a:pt x="47105" y="20000"/>
                    <a:pt x="48000" y="22238"/>
                    <a:pt x="48000" y="25000"/>
                  </a:cubicBezTo>
                  <a:lnTo>
                    <a:pt x="48000" y="85000"/>
                  </a:lnTo>
                  <a:cubicBezTo>
                    <a:pt x="48000" y="87761"/>
                    <a:pt x="47105" y="90000"/>
                    <a:pt x="46000" y="90000"/>
                  </a:cubicBezTo>
                  <a:lnTo>
                    <a:pt x="30000" y="90000"/>
                  </a:lnTo>
                  <a:cubicBezTo>
                    <a:pt x="28894" y="90000"/>
                    <a:pt x="28000" y="87761"/>
                    <a:pt x="28000" y="85000"/>
                  </a:cubicBezTo>
                  <a:cubicBezTo>
                    <a:pt x="28000" y="85000"/>
                    <a:pt x="28000" y="25000"/>
                    <a:pt x="28000" y="25000"/>
                  </a:cubicBezTo>
                  <a:close/>
                  <a:moveTo>
                    <a:pt x="118000" y="110000"/>
                  </a:moveTo>
                  <a:lnTo>
                    <a:pt x="108000" y="110000"/>
                  </a:lnTo>
                  <a:lnTo>
                    <a:pt x="108000" y="5000"/>
                  </a:lnTo>
                  <a:cubicBezTo>
                    <a:pt x="108000" y="2238"/>
                    <a:pt x="107105" y="0"/>
                    <a:pt x="106000" y="0"/>
                  </a:cubicBezTo>
                  <a:lnTo>
                    <a:pt x="14000" y="0"/>
                  </a:lnTo>
                  <a:cubicBezTo>
                    <a:pt x="12894" y="0"/>
                    <a:pt x="12000" y="2238"/>
                    <a:pt x="12000" y="5000"/>
                  </a:cubicBezTo>
                  <a:lnTo>
                    <a:pt x="12000" y="110000"/>
                  </a:lnTo>
                  <a:lnTo>
                    <a:pt x="2000" y="110000"/>
                  </a:lnTo>
                  <a:cubicBezTo>
                    <a:pt x="894" y="110000"/>
                    <a:pt x="0" y="112238"/>
                    <a:pt x="0" y="115000"/>
                  </a:cubicBezTo>
                  <a:cubicBezTo>
                    <a:pt x="0" y="117761"/>
                    <a:pt x="894" y="120000"/>
                    <a:pt x="2000" y="120000"/>
                  </a:cubicBezTo>
                  <a:lnTo>
                    <a:pt x="14000" y="120000"/>
                  </a:lnTo>
                  <a:lnTo>
                    <a:pt x="106000" y="120000"/>
                  </a:lnTo>
                  <a:lnTo>
                    <a:pt x="118000" y="120000"/>
                  </a:lnTo>
                  <a:cubicBezTo>
                    <a:pt x="119105" y="120000"/>
                    <a:pt x="120000" y="117761"/>
                    <a:pt x="120000" y="115000"/>
                  </a:cubicBezTo>
                  <a:cubicBezTo>
                    <a:pt x="120000" y="112238"/>
                    <a:pt x="119105" y="110000"/>
                    <a:pt x="118000" y="110000"/>
                  </a:cubicBezTo>
                  <a:close/>
                </a:path>
              </a:pathLst>
            </a:custGeom>
            <a:solidFill>
              <a:srgbClr val="EA433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grpSp>
      <p:sp>
        <p:nvSpPr>
          <p:cNvPr id="655" name="Google Shape;655;p64"/>
          <p:cNvSpPr/>
          <p:nvPr/>
        </p:nvSpPr>
        <p:spPr>
          <a:xfrm>
            <a:off x="8043443" y="1471058"/>
            <a:ext cx="348900" cy="290100"/>
          </a:xfrm>
          <a:custGeom>
            <a:rect b="b" l="l" r="r" t="t"/>
            <a:pathLst>
              <a:path extrusionOk="0" h="120000" w="120000">
                <a:moveTo>
                  <a:pt x="8000" y="59974"/>
                </a:moveTo>
                <a:cubicBezTo>
                  <a:pt x="6356" y="59974"/>
                  <a:pt x="4875" y="60008"/>
                  <a:pt x="3393" y="59974"/>
                </a:cubicBezTo>
                <a:cubicBezTo>
                  <a:pt x="1090" y="59906"/>
                  <a:pt x="0" y="58078"/>
                  <a:pt x="646" y="55285"/>
                </a:cubicBezTo>
                <a:cubicBezTo>
                  <a:pt x="1063" y="53440"/>
                  <a:pt x="1535" y="51595"/>
                  <a:pt x="2168" y="49834"/>
                </a:cubicBezTo>
                <a:cubicBezTo>
                  <a:pt x="3191" y="46940"/>
                  <a:pt x="4996" y="45281"/>
                  <a:pt x="7595" y="45196"/>
                </a:cubicBezTo>
                <a:cubicBezTo>
                  <a:pt x="7636" y="45179"/>
                  <a:pt x="7690" y="45196"/>
                  <a:pt x="7730" y="45179"/>
                </a:cubicBezTo>
                <a:cubicBezTo>
                  <a:pt x="9212" y="45112"/>
                  <a:pt x="11030" y="45653"/>
                  <a:pt x="12053" y="44756"/>
                </a:cubicBezTo>
                <a:cubicBezTo>
                  <a:pt x="13023" y="43910"/>
                  <a:pt x="13158" y="41557"/>
                  <a:pt x="13656" y="39864"/>
                </a:cubicBezTo>
                <a:cubicBezTo>
                  <a:pt x="16080" y="31586"/>
                  <a:pt x="18518" y="23309"/>
                  <a:pt x="20888" y="15014"/>
                </a:cubicBezTo>
                <a:cubicBezTo>
                  <a:pt x="22060" y="10969"/>
                  <a:pt x="24377" y="8328"/>
                  <a:pt x="27326" y="6432"/>
                </a:cubicBezTo>
                <a:cubicBezTo>
                  <a:pt x="32538" y="3046"/>
                  <a:pt x="38141" y="1591"/>
                  <a:pt x="43946" y="998"/>
                </a:cubicBezTo>
                <a:cubicBezTo>
                  <a:pt x="53387" y="50"/>
                  <a:pt x="62814" y="0"/>
                  <a:pt x="72255" y="660"/>
                </a:cubicBezTo>
                <a:cubicBezTo>
                  <a:pt x="78922" y="1117"/>
                  <a:pt x="85508" y="2099"/>
                  <a:pt x="91703" y="5603"/>
                </a:cubicBezTo>
                <a:cubicBezTo>
                  <a:pt x="95259" y="7600"/>
                  <a:pt x="97764" y="10681"/>
                  <a:pt x="99084" y="15471"/>
                </a:cubicBezTo>
                <a:cubicBezTo>
                  <a:pt x="101683" y="24849"/>
                  <a:pt x="104525" y="34126"/>
                  <a:pt x="107191" y="43470"/>
                </a:cubicBezTo>
                <a:cubicBezTo>
                  <a:pt x="107569" y="44790"/>
                  <a:pt x="108053" y="45230"/>
                  <a:pt x="109185" y="45230"/>
                </a:cubicBezTo>
                <a:cubicBezTo>
                  <a:pt x="111191" y="45247"/>
                  <a:pt x="113373" y="44485"/>
                  <a:pt x="115151" y="46195"/>
                </a:cubicBezTo>
                <a:cubicBezTo>
                  <a:pt x="116215" y="47211"/>
                  <a:pt x="117198" y="48548"/>
                  <a:pt x="117858" y="50021"/>
                </a:cubicBezTo>
                <a:cubicBezTo>
                  <a:pt x="118572" y="51612"/>
                  <a:pt x="118936" y="53491"/>
                  <a:pt x="119353" y="55285"/>
                </a:cubicBezTo>
                <a:cubicBezTo>
                  <a:pt x="119986" y="58078"/>
                  <a:pt x="118909" y="59906"/>
                  <a:pt x="116606" y="59974"/>
                </a:cubicBezTo>
                <a:cubicBezTo>
                  <a:pt x="115124" y="60008"/>
                  <a:pt x="113629" y="59974"/>
                  <a:pt x="112121" y="59974"/>
                </a:cubicBezTo>
                <a:cubicBezTo>
                  <a:pt x="112579" y="62462"/>
                  <a:pt x="113050" y="64815"/>
                  <a:pt x="113427" y="67185"/>
                </a:cubicBezTo>
                <a:cubicBezTo>
                  <a:pt x="113589" y="68218"/>
                  <a:pt x="113602" y="69284"/>
                  <a:pt x="113602" y="70334"/>
                </a:cubicBezTo>
                <a:cubicBezTo>
                  <a:pt x="113602" y="84739"/>
                  <a:pt x="113602" y="99128"/>
                  <a:pt x="113602" y="113516"/>
                </a:cubicBezTo>
                <a:cubicBezTo>
                  <a:pt x="113602" y="118002"/>
                  <a:pt x="112067" y="119949"/>
                  <a:pt x="108511" y="119949"/>
                </a:cubicBezTo>
                <a:cubicBezTo>
                  <a:pt x="103905" y="119949"/>
                  <a:pt x="99286" y="119966"/>
                  <a:pt x="94680" y="119949"/>
                </a:cubicBezTo>
                <a:cubicBezTo>
                  <a:pt x="91461" y="119932"/>
                  <a:pt x="89885" y="117951"/>
                  <a:pt x="89872" y="113922"/>
                </a:cubicBezTo>
                <a:cubicBezTo>
                  <a:pt x="89858" y="111451"/>
                  <a:pt x="89831" y="108997"/>
                  <a:pt x="89885" y="106542"/>
                </a:cubicBezTo>
                <a:cubicBezTo>
                  <a:pt x="89912" y="105374"/>
                  <a:pt x="89670" y="104900"/>
                  <a:pt x="88646" y="104900"/>
                </a:cubicBezTo>
                <a:cubicBezTo>
                  <a:pt x="69562" y="104934"/>
                  <a:pt x="50478" y="104934"/>
                  <a:pt x="31393" y="104900"/>
                </a:cubicBezTo>
                <a:cubicBezTo>
                  <a:pt x="30424" y="104900"/>
                  <a:pt x="30074" y="105239"/>
                  <a:pt x="30101" y="106491"/>
                </a:cubicBezTo>
                <a:cubicBezTo>
                  <a:pt x="30168" y="109064"/>
                  <a:pt x="30141" y="111637"/>
                  <a:pt x="30114" y="114210"/>
                </a:cubicBezTo>
                <a:cubicBezTo>
                  <a:pt x="30087" y="117816"/>
                  <a:pt x="28471" y="119915"/>
                  <a:pt x="25629" y="119932"/>
                </a:cubicBezTo>
                <a:cubicBezTo>
                  <a:pt x="20740" y="119983"/>
                  <a:pt x="15851" y="119966"/>
                  <a:pt x="10962" y="119949"/>
                </a:cubicBezTo>
                <a:cubicBezTo>
                  <a:pt x="8067" y="119915"/>
                  <a:pt x="6397" y="117799"/>
                  <a:pt x="6397" y="114109"/>
                </a:cubicBezTo>
                <a:cubicBezTo>
                  <a:pt x="6383" y="99297"/>
                  <a:pt x="6343" y="84502"/>
                  <a:pt x="6437" y="69691"/>
                </a:cubicBezTo>
                <a:cubicBezTo>
                  <a:pt x="6451" y="67219"/>
                  <a:pt x="7084" y="64765"/>
                  <a:pt x="7447" y="62310"/>
                </a:cubicBezTo>
                <a:cubicBezTo>
                  <a:pt x="7569" y="61582"/>
                  <a:pt x="7784" y="60888"/>
                  <a:pt x="8000" y="59974"/>
                </a:cubicBezTo>
                <a:close/>
                <a:moveTo>
                  <a:pt x="98734" y="47482"/>
                </a:moveTo>
                <a:cubicBezTo>
                  <a:pt x="98531" y="46449"/>
                  <a:pt x="98464" y="45890"/>
                  <a:pt x="98316" y="45349"/>
                </a:cubicBezTo>
                <a:cubicBezTo>
                  <a:pt x="96013" y="36529"/>
                  <a:pt x="93750" y="27693"/>
                  <a:pt x="91340" y="18925"/>
                </a:cubicBezTo>
                <a:cubicBezTo>
                  <a:pt x="91003" y="17689"/>
                  <a:pt x="90020" y="16572"/>
                  <a:pt x="89131" y="15776"/>
                </a:cubicBezTo>
                <a:cubicBezTo>
                  <a:pt x="88282" y="15014"/>
                  <a:pt x="87191" y="14659"/>
                  <a:pt x="86168" y="14286"/>
                </a:cubicBezTo>
                <a:cubicBezTo>
                  <a:pt x="80821" y="12306"/>
                  <a:pt x="75286" y="11646"/>
                  <a:pt x="69764" y="11527"/>
                </a:cubicBezTo>
                <a:cubicBezTo>
                  <a:pt x="61616" y="11375"/>
                  <a:pt x="53481" y="11476"/>
                  <a:pt x="45346" y="11933"/>
                </a:cubicBezTo>
                <a:cubicBezTo>
                  <a:pt x="41441" y="12137"/>
                  <a:pt x="37535" y="13237"/>
                  <a:pt x="33670" y="14202"/>
                </a:cubicBezTo>
                <a:cubicBezTo>
                  <a:pt x="30882" y="14896"/>
                  <a:pt x="28835" y="16809"/>
                  <a:pt x="27905" y="20533"/>
                </a:cubicBezTo>
                <a:cubicBezTo>
                  <a:pt x="26558" y="25882"/>
                  <a:pt x="24888" y="31079"/>
                  <a:pt x="23501" y="36411"/>
                </a:cubicBezTo>
                <a:cubicBezTo>
                  <a:pt x="22585" y="39881"/>
                  <a:pt x="21939" y="43470"/>
                  <a:pt x="21063" y="47482"/>
                </a:cubicBezTo>
                <a:cubicBezTo>
                  <a:pt x="47084" y="54388"/>
                  <a:pt x="72794" y="54456"/>
                  <a:pt x="98734" y="47482"/>
                </a:cubicBezTo>
                <a:close/>
                <a:moveTo>
                  <a:pt x="24942" y="83267"/>
                </a:moveTo>
                <a:cubicBezTo>
                  <a:pt x="24942" y="83182"/>
                  <a:pt x="24956" y="83097"/>
                  <a:pt x="24956" y="83013"/>
                </a:cubicBezTo>
                <a:cubicBezTo>
                  <a:pt x="26585" y="83013"/>
                  <a:pt x="28215" y="83030"/>
                  <a:pt x="29845" y="82996"/>
                </a:cubicBezTo>
                <a:cubicBezTo>
                  <a:pt x="30720" y="82979"/>
                  <a:pt x="31609" y="82860"/>
                  <a:pt x="32484" y="82776"/>
                </a:cubicBezTo>
                <a:cubicBezTo>
                  <a:pt x="35313" y="82522"/>
                  <a:pt x="36969" y="80423"/>
                  <a:pt x="36188" y="77579"/>
                </a:cubicBezTo>
                <a:cubicBezTo>
                  <a:pt x="35797" y="76157"/>
                  <a:pt x="34666" y="74650"/>
                  <a:pt x="33575" y="74024"/>
                </a:cubicBezTo>
                <a:cubicBezTo>
                  <a:pt x="29144" y="71468"/>
                  <a:pt x="24646" y="69115"/>
                  <a:pt x="20080" y="66982"/>
                </a:cubicBezTo>
                <a:cubicBezTo>
                  <a:pt x="18680" y="66322"/>
                  <a:pt x="16969" y="66407"/>
                  <a:pt x="15434" y="66542"/>
                </a:cubicBezTo>
                <a:cubicBezTo>
                  <a:pt x="13575" y="66677"/>
                  <a:pt x="12659" y="67896"/>
                  <a:pt x="12430" y="70198"/>
                </a:cubicBezTo>
                <a:cubicBezTo>
                  <a:pt x="12255" y="71925"/>
                  <a:pt x="12255" y="73685"/>
                  <a:pt x="12255" y="75446"/>
                </a:cubicBezTo>
                <a:cubicBezTo>
                  <a:pt x="12228" y="79593"/>
                  <a:pt x="13144" y="81286"/>
                  <a:pt x="16377" y="82031"/>
                </a:cubicBezTo>
                <a:cubicBezTo>
                  <a:pt x="19191" y="82691"/>
                  <a:pt x="22087" y="82877"/>
                  <a:pt x="24942" y="83267"/>
                </a:cubicBezTo>
                <a:close/>
                <a:moveTo>
                  <a:pt x="94936" y="82776"/>
                </a:moveTo>
                <a:cubicBezTo>
                  <a:pt x="94936" y="82860"/>
                  <a:pt x="94936" y="82928"/>
                  <a:pt x="94936" y="83013"/>
                </a:cubicBezTo>
                <a:cubicBezTo>
                  <a:pt x="95218" y="83013"/>
                  <a:pt x="95501" y="83030"/>
                  <a:pt x="95771" y="83013"/>
                </a:cubicBezTo>
                <a:cubicBezTo>
                  <a:pt x="98909" y="82759"/>
                  <a:pt x="102101" y="83030"/>
                  <a:pt x="105117" y="81455"/>
                </a:cubicBezTo>
                <a:cubicBezTo>
                  <a:pt x="106855" y="80541"/>
                  <a:pt x="107771" y="79001"/>
                  <a:pt x="107757" y="76614"/>
                </a:cubicBezTo>
                <a:cubicBezTo>
                  <a:pt x="107744" y="75277"/>
                  <a:pt x="107757" y="73922"/>
                  <a:pt x="107744" y="72585"/>
                </a:cubicBezTo>
                <a:cubicBezTo>
                  <a:pt x="107703" y="67608"/>
                  <a:pt x="106101" y="65814"/>
                  <a:pt x="102154" y="66322"/>
                </a:cubicBezTo>
                <a:cubicBezTo>
                  <a:pt x="101966" y="66356"/>
                  <a:pt x="101791" y="66373"/>
                  <a:pt x="101602" y="66440"/>
                </a:cubicBezTo>
                <a:cubicBezTo>
                  <a:pt x="100215" y="66914"/>
                  <a:pt x="98787" y="67236"/>
                  <a:pt x="97468" y="67913"/>
                </a:cubicBezTo>
                <a:cubicBezTo>
                  <a:pt x="93818" y="69792"/>
                  <a:pt x="90154" y="71688"/>
                  <a:pt x="86626" y="73872"/>
                </a:cubicBezTo>
                <a:cubicBezTo>
                  <a:pt x="85481" y="74583"/>
                  <a:pt x="84269" y="76005"/>
                  <a:pt x="83824" y="77460"/>
                </a:cubicBezTo>
                <a:cubicBezTo>
                  <a:pt x="82949" y="80253"/>
                  <a:pt x="84619" y="82589"/>
                  <a:pt x="87407" y="82742"/>
                </a:cubicBezTo>
                <a:cubicBezTo>
                  <a:pt x="89912" y="82894"/>
                  <a:pt x="92430" y="82776"/>
                  <a:pt x="94936" y="82776"/>
                </a:cubicBezTo>
                <a:close/>
              </a:path>
            </a:pathLst>
          </a:custGeom>
          <a:solidFill>
            <a:srgbClr val="34935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656" name="Google Shape;656;p64"/>
          <p:cNvSpPr/>
          <p:nvPr/>
        </p:nvSpPr>
        <p:spPr>
          <a:xfrm>
            <a:off x="3753088" y="1121859"/>
            <a:ext cx="1050000" cy="276900"/>
          </a:xfrm>
          <a:prstGeom prst="rect">
            <a:avLst/>
          </a:prstGeom>
          <a:noFill/>
          <a:ln>
            <a:noFill/>
          </a:ln>
        </p:spPr>
        <p:txBody>
          <a:bodyPr anchorCtr="0" anchor="ctr" bIns="68625" lIns="68625" spcFirstLastPara="1" rIns="68625" wrap="square" tIns="6862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Customers</a:t>
            </a:r>
            <a:endParaRPr sz="1000">
              <a:solidFill>
                <a:srgbClr val="666666"/>
              </a:solidFill>
              <a:latin typeface="Roboto"/>
              <a:ea typeface="Roboto"/>
              <a:cs typeface="Roboto"/>
              <a:sym typeface="Roboto"/>
            </a:endParaRPr>
          </a:p>
        </p:txBody>
      </p:sp>
      <p:sp>
        <p:nvSpPr>
          <p:cNvPr id="657" name="Google Shape;657;p64"/>
          <p:cNvSpPr/>
          <p:nvPr/>
        </p:nvSpPr>
        <p:spPr>
          <a:xfrm>
            <a:off x="4120536" y="781695"/>
            <a:ext cx="360900" cy="330900"/>
          </a:xfrm>
          <a:custGeom>
            <a:rect b="b" l="l" r="r" t="t"/>
            <a:pathLst>
              <a:path extrusionOk="0" h="120000" w="120000">
                <a:moveTo>
                  <a:pt x="58944" y="37092"/>
                </a:moveTo>
                <a:lnTo>
                  <a:pt x="71956" y="23362"/>
                </a:lnTo>
                <a:cubicBezTo>
                  <a:pt x="71956" y="23362"/>
                  <a:pt x="71956" y="23357"/>
                  <a:pt x="71962" y="23357"/>
                </a:cubicBezTo>
                <a:lnTo>
                  <a:pt x="74968" y="20188"/>
                </a:lnTo>
                <a:lnTo>
                  <a:pt x="87757" y="37092"/>
                </a:lnTo>
                <a:cubicBezTo>
                  <a:pt x="87757" y="37092"/>
                  <a:pt x="58944" y="37092"/>
                  <a:pt x="58944" y="37092"/>
                </a:cubicBezTo>
                <a:close/>
                <a:moveTo>
                  <a:pt x="47998" y="37092"/>
                </a:moveTo>
                <a:lnTo>
                  <a:pt x="47998" y="24002"/>
                </a:lnTo>
                <a:lnTo>
                  <a:pt x="65598" y="24002"/>
                </a:lnTo>
                <a:lnTo>
                  <a:pt x="53193" y="37092"/>
                </a:lnTo>
                <a:cubicBezTo>
                  <a:pt x="53193" y="37092"/>
                  <a:pt x="47998" y="37092"/>
                  <a:pt x="47998" y="37092"/>
                </a:cubicBezTo>
                <a:close/>
                <a:moveTo>
                  <a:pt x="15316" y="37092"/>
                </a:moveTo>
                <a:lnTo>
                  <a:pt x="4593" y="9794"/>
                </a:lnTo>
                <a:lnTo>
                  <a:pt x="13629" y="5108"/>
                </a:lnTo>
                <a:lnTo>
                  <a:pt x="26897" y="37092"/>
                </a:lnTo>
                <a:cubicBezTo>
                  <a:pt x="26897" y="37092"/>
                  <a:pt x="15316" y="37092"/>
                  <a:pt x="15316" y="37092"/>
                </a:cubicBezTo>
                <a:close/>
                <a:moveTo>
                  <a:pt x="118001" y="6542"/>
                </a:moveTo>
                <a:lnTo>
                  <a:pt x="100346" y="6542"/>
                </a:lnTo>
                <a:cubicBezTo>
                  <a:pt x="99427" y="6542"/>
                  <a:pt x="98620" y="7237"/>
                  <a:pt x="98403" y="8215"/>
                </a:cubicBezTo>
                <a:lnTo>
                  <a:pt x="92206" y="36120"/>
                </a:lnTo>
                <a:lnTo>
                  <a:pt x="76672" y="15591"/>
                </a:lnTo>
                <a:cubicBezTo>
                  <a:pt x="76316" y="15119"/>
                  <a:pt x="75798" y="14836"/>
                  <a:pt x="75241" y="14802"/>
                </a:cubicBezTo>
                <a:cubicBezTo>
                  <a:pt x="74662" y="14758"/>
                  <a:pt x="74139" y="14986"/>
                  <a:pt x="73738" y="15408"/>
                </a:cubicBezTo>
                <a:lnTo>
                  <a:pt x="69735" y="19633"/>
                </a:lnTo>
                <a:lnTo>
                  <a:pt x="46000" y="19633"/>
                </a:lnTo>
                <a:cubicBezTo>
                  <a:pt x="44897" y="19633"/>
                  <a:pt x="44001" y="20611"/>
                  <a:pt x="44001" y="21817"/>
                </a:cubicBezTo>
                <a:lnTo>
                  <a:pt x="44001" y="37092"/>
                </a:lnTo>
                <a:lnTo>
                  <a:pt x="31290" y="37092"/>
                </a:lnTo>
                <a:lnTo>
                  <a:pt x="16430" y="1284"/>
                </a:lnTo>
                <a:cubicBezTo>
                  <a:pt x="16207" y="744"/>
                  <a:pt x="15801" y="333"/>
                  <a:pt x="15294" y="133"/>
                </a:cubicBezTo>
                <a:cubicBezTo>
                  <a:pt x="14793" y="-66"/>
                  <a:pt x="14236" y="-38"/>
                  <a:pt x="13752" y="211"/>
                </a:cubicBezTo>
                <a:lnTo>
                  <a:pt x="1141" y="6753"/>
                </a:lnTo>
                <a:cubicBezTo>
                  <a:pt x="172" y="7259"/>
                  <a:pt x="-261" y="8510"/>
                  <a:pt x="161" y="9583"/>
                </a:cubicBezTo>
                <a:lnTo>
                  <a:pt x="10968" y="37092"/>
                </a:lnTo>
                <a:lnTo>
                  <a:pt x="1998" y="37092"/>
                </a:lnTo>
                <a:cubicBezTo>
                  <a:pt x="1364" y="37092"/>
                  <a:pt x="762" y="37420"/>
                  <a:pt x="389" y="37982"/>
                </a:cubicBezTo>
                <a:cubicBezTo>
                  <a:pt x="11" y="38543"/>
                  <a:pt x="-100" y="39266"/>
                  <a:pt x="94" y="39927"/>
                </a:cubicBezTo>
                <a:lnTo>
                  <a:pt x="15222" y="92290"/>
                </a:lnTo>
                <a:cubicBezTo>
                  <a:pt x="15483" y="93201"/>
                  <a:pt x="16257" y="93818"/>
                  <a:pt x="17131" y="93818"/>
                </a:cubicBezTo>
                <a:lnTo>
                  <a:pt x="79394" y="93818"/>
                </a:lnTo>
                <a:lnTo>
                  <a:pt x="78426" y="98182"/>
                </a:lnTo>
                <a:lnTo>
                  <a:pt x="24002" y="98182"/>
                </a:lnTo>
                <a:cubicBezTo>
                  <a:pt x="18484" y="98182"/>
                  <a:pt x="14002" y="103073"/>
                  <a:pt x="14002" y="109088"/>
                </a:cubicBezTo>
                <a:cubicBezTo>
                  <a:pt x="14002" y="115108"/>
                  <a:pt x="18484" y="120000"/>
                  <a:pt x="24002" y="120000"/>
                </a:cubicBezTo>
                <a:cubicBezTo>
                  <a:pt x="29514" y="120000"/>
                  <a:pt x="34001" y="115108"/>
                  <a:pt x="34001" y="109088"/>
                </a:cubicBezTo>
                <a:cubicBezTo>
                  <a:pt x="34001" y="106625"/>
                  <a:pt x="33216" y="104374"/>
                  <a:pt x="31947" y="102545"/>
                </a:cubicBezTo>
                <a:lnTo>
                  <a:pt x="70052" y="102545"/>
                </a:lnTo>
                <a:cubicBezTo>
                  <a:pt x="68783" y="104374"/>
                  <a:pt x="67997" y="106625"/>
                  <a:pt x="67997" y="109088"/>
                </a:cubicBezTo>
                <a:cubicBezTo>
                  <a:pt x="67997" y="115108"/>
                  <a:pt x="72485" y="120000"/>
                  <a:pt x="77997" y="120000"/>
                </a:cubicBezTo>
                <a:cubicBezTo>
                  <a:pt x="83515" y="120000"/>
                  <a:pt x="88002" y="115108"/>
                  <a:pt x="88002" y="109088"/>
                </a:cubicBezTo>
                <a:cubicBezTo>
                  <a:pt x="88002" y="104758"/>
                  <a:pt x="85658" y="101045"/>
                  <a:pt x="82295" y="99282"/>
                </a:cubicBezTo>
                <a:lnTo>
                  <a:pt x="83799" y="92512"/>
                </a:lnTo>
                <a:cubicBezTo>
                  <a:pt x="83849" y="92390"/>
                  <a:pt x="83915" y="92279"/>
                  <a:pt x="83943" y="92145"/>
                </a:cubicBezTo>
                <a:lnTo>
                  <a:pt x="95507" y="39783"/>
                </a:lnTo>
                <a:cubicBezTo>
                  <a:pt x="95507" y="39783"/>
                  <a:pt x="95507" y="39783"/>
                  <a:pt x="95507" y="39783"/>
                </a:cubicBezTo>
                <a:lnTo>
                  <a:pt x="101921" y="10906"/>
                </a:lnTo>
                <a:lnTo>
                  <a:pt x="118001" y="10906"/>
                </a:lnTo>
                <a:cubicBezTo>
                  <a:pt x="119103" y="10906"/>
                  <a:pt x="119999" y="9933"/>
                  <a:pt x="119999" y="8727"/>
                </a:cubicBezTo>
                <a:cubicBezTo>
                  <a:pt x="119999" y="7520"/>
                  <a:pt x="119103" y="6542"/>
                  <a:pt x="118001" y="6542"/>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658" name="Google Shape;658;p64"/>
          <p:cNvSpPr/>
          <p:nvPr/>
        </p:nvSpPr>
        <p:spPr>
          <a:xfrm>
            <a:off x="4661372" y="1124704"/>
            <a:ext cx="1077000" cy="276900"/>
          </a:xfrm>
          <a:prstGeom prst="rect">
            <a:avLst/>
          </a:prstGeom>
          <a:noFill/>
          <a:ln>
            <a:noFill/>
          </a:ln>
        </p:spPr>
        <p:txBody>
          <a:bodyPr anchorCtr="0" anchor="ctr" bIns="68625" lIns="68625" spcFirstLastPara="1" rIns="68625" wrap="square" tIns="6862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Employees</a:t>
            </a:r>
            <a:endParaRPr sz="1000">
              <a:solidFill>
                <a:srgbClr val="666666"/>
              </a:solidFill>
              <a:latin typeface="Roboto"/>
              <a:ea typeface="Roboto"/>
              <a:cs typeface="Roboto"/>
              <a:sym typeface="Roboto"/>
            </a:endParaRPr>
          </a:p>
        </p:txBody>
      </p:sp>
      <p:grpSp>
        <p:nvGrpSpPr>
          <p:cNvPr id="659" name="Google Shape;659;p64"/>
          <p:cNvGrpSpPr/>
          <p:nvPr/>
        </p:nvGrpSpPr>
        <p:grpSpPr>
          <a:xfrm>
            <a:off x="5036320" y="785072"/>
            <a:ext cx="327199" cy="327684"/>
            <a:chOff x="0" y="0"/>
            <a:chExt cx="1058553" cy="1060467"/>
          </a:xfrm>
        </p:grpSpPr>
        <p:sp>
          <p:nvSpPr>
            <p:cNvPr id="660" name="Google Shape;660;p64"/>
            <p:cNvSpPr/>
            <p:nvPr/>
          </p:nvSpPr>
          <p:spPr>
            <a:xfrm>
              <a:off x="0" y="143513"/>
              <a:ext cx="484500" cy="342900"/>
            </a:xfrm>
            <a:custGeom>
              <a:rect b="b" l="l" r="r" t="t"/>
              <a:pathLst>
                <a:path extrusionOk="0" h="120000" w="120000">
                  <a:moveTo>
                    <a:pt x="120000" y="107438"/>
                  </a:moveTo>
                  <a:cubicBezTo>
                    <a:pt x="120000" y="95333"/>
                    <a:pt x="114394" y="83944"/>
                    <a:pt x="106844" y="80900"/>
                  </a:cubicBezTo>
                  <a:lnTo>
                    <a:pt x="80000" y="71172"/>
                  </a:lnTo>
                  <a:lnTo>
                    <a:pt x="80000" y="58311"/>
                  </a:lnTo>
                  <a:cubicBezTo>
                    <a:pt x="90800" y="48416"/>
                    <a:pt x="98116" y="30622"/>
                    <a:pt x="98494" y="10183"/>
                  </a:cubicBezTo>
                  <a:cubicBezTo>
                    <a:pt x="95777" y="11188"/>
                    <a:pt x="92744" y="11605"/>
                    <a:pt x="89777" y="11605"/>
                  </a:cubicBezTo>
                  <a:cubicBezTo>
                    <a:pt x="87411" y="11605"/>
                    <a:pt x="85083" y="11344"/>
                    <a:pt x="82994" y="10911"/>
                  </a:cubicBezTo>
                  <a:cubicBezTo>
                    <a:pt x="75505" y="9350"/>
                    <a:pt x="69355" y="5488"/>
                    <a:pt x="65372" y="0"/>
                  </a:cubicBezTo>
                  <a:cubicBezTo>
                    <a:pt x="53083" y="11611"/>
                    <a:pt x="33488" y="9777"/>
                    <a:pt x="22672" y="2033"/>
                  </a:cubicBezTo>
                  <a:cubicBezTo>
                    <a:pt x="22511" y="4172"/>
                    <a:pt x="22416" y="6333"/>
                    <a:pt x="22416" y="8533"/>
                  </a:cubicBezTo>
                  <a:cubicBezTo>
                    <a:pt x="22416" y="29055"/>
                    <a:pt x="29444" y="47083"/>
                    <a:pt x="40000" y="57416"/>
                  </a:cubicBezTo>
                  <a:lnTo>
                    <a:pt x="40000" y="71211"/>
                  </a:lnTo>
                  <a:lnTo>
                    <a:pt x="13988" y="80950"/>
                  </a:lnTo>
                  <a:cubicBezTo>
                    <a:pt x="6144" y="84116"/>
                    <a:pt x="0" y="95633"/>
                    <a:pt x="0" y="107166"/>
                  </a:cubicBezTo>
                  <a:lnTo>
                    <a:pt x="0" y="120000"/>
                  </a:lnTo>
                  <a:lnTo>
                    <a:pt x="120000" y="120000"/>
                  </a:lnTo>
                  <a:cubicBezTo>
                    <a:pt x="120000" y="120000"/>
                    <a:pt x="120000" y="107438"/>
                    <a:pt x="120000" y="107438"/>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661" name="Google Shape;661;p64"/>
            <p:cNvSpPr/>
            <p:nvPr/>
          </p:nvSpPr>
          <p:spPr>
            <a:xfrm>
              <a:off x="89695" y="0"/>
              <a:ext cx="296100" cy="138900"/>
            </a:xfrm>
            <a:custGeom>
              <a:rect b="b" l="l" r="r" t="t"/>
              <a:pathLst>
                <a:path extrusionOk="0" h="120000" w="120000">
                  <a:moveTo>
                    <a:pt x="62961" y="89417"/>
                  </a:moveTo>
                  <a:cubicBezTo>
                    <a:pt x="64588" y="85954"/>
                    <a:pt x="66872" y="84314"/>
                    <a:pt x="69161" y="85040"/>
                  </a:cubicBezTo>
                  <a:cubicBezTo>
                    <a:pt x="71433" y="85748"/>
                    <a:pt x="73416" y="88720"/>
                    <a:pt x="74505" y="93040"/>
                  </a:cubicBezTo>
                  <a:cubicBezTo>
                    <a:pt x="77622" y="105422"/>
                    <a:pt x="86361" y="114977"/>
                    <a:pt x="97872" y="118594"/>
                  </a:cubicBezTo>
                  <a:cubicBezTo>
                    <a:pt x="107744" y="121708"/>
                    <a:pt x="116044" y="119182"/>
                    <a:pt x="120000" y="115622"/>
                  </a:cubicBezTo>
                  <a:cubicBezTo>
                    <a:pt x="114361" y="49805"/>
                    <a:pt x="89133" y="0"/>
                    <a:pt x="58933" y="0"/>
                  </a:cubicBezTo>
                  <a:cubicBezTo>
                    <a:pt x="31577" y="0"/>
                    <a:pt x="8327" y="40920"/>
                    <a:pt x="0" y="97548"/>
                  </a:cubicBezTo>
                  <a:lnTo>
                    <a:pt x="550" y="95880"/>
                  </a:lnTo>
                  <a:cubicBezTo>
                    <a:pt x="12461" y="113828"/>
                    <a:pt x="47005" y="123428"/>
                    <a:pt x="62961" y="89417"/>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662" name="Google Shape;662;p64"/>
            <p:cNvSpPr/>
            <p:nvPr/>
          </p:nvSpPr>
          <p:spPr>
            <a:xfrm>
              <a:off x="574053" y="143513"/>
              <a:ext cx="484500" cy="342900"/>
            </a:xfrm>
            <a:custGeom>
              <a:rect b="b" l="l" r="r" t="t"/>
              <a:pathLst>
                <a:path extrusionOk="0" h="120000" w="120000">
                  <a:moveTo>
                    <a:pt x="106844" y="80900"/>
                  </a:moveTo>
                  <a:lnTo>
                    <a:pt x="80000" y="71172"/>
                  </a:lnTo>
                  <a:lnTo>
                    <a:pt x="80000" y="58311"/>
                  </a:lnTo>
                  <a:cubicBezTo>
                    <a:pt x="90800" y="48416"/>
                    <a:pt x="98116" y="30622"/>
                    <a:pt x="98494" y="10183"/>
                  </a:cubicBezTo>
                  <a:cubicBezTo>
                    <a:pt x="95777" y="11188"/>
                    <a:pt x="92744" y="11605"/>
                    <a:pt x="89777" y="11605"/>
                  </a:cubicBezTo>
                  <a:cubicBezTo>
                    <a:pt x="87411" y="11605"/>
                    <a:pt x="85083" y="11344"/>
                    <a:pt x="82994" y="10911"/>
                  </a:cubicBezTo>
                  <a:cubicBezTo>
                    <a:pt x="75505" y="9350"/>
                    <a:pt x="69355" y="5488"/>
                    <a:pt x="65372" y="0"/>
                  </a:cubicBezTo>
                  <a:cubicBezTo>
                    <a:pt x="53083" y="11611"/>
                    <a:pt x="33488" y="9777"/>
                    <a:pt x="22666" y="2033"/>
                  </a:cubicBezTo>
                  <a:cubicBezTo>
                    <a:pt x="22511" y="4172"/>
                    <a:pt x="22416" y="6333"/>
                    <a:pt x="22416" y="8533"/>
                  </a:cubicBezTo>
                  <a:cubicBezTo>
                    <a:pt x="22416" y="29055"/>
                    <a:pt x="29444" y="47083"/>
                    <a:pt x="40000" y="57416"/>
                  </a:cubicBezTo>
                  <a:lnTo>
                    <a:pt x="40000" y="71211"/>
                  </a:lnTo>
                  <a:lnTo>
                    <a:pt x="13988" y="80950"/>
                  </a:lnTo>
                  <a:cubicBezTo>
                    <a:pt x="6144" y="84116"/>
                    <a:pt x="0" y="95633"/>
                    <a:pt x="0" y="107166"/>
                  </a:cubicBezTo>
                  <a:lnTo>
                    <a:pt x="0" y="120000"/>
                  </a:lnTo>
                  <a:lnTo>
                    <a:pt x="120000" y="120000"/>
                  </a:lnTo>
                  <a:lnTo>
                    <a:pt x="120000" y="107438"/>
                  </a:lnTo>
                  <a:cubicBezTo>
                    <a:pt x="120000" y="95333"/>
                    <a:pt x="114394" y="83944"/>
                    <a:pt x="106844" y="80900"/>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663" name="Google Shape;663;p64"/>
            <p:cNvSpPr/>
            <p:nvPr/>
          </p:nvSpPr>
          <p:spPr>
            <a:xfrm>
              <a:off x="663749" y="0"/>
              <a:ext cx="296100" cy="138900"/>
            </a:xfrm>
            <a:custGeom>
              <a:rect b="b" l="l" r="r" t="t"/>
              <a:pathLst>
                <a:path extrusionOk="0" h="120000" w="120000">
                  <a:moveTo>
                    <a:pt x="62961" y="89417"/>
                  </a:moveTo>
                  <a:cubicBezTo>
                    <a:pt x="64583" y="85954"/>
                    <a:pt x="66888" y="84314"/>
                    <a:pt x="69161" y="85040"/>
                  </a:cubicBezTo>
                  <a:cubicBezTo>
                    <a:pt x="71433" y="85748"/>
                    <a:pt x="73416" y="88720"/>
                    <a:pt x="74505" y="93040"/>
                  </a:cubicBezTo>
                  <a:cubicBezTo>
                    <a:pt x="77622" y="105422"/>
                    <a:pt x="86361" y="114977"/>
                    <a:pt x="97872" y="118594"/>
                  </a:cubicBezTo>
                  <a:cubicBezTo>
                    <a:pt x="107744" y="121708"/>
                    <a:pt x="116044" y="119182"/>
                    <a:pt x="120000" y="115622"/>
                  </a:cubicBezTo>
                  <a:cubicBezTo>
                    <a:pt x="114361" y="49805"/>
                    <a:pt x="89133" y="0"/>
                    <a:pt x="58933" y="0"/>
                  </a:cubicBezTo>
                  <a:cubicBezTo>
                    <a:pt x="31577" y="0"/>
                    <a:pt x="8327" y="40920"/>
                    <a:pt x="0" y="97548"/>
                  </a:cubicBezTo>
                  <a:lnTo>
                    <a:pt x="550" y="95880"/>
                  </a:lnTo>
                  <a:cubicBezTo>
                    <a:pt x="12461" y="113828"/>
                    <a:pt x="47005" y="123428"/>
                    <a:pt x="62961" y="89417"/>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664" name="Google Shape;664;p64"/>
            <p:cNvSpPr/>
            <p:nvPr/>
          </p:nvSpPr>
          <p:spPr>
            <a:xfrm>
              <a:off x="358783" y="574054"/>
              <a:ext cx="296100" cy="138900"/>
            </a:xfrm>
            <a:custGeom>
              <a:rect b="b" l="l" r="r" t="t"/>
              <a:pathLst>
                <a:path extrusionOk="0" h="120000" w="120000">
                  <a:moveTo>
                    <a:pt x="0" y="97534"/>
                  </a:moveTo>
                  <a:lnTo>
                    <a:pt x="550" y="95866"/>
                  </a:lnTo>
                  <a:cubicBezTo>
                    <a:pt x="12461" y="113812"/>
                    <a:pt x="47005" y="123410"/>
                    <a:pt x="62961" y="89404"/>
                  </a:cubicBezTo>
                  <a:cubicBezTo>
                    <a:pt x="64588" y="85936"/>
                    <a:pt x="66872" y="84279"/>
                    <a:pt x="69161" y="85027"/>
                  </a:cubicBezTo>
                  <a:cubicBezTo>
                    <a:pt x="71433" y="85736"/>
                    <a:pt x="73416" y="88707"/>
                    <a:pt x="74505" y="93026"/>
                  </a:cubicBezTo>
                  <a:cubicBezTo>
                    <a:pt x="77622" y="105407"/>
                    <a:pt x="86361" y="114960"/>
                    <a:pt x="97872" y="118577"/>
                  </a:cubicBezTo>
                  <a:cubicBezTo>
                    <a:pt x="107744" y="121714"/>
                    <a:pt x="116044" y="119177"/>
                    <a:pt x="120000" y="115606"/>
                  </a:cubicBezTo>
                  <a:cubicBezTo>
                    <a:pt x="114361" y="49798"/>
                    <a:pt x="89138" y="0"/>
                    <a:pt x="58933" y="0"/>
                  </a:cubicBezTo>
                  <a:cubicBezTo>
                    <a:pt x="31577" y="0"/>
                    <a:pt x="8327" y="40914"/>
                    <a:pt x="0" y="97534"/>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665" name="Google Shape;665;p64"/>
            <p:cNvSpPr/>
            <p:nvPr/>
          </p:nvSpPr>
          <p:spPr>
            <a:xfrm>
              <a:off x="269087" y="717567"/>
              <a:ext cx="484500" cy="342900"/>
            </a:xfrm>
            <a:custGeom>
              <a:rect b="b" l="l" r="r" t="t"/>
              <a:pathLst>
                <a:path extrusionOk="0" h="120000" w="120000">
                  <a:moveTo>
                    <a:pt x="106844" y="80900"/>
                  </a:moveTo>
                  <a:lnTo>
                    <a:pt x="80000" y="71172"/>
                  </a:lnTo>
                  <a:lnTo>
                    <a:pt x="80000" y="58311"/>
                  </a:lnTo>
                  <a:cubicBezTo>
                    <a:pt x="90800" y="48416"/>
                    <a:pt x="98116" y="30622"/>
                    <a:pt x="98494" y="10183"/>
                  </a:cubicBezTo>
                  <a:cubicBezTo>
                    <a:pt x="95777" y="11188"/>
                    <a:pt x="92744" y="11605"/>
                    <a:pt x="89777" y="11605"/>
                  </a:cubicBezTo>
                  <a:cubicBezTo>
                    <a:pt x="87411" y="11605"/>
                    <a:pt x="85083" y="11344"/>
                    <a:pt x="82994" y="10911"/>
                  </a:cubicBezTo>
                  <a:cubicBezTo>
                    <a:pt x="75505" y="9350"/>
                    <a:pt x="69355" y="5488"/>
                    <a:pt x="65372" y="0"/>
                  </a:cubicBezTo>
                  <a:cubicBezTo>
                    <a:pt x="53083" y="11605"/>
                    <a:pt x="33488" y="9777"/>
                    <a:pt x="22666" y="2033"/>
                  </a:cubicBezTo>
                  <a:cubicBezTo>
                    <a:pt x="22511" y="4172"/>
                    <a:pt x="22416" y="6333"/>
                    <a:pt x="22416" y="8533"/>
                  </a:cubicBezTo>
                  <a:cubicBezTo>
                    <a:pt x="22416" y="29055"/>
                    <a:pt x="29444" y="47083"/>
                    <a:pt x="40000" y="57416"/>
                  </a:cubicBezTo>
                  <a:lnTo>
                    <a:pt x="40000" y="71211"/>
                  </a:lnTo>
                  <a:lnTo>
                    <a:pt x="13988" y="80950"/>
                  </a:lnTo>
                  <a:cubicBezTo>
                    <a:pt x="6144" y="84116"/>
                    <a:pt x="0" y="95633"/>
                    <a:pt x="0" y="107166"/>
                  </a:cubicBezTo>
                  <a:lnTo>
                    <a:pt x="0" y="120000"/>
                  </a:lnTo>
                  <a:lnTo>
                    <a:pt x="120000" y="120000"/>
                  </a:lnTo>
                  <a:lnTo>
                    <a:pt x="120000" y="107438"/>
                  </a:lnTo>
                  <a:cubicBezTo>
                    <a:pt x="120000" y="95333"/>
                    <a:pt x="114394" y="83944"/>
                    <a:pt x="106844" y="80900"/>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666" name="Google Shape;666;p64"/>
            <p:cNvSpPr/>
            <p:nvPr/>
          </p:nvSpPr>
          <p:spPr>
            <a:xfrm>
              <a:off x="143514" y="520236"/>
              <a:ext cx="149100" cy="149100"/>
            </a:xfrm>
            <a:custGeom>
              <a:rect b="b" l="l" r="r" t="t"/>
              <a:pathLst>
                <a:path extrusionOk="0" h="120000" w="120000">
                  <a:moveTo>
                    <a:pt x="115769" y="115767"/>
                  </a:moveTo>
                  <a:cubicBezTo>
                    <a:pt x="121415" y="110124"/>
                    <a:pt x="121415" y="100978"/>
                    <a:pt x="115769" y="95335"/>
                  </a:cubicBezTo>
                  <a:lnTo>
                    <a:pt x="24667" y="4232"/>
                  </a:lnTo>
                  <a:cubicBezTo>
                    <a:pt x="19026" y="-1410"/>
                    <a:pt x="9882" y="-1410"/>
                    <a:pt x="4236" y="4232"/>
                  </a:cubicBezTo>
                  <a:cubicBezTo>
                    <a:pt x="-1410" y="9875"/>
                    <a:pt x="-1410" y="19021"/>
                    <a:pt x="4236" y="24664"/>
                  </a:cubicBezTo>
                  <a:lnTo>
                    <a:pt x="95338" y="115767"/>
                  </a:lnTo>
                  <a:cubicBezTo>
                    <a:pt x="98158" y="118589"/>
                    <a:pt x="101854" y="120000"/>
                    <a:pt x="105556" y="120000"/>
                  </a:cubicBezTo>
                  <a:cubicBezTo>
                    <a:pt x="109252" y="120000"/>
                    <a:pt x="112948" y="118589"/>
                    <a:pt x="115769" y="115767"/>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667" name="Google Shape;667;p64"/>
            <p:cNvSpPr/>
            <p:nvPr/>
          </p:nvSpPr>
          <p:spPr>
            <a:xfrm>
              <a:off x="753447" y="520236"/>
              <a:ext cx="149100" cy="149100"/>
            </a:xfrm>
            <a:custGeom>
              <a:rect b="b" l="l" r="r" t="t"/>
              <a:pathLst>
                <a:path extrusionOk="0" h="120000" w="120000">
                  <a:moveTo>
                    <a:pt x="95333" y="4232"/>
                  </a:moveTo>
                  <a:lnTo>
                    <a:pt x="4236" y="95335"/>
                  </a:lnTo>
                  <a:cubicBezTo>
                    <a:pt x="-1410" y="100978"/>
                    <a:pt x="-1410" y="110124"/>
                    <a:pt x="4236" y="115767"/>
                  </a:cubicBezTo>
                  <a:cubicBezTo>
                    <a:pt x="7056" y="118589"/>
                    <a:pt x="10752" y="120000"/>
                    <a:pt x="14448" y="120000"/>
                  </a:cubicBezTo>
                  <a:cubicBezTo>
                    <a:pt x="18150" y="120000"/>
                    <a:pt x="21846" y="118589"/>
                    <a:pt x="24666" y="115767"/>
                  </a:cubicBezTo>
                  <a:lnTo>
                    <a:pt x="115763" y="24664"/>
                  </a:lnTo>
                  <a:cubicBezTo>
                    <a:pt x="121410" y="19021"/>
                    <a:pt x="121410" y="9875"/>
                    <a:pt x="115763" y="4232"/>
                  </a:cubicBezTo>
                  <a:cubicBezTo>
                    <a:pt x="110123" y="-1410"/>
                    <a:pt x="100974" y="-1410"/>
                    <a:pt x="95333" y="4232"/>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grpSp>
      <p:grpSp>
        <p:nvGrpSpPr>
          <p:cNvPr id="668" name="Google Shape;668;p64"/>
          <p:cNvGrpSpPr/>
          <p:nvPr/>
        </p:nvGrpSpPr>
        <p:grpSpPr>
          <a:xfrm>
            <a:off x="5892580" y="781915"/>
            <a:ext cx="328750" cy="330701"/>
            <a:chOff x="0" y="0"/>
            <a:chExt cx="1067371" cy="1073706"/>
          </a:xfrm>
        </p:grpSpPr>
        <p:sp>
          <p:nvSpPr>
            <p:cNvPr id="669" name="Google Shape;669;p64"/>
            <p:cNvSpPr/>
            <p:nvPr/>
          </p:nvSpPr>
          <p:spPr>
            <a:xfrm>
              <a:off x="787348" y="357885"/>
              <a:ext cx="214800" cy="214800"/>
            </a:xfrm>
            <a:custGeom>
              <a:rect b="b" l="l" r="r" t="t"/>
              <a:pathLst>
                <a:path extrusionOk="0" h="120000" w="120000">
                  <a:moveTo>
                    <a:pt x="60011" y="120000"/>
                  </a:moveTo>
                  <a:cubicBezTo>
                    <a:pt x="93088" y="120000"/>
                    <a:pt x="120000" y="93083"/>
                    <a:pt x="120000" y="60000"/>
                  </a:cubicBezTo>
                  <a:cubicBezTo>
                    <a:pt x="120000" y="26916"/>
                    <a:pt x="93088" y="0"/>
                    <a:pt x="60011" y="0"/>
                  </a:cubicBezTo>
                  <a:cubicBezTo>
                    <a:pt x="26916" y="0"/>
                    <a:pt x="0" y="26916"/>
                    <a:pt x="0" y="60000"/>
                  </a:cubicBezTo>
                  <a:cubicBezTo>
                    <a:pt x="0" y="93083"/>
                    <a:pt x="26916" y="120000"/>
                    <a:pt x="60011" y="120000"/>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600">
                <a:solidFill>
                  <a:srgbClr val="5A5A5A"/>
                </a:solidFill>
                <a:latin typeface="Helvetica Neue"/>
                <a:ea typeface="Helvetica Neue"/>
                <a:cs typeface="Helvetica Neue"/>
                <a:sym typeface="Helvetica Neue"/>
              </a:endParaRPr>
            </a:p>
          </p:txBody>
        </p:sp>
        <p:sp>
          <p:nvSpPr>
            <p:cNvPr id="670" name="Google Shape;670;p64"/>
            <p:cNvSpPr/>
            <p:nvPr/>
          </p:nvSpPr>
          <p:spPr>
            <a:xfrm>
              <a:off x="715771" y="608406"/>
              <a:ext cx="351600" cy="465300"/>
            </a:xfrm>
            <a:custGeom>
              <a:rect b="b" l="l" r="r" t="t"/>
              <a:pathLst>
                <a:path extrusionOk="0" h="120000" w="120000">
                  <a:moveTo>
                    <a:pt x="0" y="0"/>
                  </a:moveTo>
                  <a:lnTo>
                    <a:pt x="0" y="4616"/>
                  </a:lnTo>
                  <a:cubicBezTo>
                    <a:pt x="0" y="32977"/>
                    <a:pt x="2761" y="63622"/>
                    <a:pt x="34511" y="71738"/>
                  </a:cubicBezTo>
                  <a:lnTo>
                    <a:pt x="34511" y="120000"/>
                  </a:lnTo>
                  <a:lnTo>
                    <a:pt x="83361" y="120000"/>
                  </a:lnTo>
                  <a:lnTo>
                    <a:pt x="83361" y="71811"/>
                  </a:lnTo>
                  <a:cubicBezTo>
                    <a:pt x="117066" y="63822"/>
                    <a:pt x="120000" y="33072"/>
                    <a:pt x="120000" y="4616"/>
                  </a:cubicBezTo>
                  <a:lnTo>
                    <a:pt x="120000" y="0"/>
                  </a:lnTo>
                  <a:cubicBezTo>
                    <a:pt x="120000" y="0"/>
                    <a:pt x="0" y="0"/>
                    <a:pt x="0" y="0"/>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600">
                <a:solidFill>
                  <a:srgbClr val="5A5A5A"/>
                </a:solidFill>
                <a:latin typeface="Helvetica Neue"/>
                <a:ea typeface="Helvetica Neue"/>
                <a:cs typeface="Helvetica Neue"/>
                <a:sym typeface="Helvetica Neue"/>
              </a:endParaRPr>
            </a:p>
          </p:txBody>
        </p:sp>
        <p:sp>
          <p:nvSpPr>
            <p:cNvPr id="671" name="Google Shape;671;p64"/>
            <p:cNvSpPr/>
            <p:nvPr/>
          </p:nvSpPr>
          <p:spPr>
            <a:xfrm>
              <a:off x="429462" y="0"/>
              <a:ext cx="214800" cy="214800"/>
            </a:xfrm>
            <a:custGeom>
              <a:rect b="b" l="l" r="r" t="t"/>
              <a:pathLst>
                <a:path extrusionOk="0" h="120000" w="120000">
                  <a:moveTo>
                    <a:pt x="60011" y="120000"/>
                  </a:moveTo>
                  <a:cubicBezTo>
                    <a:pt x="93088" y="120000"/>
                    <a:pt x="120000" y="93083"/>
                    <a:pt x="120000" y="60000"/>
                  </a:cubicBezTo>
                  <a:cubicBezTo>
                    <a:pt x="120000" y="26916"/>
                    <a:pt x="93088" y="0"/>
                    <a:pt x="60011" y="0"/>
                  </a:cubicBezTo>
                  <a:cubicBezTo>
                    <a:pt x="26916" y="0"/>
                    <a:pt x="0" y="26916"/>
                    <a:pt x="0" y="60000"/>
                  </a:cubicBezTo>
                  <a:cubicBezTo>
                    <a:pt x="0" y="93083"/>
                    <a:pt x="26916" y="120000"/>
                    <a:pt x="60011" y="120000"/>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600">
                <a:solidFill>
                  <a:srgbClr val="5A5A5A"/>
                </a:solidFill>
                <a:latin typeface="Helvetica Neue"/>
                <a:ea typeface="Helvetica Neue"/>
                <a:cs typeface="Helvetica Neue"/>
                <a:sym typeface="Helvetica Neue"/>
              </a:endParaRPr>
            </a:p>
          </p:txBody>
        </p:sp>
        <p:sp>
          <p:nvSpPr>
            <p:cNvPr id="672" name="Google Shape;672;p64"/>
            <p:cNvSpPr/>
            <p:nvPr/>
          </p:nvSpPr>
          <p:spPr>
            <a:xfrm>
              <a:off x="357885" y="250519"/>
              <a:ext cx="351600" cy="465300"/>
            </a:xfrm>
            <a:custGeom>
              <a:rect b="b" l="l" r="r" t="t"/>
              <a:pathLst>
                <a:path extrusionOk="0" h="120000" w="120000">
                  <a:moveTo>
                    <a:pt x="0" y="4616"/>
                  </a:moveTo>
                  <a:cubicBezTo>
                    <a:pt x="0" y="33433"/>
                    <a:pt x="2761" y="64561"/>
                    <a:pt x="34511" y="72722"/>
                  </a:cubicBezTo>
                  <a:lnTo>
                    <a:pt x="34511" y="120000"/>
                  </a:lnTo>
                  <a:lnTo>
                    <a:pt x="83361" y="120000"/>
                  </a:lnTo>
                  <a:lnTo>
                    <a:pt x="83361" y="72788"/>
                  </a:lnTo>
                  <a:cubicBezTo>
                    <a:pt x="117066" y="64755"/>
                    <a:pt x="120000" y="33527"/>
                    <a:pt x="120000" y="4616"/>
                  </a:cubicBezTo>
                  <a:lnTo>
                    <a:pt x="120000" y="0"/>
                  </a:lnTo>
                  <a:lnTo>
                    <a:pt x="0" y="0"/>
                  </a:lnTo>
                  <a:cubicBezTo>
                    <a:pt x="0" y="0"/>
                    <a:pt x="0" y="4616"/>
                    <a:pt x="0" y="4616"/>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600">
                <a:solidFill>
                  <a:srgbClr val="5A5A5A"/>
                </a:solidFill>
                <a:latin typeface="Helvetica Neue"/>
                <a:ea typeface="Helvetica Neue"/>
                <a:cs typeface="Helvetica Neue"/>
                <a:sym typeface="Helvetica Neue"/>
              </a:endParaRPr>
            </a:p>
          </p:txBody>
        </p:sp>
        <p:sp>
          <p:nvSpPr>
            <p:cNvPr id="673" name="Google Shape;673;p64"/>
            <p:cNvSpPr/>
            <p:nvPr/>
          </p:nvSpPr>
          <p:spPr>
            <a:xfrm>
              <a:off x="71577" y="357885"/>
              <a:ext cx="214800" cy="214800"/>
            </a:xfrm>
            <a:custGeom>
              <a:rect b="b" l="l" r="r" t="t"/>
              <a:pathLst>
                <a:path extrusionOk="0" h="120000" w="120000">
                  <a:moveTo>
                    <a:pt x="60011" y="120000"/>
                  </a:moveTo>
                  <a:cubicBezTo>
                    <a:pt x="93088" y="120000"/>
                    <a:pt x="120000" y="93083"/>
                    <a:pt x="120000" y="60000"/>
                  </a:cubicBezTo>
                  <a:cubicBezTo>
                    <a:pt x="120000" y="26916"/>
                    <a:pt x="93088" y="0"/>
                    <a:pt x="60011" y="0"/>
                  </a:cubicBezTo>
                  <a:cubicBezTo>
                    <a:pt x="26916" y="0"/>
                    <a:pt x="0" y="26916"/>
                    <a:pt x="0" y="60000"/>
                  </a:cubicBezTo>
                  <a:cubicBezTo>
                    <a:pt x="0" y="93083"/>
                    <a:pt x="26916" y="120000"/>
                    <a:pt x="60011" y="120000"/>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600">
                <a:solidFill>
                  <a:srgbClr val="5A5A5A"/>
                </a:solidFill>
                <a:latin typeface="Helvetica Neue"/>
                <a:ea typeface="Helvetica Neue"/>
                <a:cs typeface="Helvetica Neue"/>
                <a:sym typeface="Helvetica Neue"/>
              </a:endParaRPr>
            </a:p>
          </p:txBody>
        </p:sp>
        <p:sp>
          <p:nvSpPr>
            <p:cNvPr id="674" name="Google Shape;674;p64"/>
            <p:cNvSpPr/>
            <p:nvPr/>
          </p:nvSpPr>
          <p:spPr>
            <a:xfrm>
              <a:off x="0" y="608406"/>
              <a:ext cx="351600" cy="465300"/>
            </a:xfrm>
            <a:custGeom>
              <a:rect b="b" l="l" r="r" t="t"/>
              <a:pathLst>
                <a:path extrusionOk="0" h="120000" w="120000">
                  <a:moveTo>
                    <a:pt x="0" y="4616"/>
                  </a:moveTo>
                  <a:cubicBezTo>
                    <a:pt x="0" y="32205"/>
                    <a:pt x="4288" y="64416"/>
                    <a:pt x="36638" y="72722"/>
                  </a:cubicBezTo>
                  <a:lnTo>
                    <a:pt x="36638" y="120000"/>
                  </a:lnTo>
                  <a:lnTo>
                    <a:pt x="85488" y="120000"/>
                  </a:lnTo>
                  <a:lnTo>
                    <a:pt x="85488" y="72783"/>
                  </a:lnTo>
                  <a:cubicBezTo>
                    <a:pt x="120000" y="64488"/>
                    <a:pt x="120000" y="31416"/>
                    <a:pt x="120000" y="4616"/>
                  </a:cubicBezTo>
                  <a:lnTo>
                    <a:pt x="120000" y="0"/>
                  </a:lnTo>
                  <a:lnTo>
                    <a:pt x="0" y="0"/>
                  </a:lnTo>
                  <a:cubicBezTo>
                    <a:pt x="0" y="0"/>
                    <a:pt x="0" y="4616"/>
                    <a:pt x="0" y="4616"/>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600">
                <a:solidFill>
                  <a:srgbClr val="5A5A5A"/>
                </a:solidFill>
                <a:latin typeface="Helvetica Neue"/>
                <a:ea typeface="Helvetica Neue"/>
                <a:cs typeface="Helvetica Neue"/>
                <a:sym typeface="Helvetica Neue"/>
              </a:endParaRPr>
            </a:p>
          </p:txBody>
        </p:sp>
      </p:grpSp>
      <p:sp>
        <p:nvSpPr>
          <p:cNvPr id="675" name="Google Shape;675;p64"/>
          <p:cNvSpPr/>
          <p:nvPr/>
        </p:nvSpPr>
        <p:spPr>
          <a:xfrm>
            <a:off x="5590025" y="1122059"/>
            <a:ext cx="933900" cy="277200"/>
          </a:xfrm>
          <a:prstGeom prst="rect">
            <a:avLst/>
          </a:prstGeom>
          <a:noFill/>
          <a:ln>
            <a:noFill/>
          </a:ln>
        </p:spPr>
        <p:txBody>
          <a:bodyPr anchorCtr="0" anchor="ctr" bIns="68625" lIns="68625" spcFirstLastPara="1" rIns="68625" wrap="square" tIns="6862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Partners</a:t>
            </a:r>
            <a:endParaRPr sz="1000">
              <a:solidFill>
                <a:srgbClr val="666666"/>
              </a:solidFill>
              <a:latin typeface="Roboto"/>
              <a:ea typeface="Roboto"/>
              <a:cs typeface="Roboto"/>
              <a:sym typeface="Roboto"/>
            </a:endParaRPr>
          </a:p>
        </p:txBody>
      </p:sp>
      <p:sp>
        <p:nvSpPr>
          <p:cNvPr id="676" name="Google Shape;676;p64"/>
          <p:cNvSpPr/>
          <p:nvPr/>
        </p:nvSpPr>
        <p:spPr>
          <a:xfrm>
            <a:off x="3521030" y="380393"/>
            <a:ext cx="3303900" cy="282000"/>
          </a:xfrm>
          <a:prstGeom prst="rect">
            <a:avLst/>
          </a:prstGeom>
          <a:noFill/>
          <a:ln>
            <a:noFill/>
          </a:ln>
        </p:spPr>
        <p:txBody>
          <a:bodyPr anchorCtr="0" anchor="ctr" bIns="25325" lIns="25325" spcFirstLastPara="1" rIns="25325" wrap="square" tIns="25325">
            <a:noAutofit/>
          </a:bodyPr>
          <a:lstStyle/>
          <a:p>
            <a:pPr indent="0" lvl="0" marL="0" marR="0" rtl="0" algn="ctr">
              <a:spcBef>
                <a:spcPts val="0"/>
              </a:spcBef>
              <a:spcAft>
                <a:spcPts val="0"/>
              </a:spcAft>
              <a:buNone/>
            </a:pPr>
            <a:r>
              <a:rPr b="0" lang="en" sz="1500">
                <a:solidFill>
                  <a:srgbClr val="666666"/>
                </a:solidFill>
                <a:latin typeface="Roboto"/>
                <a:ea typeface="Roboto"/>
                <a:cs typeface="Roboto"/>
                <a:sym typeface="Roboto"/>
              </a:rPr>
              <a:t>Connected Digital Experiences</a:t>
            </a:r>
            <a:endParaRPr b="0" sz="1500">
              <a:solidFill>
                <a:srgbClr val="666666"/>
              </a:solidFill>
              <a:latin typeface="Roboto"/>
              <a:ea typeface="Roboto"/>
              <a:cs typeface="Roboto"/>
              <a:sym typeface="Roboto"/>
            </a:endParaRPr>
          </a:p>
        </p:txBody>
      </p:sp>
      <p:sp>
        <p:nvSpPr>
          <p:cNvPr id="677" name="Google Shape;677;p64"/>
          <p:cNvSpPr/>
          <p:nvPr/>
        </p:nvSpPr>
        <p:spPr>
          <a:xfrm>
            <a:off x="4318760" y="4619268"/>
            <a:ext cx="1848900" cy="253800"/>
          </a:xfrm>
          <a:prstGeom prst="rect">
            <a:avLst/>
          </a:prstGeom>
          <a:noFill/>
          <a:ln>
            <a:noFill/>
          </a:ln>
        </p:spPr>
        <p:txBody>
          <a:bodyPr anchorCtr="0" anchor="ctr" bIns="34225" lIns="34225" spcFirstLastPara="1" rIns="34225" wrap="square" tIns="34225">
            <a:noAutofit/>
          </a:bodyPr>
          <a:lstStyle/>
          <a:p>
            <a:pPr indent="0" lvl="0" marL="0" marR="0" rtl="0" algn="ctr">
              <a:spcBef>
                <a:spcPts val="0"/>
              </a:spcBef>
              <a:spcAft>
                <a:spcPts val="0"/>
              </a:spcAft>
              <a:buNone/>
            </a:pPr>
            <a:r>
              <a:rPr lang="en" sz="1200">
                <a:solidFill>
                  <a:srgbClr val="666666"/>
                </a:solidFill>
                <a:latin typeface="Roboto"/>
                <a:ea typeface="Roboto"/>
                <a:cs typeface="Roboto"/>
                <a:sym typeface="Roboto"/>
              </a:rPr>
              <a:t>Systems of Record</a:t>
            </a:r>
            <a:endParaRPr sz="1200">
              <a:solidFill>
                <a:srgbClr val="666666"/>
              </a:solidFill>
              <a:latin typeface="Roboto"/>
              <a:ea typeface="Roboto"/>
              <a:cs typeface="Roboto"/>
              <a:sym typeface="Roboto"/>
            </a:endParaRPr>
          </a:p>
        </p:txBody>
      </p:sp>
      <p:grpSp>
        <p:nvGrpSpPr>
          <p:cNvPr id="678" name="Google Shape;678;p64"/>
          <p:cNvGrpSpPr/>
          <p:nvPr/>
        </p:nvGrpSpPr>
        <p:grpSpPr>
          <a:xfrm>
            <a:off x="2625961" y="1818897"/>
            <a:ext cx="5581154" cy="915851"/>
            <a:chOff x="5783363" y="4850394"/>
            <a:chExt cx="14883077" cy="2442270"/>
          </a:xfrm>
        </p:grpSpPr>
        <p:cxnSp>
          <p:nvCxnSpPr>
            <p:cNvPr id="679" name="Google Shape;679;p64"/>
            <p:cNvCxnSpPr/>
            <p:nvPr/>
          </p:nvCxnSpPr>
          <p:spPr>
            <a:xfrm flipH="1" rot="10800000">
              <a:off x="6363422" y="4974238"/>
              <a:ext cx="4349400" cy="2041500"/>
            </a:xfrm>
            <a:prstGeom prst="straightConnector1">
              <a:avLst/>
            </a:prstGeom>
            <a:noFill/>
            <a:ln cap="flat" cmpd="sng" w="9525">
              <a:solidFill>
                <a:srgbClr val="666666"/>
              </a:solidFill>
              <a:prstDash val="dot"/>
              <a:round/>
              <a:headEnd len="sm" w="sm" type="none"/>
              <a:tailEnd len="sm" w="sm" type="none"/>
            </a:ln>
          </p:spPr>
        </p:cxnSp>
        <p:cxnSp>
          <p:nvCxnSpPr>
            <p:cNvPr id="680" name="Google Shape;680;p64"/>
            <p:cNvCxnSpPr/>
            <p:nvPr/>
          </p:nvCxnSpPr>
          <p:spPr>
            <a:xfrm flipH="1" rot="10800000">
              <a:off x="9845816" y="4974386"/>
              <a:ext cx="867000" cy="2221800"/>
            </a:xfrm>
            <a:prstGeom prst="straightConnector1">
              <a:avLst/>
            </a:prstGeom>
            <a:noFill/>
            <a:ln cap="flat" cmpd="sng" w="9525">
              <a:solidFill>
                <a:srgbClr val="666666"/>
              </a:solidFill>
              <a:prstDash val="dot"/>
              <a:round/>
              <a:headEnd len="sm" w="sm" type="none"/>
              <a:tailEnd len="sm" w="sm" type="none"/>
            </a:ln>
          </p:spPr>
        </p:cxnSp>
        <p:cxnSp>
          <p:nvCxnSpPr>
            <p:cNvPr id="681" name="Google Shape;681;p64"/>
            <p:cNvCxnSpPr/>
            <p:nvPr/>
          </p:nvCxnSpPr>
          <p:spPr>
            <a:xfrm flipH="1" rot="10800000">
              <a:off x="13123763" y="4850664"/>
              <a:ext cx="1322100" cy="2442000"/>
            </a:xfrm>
            <a:prstGeom prst="straightConnector1">
              <a:avLst/>
            </a:prstGeom>
            <a:noFill/>
            <a:ln cap="flat" cmpd="sng" w="9525">
              <a:solidFill>
                <a:srgbClr val="666666"/>
              </a:solidFill>
              <a:prstDash val="dot"/>
              <a:round/>
              <a:headEnd len="sm" w="sm" type="none"/>
              <a:tailEnd len="sm" w="sm" type="none"/>
            </a:ln>
          </p:spPr>
        </p:cxnSp>
        <p:cxnSp>
          <p:nvCxnSpPr>
            <p:cNvPr id="682" name="Google Shape;682;p64"/>
            <p:cNvCxnSpPr/>
            <p:nvPr/>
          </p:nvCxnSpPr>
          <p:spPr>
            <a:xfrm rot="10800000">
              <a:off x="16630394" y="4996194"/>
              <a:ext cx="3186900" cy="2229300"/>
            </a:xfrm>
            <a:prstGeom prst="straightConnector1">
              <a:avLst/>
            </a:prstGeom>
            <a:noFill/>
            <a:ln cap="flat" cmpd="sng" w="9525">
              <a:solidFill>
                <a:srgbClr val="666666"/>
              </a:solidFill>
              <a:prstDash val="dot"/>
              <a:round/>
              <a:headEnd len="sm" w="sm" type="none"/>
              <a:tailEnd len="sm" w="sm" type="none"/>
            </a:ln>
          </p:spPr>
        </p:cxnSp>
        <p:cxnSp>
          <p:nvCxnSpPr>
            <p:cNvPr id="683" name="Google Shape;683;p64"/>
            <p:cNvCxnSpPr/>
            <p:nvPr/>
          </p:nvCxnSpPr>
          <p:spPr>
            <a:xfrm flipH="1" rot="10800000">
              <a:off x="6363422" y="5140098"/>
              <a:ext cx="2657400" cy="1888500"/>
            </a:xfrm>
            <a:prstGeom prst="straightConnector1">
              <a:avLst/>
            </a:prstGeom>
            <a:noFill/>
            <a:ln cap="flat" cmpd="sng" w="9525">
              <a:solidFill>
                <a:srgbClr val="666666"/>
              </a:solidFill>
              <a:prstDash val="dot"/>
              <a:round/>
              <a:headEnd len="sm" w="sm" type="none"/>
              <a:tailEnd len="sm" w="sm" type="none"/>
            </a:ln>
          </p:spPr>
        </p:cxnSp>
        <p:cxnSp>
          <p:nvCxnSpPr>
            <p:cNvPr id="684" name="Google Shape;684;p64"/>
            <p:cNvCxnSpPr/>
            <p:nvPr/>
          </p:nvCxnSpPr>
          <p:spPr>
            <a:xfrm flipH="1" rot="10800000">
              <a:off x="6363422" y="5140138"/>
              <a:ext cx="1183500" cy="1875600"/>
            </a:xfrm>
            <a:prstGeom prst="straightConnector1">
              <a:avLst/>
            </a:prstGeom>
            <a:noFill/>
            <a:ln cap="flat" cmpd="sng" w="9525">
              <a:solidFill>
                <a:srgbClr val="666666"/>
              </a:solidFill>
              <a:prstDash val="dot"/>
              <a:round/>
              <a:headEnd len="sm" w="sm" type="none"/>
              <a:tailEnd len="sm" w="sm" type="none"/>
            </a:ln>
          </p:spPr>
        </p:cxnSp>
        <p:cxnSp>
          <p:nvCxnSpPr>
            <p:cNvPr id="685" name="Google Shape;685;p64"/>
            <p:cNvCxnSpPr/>
            <p:nvPr/>
          </p:nvCxnSpPr>
          <p:spPr>
            <a:xfrm rot="10800000">
              <a:off x="5805125" y="5140141"/>
              <a:ext cx="558300" cy="1875600"/>
            </a:xfrm>
            <a:prstGeom prst="straightConnector1">
              <a:avLst/>
            </a:prstGeom>
            <a:noFill/>
            <a:ln cap="flat" cmpd="sng" w="9525">
              <a:solidFill>
                <a:srgbClr val="666666"/>
              </a:solidFill>
              <a:prstDash val="dot"/>
              <a:round/>
              <a:headEnd len="sm" w="sm" type="none"/>
              <a:tailEnd len="sm" w="sm" type="none"/>
            </a:ln>
          </p:spPr>
        </p:cxnSp>
        <p:cxnSp>
          <p:nvCxnSpPr>
            <p:cNvPr id="686" name="Google Shape;686;p64"/>
            <p:cNvCxnSpPr/>
            <p:nvPr/>
          </p:nvCxnSpPr>
          <p:spPr>
            <a:xfrm rot="10800000">
              <a:off x="9020816" y="5140196"/>
              <a:ext cx="825000" cy="2085300"/>
            </a:xfrm>
            <a:prstGeom prst="straightConnector1">
              <a:avLst/>
            </a:prstGeom>
            <a:noFill/>
            <a:ln cap="flat" cmpd="sng" w="9525">
              <a:solidFill>
                <a:srgbClr val="666666"/>
              </a:solidFill>
              <a:prstDash val="dot"/>
              <a:round/>
              <a:headEnd len="sm" w="sm" type="none"/>
              <a:tailEnd len="sm" w="sm" type="none"/>
            </a:ln>
          </p:spPr>
        </p:cxnSp>
        <p:cxnSp>
          <p:nvCxnSpPr>
            <p:cNvPr id="687" name="Google Shape;687;p64"/>
            <p:cNvCxnSpPr/>
            <p:nvPr/>
          </p:nvCxnSpPr>
          <p:spPr>
            <a:xfrm rot="10800000">
              <a:off x="7546917" y="5140194"/>
              <a:ext cx="2298900" cy="2085300"/>
            </a:xfrm>
            <a:prstGeom prst="straightConnector1">
              <a:avLst/>
            </a:prstGeom>
            <a:noFill/>
            <a:ln cap="flat" cmpd="sng" w="9525">
              <a:solidFill>
                <a:srgbClr val="666666"/>
              </a:solidFill>
              <a:prstDash val="dot"/>
              <a:round/>
              <a:headEnd len="sm" w="sm" type="none"/>
              <a:tailEnd len="sm" w="sm" type="none"/>
            </a:ln>
          </p:spPr>
        </p:cxnSp>
        <p:cxnSp>
          <p:nvCxnSpPr>
            <p:cNvPr id="688" name="Google Shape;688;p64"/>
            <p:cNvCxnSpPr/>
            <p:nvPr/>
          </p:nvCxnSpPr>
          <p:spPr>
            <a:xfrm rot="10800000">
              <a:off x="5805116" y="5139986"/>
              <a:ext cx="4040700" cy="2056200"/>
            </a:xfrm>
            <a:prstGeom prst="straightConnector1">
              <a:avLst/>
            </a:prstGeom>
            <a:noFill/>
            <a:ln cap="flat" cmpd="sng" w="9525">
              <a:solidFill>
                <a:srgbClr val="666666"/>
              </a:solidFill>
              <a:prstDash val="dot"/>
              <a:round/>
              <a:headEnd len="sm" w="sm" type="none"/>
              <a:tailEnd len="sm" w="sm" type="none"/>
            </a:ln>
          </p:spPr>
        </p:cxnSp>
        <p:cxnSp>
          <p:nvCxnSpPr>
            <p:cNvPr id="689" name="Google Shape;689;p64"/>
            <p:cNvCxnSpPr/>
            <p:nvPr/>
          </p:nvCxnSpPr>
          <p:spPr>
            <a:xfrm flipH="1" rot="10800000">
              <a:off x="9845816" y="5025386"/>
              <a:ext cx="2664300" cy="2170800"/>
            </a:xfrm>
            <a:prstGeom prst="straightConnector1">
              <a:avLst/>
            </a:prstGeom>
            <a:noFill/>
            <a:ln cap="flat" cmpd="sng" w="9525">
              <a:solidFill>
                <a:srgbClr val="666666"/>
              </a:solidFill>
              <a:prstDash val="dot"/>
              <a:round/>
              <a:headEnd len="sm" w="sm" type="none"/>
              <a:tailEnd len="sm" w="sm" type="none"/>
            </a:ln>
          </p:spPr>
        </p:cxnSp>
        <p:cxnSp>
          <p:nvCxnSpPr>
            <p:cNvPr id="690" name="Google Shape;690;p64"/>
            <p:cNvCxnSpPr/>
            <p:nvPr/>
          </p:nvCxnSpPr>
          <p:spPr>
            <a:xfrm flipH="1" rot="10800000">
              <a:off x="9845816" y="4866986"/>
              <a:ext cx="4599900" cy="2329200"/>
            </a:xfrm>
            <a:prstGeom prst="straightConnector1">
              <a:avLst/>
            </a:prstGeom>
            <a:noFill/>
            <a:ln cap="flat" cmpd="sng" w="9525">
              <a:solidFill>
                <a:srgbClr val="666666"/>
              </a:solidFill>
              <a:prstDash val="dot"/>
              <a:round/>
              <a:headEnd len="sm" w="sm" type="none"/>
              <a:tailEnd len="sm" w="sm" type="none"/>
            </a:ln>
          </p:spPr>
        </p:cxnSp>
        <p:cxnSp>
          <p:nvCxnSpPr>
            <p:cNvPr id="691" name="Google Shape;691;p64"/>
            <p:cNvCxnSpPr/>
            <p:nvPr/>
          </p:nvCxnSpPr>
          <p:spPr>
            <a:xfrm flipH="1" rot="10800000">
              <a:off x="9845816" y="4996196"/>
              <a:ext cx="6763200" cy="2229300"/>
            </a:xfrm>
            <a:prstGeom prst="straightConnector1">
              <a:avLst/>
            </a:prstGeom>
            <a:noFill/>
            <a:ln cap="flat" cmpd="sng" w="9525">
              <a:solidFill>
                <a:srgbClr val="666666"/>
              </a:solidFill>
              <a:prstDash val="dot"/>
              <a:round/>
              <a:headEnd len="sm" w="sm" type="none"/>
              <a:tailEnd len="sm" w="sm" type="none"/>
            </a:ln>
          </p:spPr>
        </p:cxnSp>
        <p:cxnSp>
          <p:nvCxnSpPr>
            <p:cNvPr id="692" name="Google Shape;692;p64"/>
            <p:cNvCxnSpPr/>
            <p:nvPr/>
          </p:nvCxnSpPr>
          <p:spPr>
            <a:xfrm flipH="1" rot="10800000">
              <a:off x="9845816" y="5143286"/>
              <a:ext cx="8756700" cy="2052900"/>
            </a:xfrm>
            <a:prstGeom prst="straightConnector1">
              <a:avLst/>
            </a:prstGeom>
            <a:noFill/>
            <a:ln cap="flat" cmpd="sng" w="9525">
              <a:solidFill>
                <a:srgbClr val="666666"/>
              </a:solidFill>
              <a:prstDash val="dot"/>
              <a:round/>
              <a:headEnd len="sm" w="sm" type="none"/>
              <a:tailEnd len="sm" w="sm" type="none"/>
            </a:ln>
          </p:spPr>
        </p:cxnSp>
        <p:cxnSp>
          <p:nvCxnSpPr>
            <p:cNvPr id="693" name="Google Shape;693;p64"/>
            <p:cNvCxnSpPr/>
            <p:nvPr/>
          </p:nvCxnSpPr>
          <p:spPr>
            <a:xfrm flipH="1" rot="10800000">
              <a:off x="9996640" y="5044852"/>
              <a:ext cx="10669800" cy="2129400"/>
            </a:xfrm>
            <a:prstGeom prst="straightConnector1">
              <a:avLst/>
            </a:prstGeom>
            <a:noFill/>
            <a:ln cap="flat" cmpd="sng" w="9525">
              <a:solidFill>
                <a:srgbClr val="666666"/>
              </a:solidFill>
              <a:prstDash val="dot"/>
              <a:round/>
              <a:headEnd len="sm" w="sm" type="none"/>
              <a:tailEnd len="sm" w="sm" type="none"/>
            </a:ln>
          </p:spPr>
        </p:cxnSp>
        <p:cxnSp>
          <p:nvCxnSpPr>
            <p:cNvPr id="694" name="Google Shape;694;p64"/>
            <p:cNvCxnSpPr/>
            <p:nvPr/>
          </p:nvCxnSpPr>
          <p:spPr>
            <a:xfrm flipH="1" rot="10800000">
              <a:off x="6363422" y="5045039"/>
              <a:ext cx="6136800" cy="1970700"/>
            </a:xfrm>
            <a:prstGeom prst="straightConnector1">
              <a:avLst/>
            </a:prstGeom>
            <a:noFill/>
            <a:ln cap="flat" cmpd="sng" w="9525">
              <a:solidFill>
                <a:srgbClr val="666666"/>
              </a:solidFill>
              <a:prstDash val="dot"/>
              <a:round/>
              <a:headEnd len="sm" w="sm" type="none"/>
              <a:tailEnd len="sm" w="sm" type="none"/>
            </a:ln>
          </p:spPr>
        </p:cxnSp>
        <p:cxnSp>
          <p:nvCxnSpPr>
            <p:cNvPr id="695" name="Google Shape;695;p64"/>
            <p:cNvCxnSpPr/>
            <p:nvPr/>
          </p:nvCxnSpPr>
          <p:spPr>
            <a:xfrm flipH="1" rot="10800000">
              <a:off x="6363422" y="4866839"/>
              <a:ext cx="8084400" cy="2148900"/>
            </a:xfrm>
            <a:prstGeom prst="straightConnector1">
              <a:avLst/>
            </a:prstGeom>
            <a:noFill/>
            <a:ln cap="flat" cmpd="sng" w="9525">
              <a:solidFill>
                <a:srgbClr val="666666"/>
              </a:solidFill>
              <a:prstDash val="dot"/>
              <a:round/>
              <a:headEnd len="sm" w="sm" type="none"/>
              <a:tailEnd len="sm" w="sm" type="none"/>
            </a:ln>
          </p:spPr>
        </p:cxnSp>
        <p:cxnSp>
          <p:nvCxnSpPr>
            <p:cNvPr id="696" name="Google Shape;696;p64"/>
            <p:cNvCxnSpPr/>
            <p:nvPr/>
          </p:nvCxnSpPr>
          <p:spPr>
            <a:xfrm rot="10800000">
              <a:off x="12500363" y="5018064"/>
              <a:ext cx="623400" cy="2274600"/>
            </a:xfrm>
            <a:prstGeom prst="straightConnector1">
              <a:avLst/>
            </a:prstGeom>
            <a:noFill/>
            <a:ln cap="flat" cmpd="sng" w="9525">
              <a:solidFill>
                <a:srgbClr val="666666"/>
              </a:solidFill>
              <a:prstDash val="dot"/>
              <a:round/>
              <a:headEnd len="sm" w="sm" type="none"/>
              <a:tailEnd len="sm" w="sm" type="none"/>
            </a:ln>
          </p:spPr>
        </p:cxnSp>
        <p:cxnSp>
          <p:nvCxnSpPr>
            <p:cNvPr id="697" name="Google Shape;697;p64"/>
            <p:cNvCxnSpPr/>
            <p:nvPr/>
          </p:nvCxnSpPr>
          <p:spPr>
            <a:xfrm rot="10800000">
              <a:off x="10712963" y="4993464"/>
              <a:ext cx="2410800" cy="2299200"/>
            </a:xfrm>
            <a:prstGeom prst="straightConnector1">
              <a:avLst/>
            </a:prstGeom>
            <a:noFill/>
            <a:ln cap="flat" cmpd="sng" w="9525">
              <a:solidFill>
                <a:srgbClr val="666666"/>
              </a:solidFill>
              <a:prstDash val="dot"/>
              <a:round/>
              <a:headEnd len="sm" w="sm" type="none"/>
              <a:tailEnd len="sm" w="sm" type="none"/>
            </a:ln>
          </p:spPr>
        </p:cxnSp>
        <p:cxnSp>
          <p:nvCxnSpPr>
            <p:cNvPr id="698" name="Google Shape;698;p64"/>
            <p:cNvCxnSpPr/>
            <p:nvPr/>
          </p:nvCxnSpPr>
          <p:spPr>
            <a:xfrm rot="10800000">
              <a:off x="9019463" y="5138964"/>
              <a:ext cx="4104300" cy="2153700"/>
            </a:xfrm>
            <a:prstGeom prst="straightConnector1">
              <a:avLst/>
            </a:prstGeom>
            <a:noFill/>
            <a:ln cap="flat" cmpd="sng" w="9525">
              <a:solidFill>
                <a:srgbClr val="666666"/>
              </a:solidFill>
              <a:prstDash val="dot"/>
              <a:round/>
              <a:headEnd len="sm" w="sm" type="none"/>
              <a:tailEnd len="sm" w="sm" type="none"/>
            </a:ln>
          </p:spPr>
        </p:cxnSp>
        <p:cxnSp>
          <p:nvCxnSpPr>
            <p:cNvPr id="699" name="Google Shape;699;p64"/>
            <p:cNvCxnSpPr/>
            <p:nvPr/>
          </p:nvCxnSpPr>
          <p:spPr>
            <a:xfrm rot="10800000">
              <a:off x="7634963" y="5187864"/>
              <a:ext cx="5488800" cy="2104800"/>
            </a:xfrm>
            <a:prstGeom prst="straightConnector1">
              <a:avLst/>
            </a:prstGeom>
            <a:noFill/>
            <a:ln cap="flat" cmpd="sng" w="9525">
              <a:solidFill>
                <a:srgbClr val="666666"/>
              </a:solidFill>
              <a:prstDash val="dot"/>
              <a:round/>
              <a:headEnd len="sm" w="sm" type="none"/>
              <a:tailEnd len="sm" w="sm" type="none"/>
            </a:ln>
          </p:spPr>
        </p:cxnSp>
        <p:cxnSp>
          <p:nvCxnSpPr>
            <p:cNvPr id="700" name="Google Shape;700;p64"/>
            <p:cNvCxnSpPr/>
            <p:nvPr/>
          </p:nvCxnSpPr>
          <p:spPr>
            <a:xfrm rot="10800000">
              <a:off x="5783363" y="5126064"/>
              <a:ext cx="7340400" cy="2166600"/>
            </a:xfrm>
            <a:prstGeom prst="straightConnector1">
              <a:avLst/>
            </a:prstGeom>
            <a:noFill/>
            <a:ln cap="flat" cmpd="sng" w="9525">
              <a:solidFill>
                <a:srgbClr val="666666"/>
              </a:solidFill>
              <a:prstDash val="dot"/>
              <a:round/>
              <a:headEnd len="sm" w="sm" type="none"/>
              <a:tailEnd len="sm" w="sm" type="none"/>
            </a:ln>
          </p:spPr>
        </p:cxnSp>
        <p:cxnSp>
          <p:nvCxnSpPr>
            <p:cNvPr id="701" name="Google Shape;701;p64"/>
            <p:cNvCxnSpPr/>
            <p:nvPr/>
          </p:nvCxnSpPr>
          <p:spPr>
            <a:xfrm flipH="1" rot="10800000">
              <a:off x="13123763" y="4974296"/>
              <a:ext cx="3485400" cy="2251200"/>
            </a:xfrm>
            <a:prstGeom prst="straightConnector1">
              <a:avLst/>
            </a:prstGeom>
            <a:noFill/>
            <a:ln cap="flat" cmpd="sng" w="9525">
              <a:solidFill>
                <a:srgbClr val="666666"/>
              </a:solidFill>
              <a:prstDash val="dot"/>
              <a:round/>
              <a:headEnd len="sm" w="sm" type="none"/>
              <a:tailEnd len="sm" w="sm" type="none"/>
            </a:ln>
          </p:spPr>
        </p:cxnSp>
        <p:cxnSp>
          <p:nvCxnSpPr>
            <p:cNvPr id="702" name="Google Shape;702;p64"/>
            <p:cNvCxnSpPr/>
            <p:nvPr/>
          </p:nvCxnSpPr>
          <p:spPr>
            <a:xfrm flipH="1" rot="10800000">
              <a:off x="13123763" y="5132664"/>
              <a:ext cx="5520900" cy="2160000"/>
            </a:xfrm>
            <a:prstGeom prst="straightConnector1">
              <a:avLst/>
            </a:prstGeom>
            <a:noFill/>
            <a:ln cap="flat" cmpd="sng" w="9525">
              <a:solidFill>
                <a:srgbClr val="666666"/>
              </a:solidFill>
              <a:prstDash val="dot"/>
              <a:round/>
              <a:headEnd len="sm" w="sm" type="none"/>
              <a:tailEnd len="sm" w="sm" type="none"/>
            </a:ln>
          </p:spPr>
        </p:cxnSp>
        <p:cxnSp>
          <p:nvCxnSpPr>
            <p:cNvPr id="703" name="Google Shape;703;p64"/>
            <p:cNvCxnSpPr/>
            <p:nvPr/>
          </p:nvCxnSpPr>
          <p:spPr>
            <a:xfrm flipH="1" rot="10800000">
              <a:off x="13123763" y="5045064"/>
              <a:ext cx="7542600" cy="2247600"/>
            </a:xfrm>
            <a:prstGeom prst="straightConnector1">
              <a:avLst/>
            </a:prstGeom>
            <a:noFill/>
            <a:ln cap="flat" cmpd="sng" w="9525">
              <a:solidFill>
                <a:srgbClr val="666666"/>
              </a:solidFill>
              <a:prstDash val="dot"/>
              <a:round/>
              <a:headEnd len="sm" w="sm" type="none"/>
              <a:tailEnd len="sm" w="sm" type="none"/>
            </a:ln>
          </p:spPr>
        </p:cxnSp>
        <p:cxnSp>
          <p:nvCxnSpPr>
            <p:cNvPr id="704" name="Google Shape;704;p64"/>
            <p:cNvCxnSpPr/>
            <p:nvPr/>
          </p:nvCxnSpPr>
          <p:spPr>
            <a:xfrm rot="10800000">
              <a:off x="18644892" y="5143286"/>
              <a:ext cx="1172400" cy="2052900"/>
            </a:xfrm>
            <a:prstGeom prst="straightConnector1">
              <a:avLst/>
            </a:prstGeom>
            <a:noFill/>
            <a:ln cap="flat" cmpd="sng" w="9525">
              <a:solidFill>
                <a:srgbClr val="666666"/>
              </a:solidFill>
              <a:prstDash val="dot"/>
              <a:round/>
              <a:headEnd len="sm" w="sm" type="none"/>
              <a:tailEnd len="sm" w="sm" type="none"/>
            </a:ln>
          </p:spPr>
        </p:cxnSp>
        <p:cxnSp>
          <p:nvCxnSpPr>
            <p:cNvPr id="705" name="Google Shape;705;p64"/>
            <p:cNvCxnSpPr/>
            <p:nvPr/>
          </p:nvCxnSpPr>
          <p:spPr>
            <a:xfrm flipH="1" rot="10800000">
              <a:off x="19817294" y="5044853"/>
              <a:ext cx="849000" cy="2129400"/>
            </a:xfrm>
            <a:prstGeom prst="straightConnector1">
              <a:avLst/>
            </a:prstGeom>
            <a:noFill/>
            <a:ln cap="flat" cmpd="sng" w="9525">
              <a:solidFill>
                <a:srgbClr val="666666"/>
              </a:solidFill>
              <a:prstDash val="dot"/>
              <a:round/>
              <a:headEnd len="sm" w="sm" type="none"/>
              <a:tailEnd len="sm" w="sm" type="none"/>
            </a:ln>
          </p:spPr>
        </p:cxnSp>
        <p:cxnSp>
          <p:nvCxnSpPr>
            <p:cNvPr id="706" name="Google Shape;706;p64"/>
            <p:cNvCxnSpPr/>
            <p:nvPr/>
          </p:nvCxnSpPr>
          <p:spPr>
            <a:xfrm rot="10800000">
              <a:off x="14496192" y="4850394"/>
              <a:ext cx="5321100" cy="2375100"/>
            </a:xfrm>
            <a:prstGeom prst="straightConnector1">
              <a:avLst/>
            </a:prstGeom>
            <a:noFill/>
            <a:ln cap="flat" cmpd="sng" w="9525">
              <a:solidFill>
                <a:srgbClr val="666666"/>
              </a:solidFill>
              <a:prstDash val="dot"/>
              <a:round/>
              <a:headEnd len="sm" w="sm" type="none"/>
              <a:tailEnd len="sm" w="sm" type="none"/>
            </a:ln>
          </p:spPr>
        </p:cxnSp>
        <p:cxnSp>
          <p:nvCxnSpPr>
            <p:cNvPr id="707" name="Google Shape;707;p64"/>
            <p:cNvCxnSpPr/>
            <p:nvPr/>
          </p:nvCxnSpPr>
          <p:spPr>
            <a:xfrm rot="10800000">
              <a:off x="12500291" y="5018094"/>
              <a:ext cx="7317000" cy="2207400"/>
            </a:xfrm>
            <a:prstGeom prst="straightConnector1">
              <a:avLst/>
            </a:prstGeom>
            <a:noFill/>
            <a:ln cap="flat" cmpd="sng" w="9525">
              <a:solidFill>
                <a:srgbClr val="666666"/>
              </a:solidFill>
              <a:prstDash val="dot"/>
              <a:round/>
              <a:headEnd len="sm" w="sm" type="none"/>
              <a:tailEnd len="sm" w="sm" type="none"/>
            </a:ln>
          </p:spPr>
        </p:cxnSp>
        <p:cxnSp>
          <p:nvCxnSpPr>
            <p:cNvPr id="708" name="Google Shape;708;p64"/>
            <p:cNvCxnSpPr/>
            <p:nvPr/>
          </p:nvCxnSpPr>
          <p:spPr>
            <a:xfrm rot="10800000">
              <a:off x="10712753" y="4966796"/>
              <a:ext cx="9054300" cy="2258700"/>
            </a:xfrm>
            <a:prstGeom prst="straightConnector1">
              <a:avLst/>
            </a:prstGeom>
            <a:noFill/>
            <a:ln cap="flat" cmpd="sng" w="9525">
              <a:solidFill>
                <a:srgbClr val="666666"/>
              </a:solidFill>
              <a:prstDash val="dot"/>
              <a:round/>
              <a:headEnd len="sm" w="sm" type="none"/>
              <a:tailEnd len="sm" w="sm" type="none"/>
            </a:ln>
          </p:spPr>
        </p:cxnSp>
        <p:cxnSp>
          <p:nvCxnSpPr>
            <p:cNvPr id="709" name="Google Shape;709;p64"/>
            <p:cNvCxnSpPr/>
            <p:nvPr/>
          </p:nvCxnSpPr>
          <p:spPr>
            <a:xfrm flipH="1" rot="10800000">
              <a:off x="16433703" y="4996198"/>
              <a:ext cx="196500" cy="2229300"/>
            </a:xfrm>
            <a:prstGeom prst="straightConnector1">
              <a:avLst/>
            </a:prstGeom>
            <a:noFill/>
            <a:ln cap="flat" cmpd="sng" w="9525">
              <a:solidFill>
                <a:srgbClr val="666666"/>
              </a:solidFill>
              <a:prstDash val="dot"/>
              <a:round/>
              <a:headEnd len="sm" w="sm" type="none"/>
              <a:tailEnd len="sm" w="sm" type="none"/>
            </a:ln>
          </p:spPr>
        </p:cxnSp>
        <p:cxnSp>
          <p:nvCxnSpPr>
            <p:cNvPr id="710" name="Google Shape;710;p64"/>
            <p:cNvCxnSpPr/>
            <p:nvPr/>
          </p:nvCxnSpPr>
          <p:spPr>
            <a:xfrm flipH="1" rot="10800000">
              <a:off x="16433703" y="5143198"/>
              <a:ext cx="2211000" cy="2082300"/>
            </a:xfrm>
            <a:prstGeom prst="straightConnector1">
              <a:avLst/>
            </a:prstGeom>
            <a:noFill/>
            <a:ln cap="flat" cmpd="sng" w="9525">
              <a:solidFill>
                <a:srgbClr val="666666"/>
              </a:solidFill>
              <a:prstDash val="dot"/>
              <a:round/>
              <a:headEnd len="sm" w="sm" type="none"/>
              <a:tailEnd len="sm" w="sm" type="none"/>
            </a:ln>
          </p:spPr>
        </p:cxnSp>
        <p:cxnSp>
          <p:nvCxnSpPr>
            <p:cNvPr id="711" name="Google Shape;711;p64"/>
            <p:cNvCxnSpPr/>
            <p:nvPr/>
          </p:nvCxnSpPr>
          <p:spPr>
            <a:xfrm flipH="1" rot="10800000">
              <a:off x="16433703" y="5045064"/>
              <a:ext cx="4232700" cy="2247600"/>
            </a:xfrm>
            <a:prstGeom prst="straightConnector1">
              <a:avLst/>
            </a:prstGeom>
            <a:noFill/>
            <a:ln cap="flat" cmpd="sng" w="9525">
              <a:solidFill>
                <a:srgbClr val="666666"/>
              </a:solidFill>
              <a:prstDash val="dot"/>
              <a:round/>
              <a:headEnd len="sm" w="sm" type="none"/>
              <a:tailEnd len="sm" w="sm" type="none"/>
            </a:ln>
          </p:spPr>
        </p:cxnSp>
        <p:cxnSp>
          <p:nvCxnSpPr>
            <p:cNvPr id="712" name="Google Shape;712;p64"/>
            <p:cNvCxnSpPr/>
            <p:nvPr/>
          </p:nvCxnSpPr>
          <p:spPr>
            <a:xfrm rot="10800000">
              <a:off x="14496303" y="4850399"/>
              <a:ext cx="1937400" cy="2375100"/>
            </a:xfrm>
            <a:prstGeom prst="straightConnector1">
              <a:avLst/>
            </a:prstGeom>
            <a:noFill/>
            <a:ln cap="flat" cmpd="sng" w="9525">
              <a:solidFill>
                <a:srgbClr val="666666"/>
              </a:solidFill>
              <a:prstDash val="dot"/>
              <a:round/>
              <a:headEnd len="sm" w="sm" type="none"/>
              <a:tailEnd len="sm" w="sm" type="none"/>
            </a:ln>
          </p:spPr>
        </p:cxnSp>
        <p:cxnSp>
          <p:nvCxnSpPr>
            <p:cNvPr id="713" name="Google Shape;713;p64"/>
            <p:cNvCxnSpPr/>
            <p:nvPr/>
          </p:nvCxnSpPr>
          <p:spPr>
            <a:xfrm rot="10800000">
              <a:off x="12500403" y="5018064"/>
              <a:ext cx="3933300" cy="2274600"/>
            </a:xfrm>
            <a:prstGeom prst="straightConnector1">
              <a:avLst/>
            </a:prstGeom>
            <a:noFill/>
            <a:ln cap="flat" cmpd="sng" w="9525">
              <a:solidFill>
                <a:srgbClr val="666666"/>
              </a:solidFill>
              <a:prstDash val="dot"/>
              <a:round/>
              <a:headEnd len="sm" w="sm" type="none"/>
              <a:tailEnd len="sm" w="sm" type="none"/>
            </a:ln>
          </p:spPr>
        </p:cxnSp>
        <p:cxnSp>
          <p:nvCxnSpPr>
            <p:cNvPr id="714" name="Google Shape;714;p64"/>
            <p:cNvCxnSpPr/>
            <p:nvPr/>
          </p:nvCxnSpPr>
          <p:spPr>
            <a:xfrm rot="10800000">
              <a:off x="10712748" y="4966799"/>
              <a:ext cx="9054300" cy="2258700"/>
            </a:xfrm>
            <a:prstGeom prst="straightConnector1">
              <a:avLst/>
            </a:prstGeom>
            <a:noFill/>
            <a:ln cap="flat" cmpd="sng" w="9525">
              <a:solidFill>
                <a:srgbClr val="666666"/>
              </a:solidFill>
              <a:prstDash val="dot"/>
              <a:round/>
              <a:headEnd len="sm" w="sm" type="none"/>
              <a:tailEnd len="sm" w="sm" type="none"/>
            </a:ln>
          </p:spPr>
        </p:cxnSp>
      </p:grpSp>
      <p:sp>
        <p:nvSpPr>
          <p:cNvPr id="715" name="Google Shape;715;p64"/>
          <p:cNvSpPr/>
          <p:nvPr/>
        </p:nvSpPr>
        <p:spPr>
          <a:xfrm>
            <a:off x="2652715" y="2737645"/>
            <a:ext cx="377400" cy="436500"/>
          </a:xfrm>
          <a:custGeom>
            <a:rect b="b" l="l" r="r" t="t"/>
            <a:pathLst>
              <a:path extrusionOk="0" h="120000" w="120000">
                <a:moveTo>
                  <a:pt x="115291" y="40000"/>
                </a:moveTo>
                <a:lnTo>
                  <a:pt x="96759" y="40000"/>
                </a:lnTo>
                <a:lnTo>
                  <a:pt x="96759" y="35921"/>
                </a:lnTo>
                <a:cubicBezTo>
                  <a:pt x="96759" y="33421"/>
                  <a:pt x="96607" y="30921"/>
                  <a:pt x="96000" y="28552"/>
                </a:cubicBezTo>
                <a:cubicBezTo>
                  <a:pt x="95088" y="23815"/>
                  <a:pt x="93265" y="19473"/>
                  <a:pt x="90531" y="15657"/>
                </a:cubicBezTo>
                <a:cubicBezTo>
                  <a:pt x="89316" y="13815"/>
                  <a:pt x="87797" y="11973"/>
                  <a:pt x="86126" y="10394"/>
                </a:cubicBezTo>
                <a:cubicBezTo>
                  <a:pt x="84455" y="8815"/>
                  <a:pt x="82632" y="7368"/>
                  <a:pt x="80658" y="6052"/>
                </a:cubicBezTo>
                <a:cubicBezTo>
                  <a:pt x="78683" y="4736"/>
                  <a:pt x="76556" y="3684"/>
                  <a:pt x="74430" y="2763"/>
                </a:cubicBezTo>
                <a:cubicBezTo>
                  <a:pt x="72151" y="1842"/>
                  <a:pt x="69873" y="1184"/>
                  <a:pt x="67443" y="657"/>
                </a:cubicBezTo>
                <a:cubicBezTo>
                  <a:pt x="65012" y="263"/>
                  <a:pt x="62430" y="0"/>
                  <a:pt x="59848" y="0"/>
                </a:cubicBezTo>
                <a:cubicBezTo>
                  <a:pt x="57265" y="0"/>
                  <a:pt x="54835" y="263"/>
                  <a:pt x="52405" y="657"/>
                </a:cubicBezTo>
                <a:cubicBezTo>
                  <a:pt x="49974" y="1184"/>
                  <a:pt x="47696" y="1842"/>
                  <a:pt x="45417" y="2763"/>
                </a:cubicBezTo>
                <a:cubicBezTo>
                  <a:pt x="43139" y="3684"/>
                  <a:pt x="41164" y="4736"/>
                  <a:pt x="39189" y="6052"/>
                </a:cubicBezTo>
                <a:cubicBezTo>
                  <a:pt x="37215" y="7368"/>
                  <a:pt x="35392" y="8815"/>
                  <a:pt x="33721" y="10394"/>
                </a:cubicBezTo>
                <a:cubicBezTo>
                  <a:pt x="32050" y="11973"/>
                  <a:pt x="30531" y="13815"/>
                  <a:pt x="29164" y="15657"/>
                </a:cubicBezTo>
                <a:cubicBezTo>
                  <a:pt x="26582" y="19473"/>
                  <a:pt x="24759" y="23815"/>
                  <a:pt x="23696" y="28552"/>
                </a:cubicBezTo>
                <a:cubicBezTo>
                  <a:pt x="23240" y="30921"/>
                  <a:pt x="22936" y="33421"/>
                  <a:pt x="22936" y="35921"/>
                </a:cubicBezTo>
                <a:lnTo>
                  <a:pt x="22936" y="40000"/>
                </a:lnTo>
                <a:lnTo>
                  <a:pt x="4556" y="40000"/>
                </a:lnTo>
                <a:cubicBezTo>
                  <a:pt x="1974" y="40000"/>
                  <a:pt x="0" y="41710"/>
                  <a:pt x="0" y="43947"/>
                </a:cubicBezTo>
                <a:lnTo>
                  <a:pt x="0" y="115789"/>
                </a:lnTo>
                <a:cubicBezTo>
                  <a:pt x="0" y="118026"/>
                  <a:pt x="1974" y="119868"/>
                  <a:pt x="4556" y="119868"/>
                </a:cubicBezTo>
                <a:lnTo>
                  <a:pt x="115291" y="119868"/>
                </a:lnTo>
                <a:cubicBezTo>
                  <a:pt x="117873" y="119868"/>
                  <a:pt x="119848" y="118026"/>
                  <a:pt x="119848" y="115789"/>
                </a:cubicBezTo>
                <a:lnTo>
                  <a:pt x="119848" y="43947"/>
                </a:lnTo>
                <a:cubicBezTo>
                  <a:pt x="119848" y="41710"/>
                  <a:pt x="117873" y="40000"/>
                  <a:pt x="115291" y="40000"/>
                </a:cubicBezTo>
                <a:close/>
                <a:moveTo>
                  <a:pt x="64556" y="78815"/>
                </a:moveTo>
                <a:lnTo>
                  <a:pt x="64556" y="83947"/>
                </a:lnTo>
                <a:lnTo>
                  <a:pt x="64556" y="95657"/>
                </a:lnTo>
                <a:cubicBezTo>
                  <a:pt x="64556" y="97894"/>
                  <a:pt x="62278" y="99736"/>
                  <a:pt x="59848" y="99736"/>
                </a:cubicBezTo>
                <a:cubicBezTo>
                  <a:pt x="57265" y="99736"/>
                  <a:pt x="55291" y="97894"/>
                  <a:pt x="55291" y="95657"/>
                </a:cubicBezTo>
                <a:lnTo>
                  <a:pt x="55291" y="79868"/>
                </a:lnTo>
                <a:lnTo>
                  <a:pt x="55291" y="78815"/>
                </a:lnTo>
                <a:cubicBezTo>
                  <a:pt x="52556" y="77368"/>
                  <a:pt x="50734" y="74868"/>
                  <a:pt x="50734" y="71842"/>
                </a:cubicBezTo>
                <a:cubicBezTo>
                  <a:pt x="50734" y="67500"/>
                  <a:pt x="54683" y="63947"/>
                  <a:pt x="59848" y="63947"/>
                </a:cubicBezTo>
                <a:cubicBezTo>
                  <a:pt x="64860" y="63947"/>
                  <a:pt x="69113" y="67500"/>
                  <a:pt x="69113" y="71842"/>
                </a:cubicBezTo>
                <a:cubicBezTo>
                  <a:pt x="69113" y="74868"/>
                  <a:pt x="67291" y="77368"/>
                  <a:pt x="64556" y="78815"/>
                </a:cubicBezTo>
                <a:close/>
                <a:moveTo>
                  <a:pt x="87645" y="40000"/>
                </a:moveTo>
                <a:lnTo>
                  <a:pt x="32202" y="40000"/>
                </a:lnTo>
                <a:lnTo>
                  <a:pt x="32202" y="35921"/>
                </a:lnTo>
                <a:cubicBezTo>
                  <a:pt x="32202" y="33421"/>
                  <a:pt x="32658" y="30789"/>
                  <a:pt x="33265" y="28289"/>
                </a:cubicBezTo>
                <a:cubicBezTo>
                  <a:pt x="34177" y="24868"/>
                  <a:pt x="35848" y="21710"/>
                  <a:pt x="37822" y="18815"/>
                </a:cubicBezTo>
                <a:cubicBezTo>
                  <a:pt x="38886" y="17368"/>
                  <a:pt x="40101" y="16052"/>
                  <a:pt x="41468" y="14868"/>
                </a:cubicBezTo>
                <a:cubicBezTo>
                  <a:pt x="44050" y="12499"/>
                  <a:pt x="47240" y="10526"/>
                  <a:pt x="50886" y="9342"/>
                </a:cubicBezTo>
                <a:cubicBezTo>
                  <a:pt x="53620" y="8421"/>
                  <a:pt x="56658" y="8026"/>
                  <a:pt x="59848" y="8026"/>
                </a:cubicBezTo>
                <a:cubicBezTo>
                  <a:pt x="65316" y="8026"/>
                  <a:pt x="70025" y="9342"/>
                  <a:pt x="73974" y="11710"/>
                </a:cubicBezTo>
                <a:cubicBezTo>
                  <a:pt x="75645" y="12631"/>
                  <a:pt x="77012" y="13684"/>
                  <a:pt x="78379" y="14868"/>
                </a:cubicBezTo>
                <a:cubicBezTo>
                  <a:pt x="79746" y="16052"/>
                  <a:pt x="80810" y="17368"/>
                  <a:pt x="81873" y="18815"/>
                </a:cubicBezTo>
                <a:cubicBezTo>
                  <a:pt x="83544" y="20921"/>
                  <a:pt x="84759" y="23289"/>
                  <a:pt x="85670" y="25789"/>
                </a:cubicBezTo>
                <a:cubicBezTo>
                  <a:pt x="86886" y="29078"/>
                  <a:pt x="87645" y="32499"/>
                  <a:pt x="87645" y="35921"/>
                </a:cubicBezTo>
                <a:lnTo>
                  <a:pt x="87645" y="40000"/>
                </a:lnTo>
                <a:close/>
              </a:path>
            </a:pathLst>
          </a:custGeom>
          <a:solidFill>
            <a:srgbClr val="4285F4"/>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nvGrpSpPr>
          <p:cNvPr id="716" name="Google Shape;716;p64"/>
          <p:cNvGrpSpPr/>
          <p:nvPr/>
        </p:nvGrpSpPr>
        <p:grpSpPr>
          <a:xfrm>
            <a:off x="6417146" y="2773819"/>
            <a:ext cx="398378" cy="400561"/>
            <a:chOff x="3350873" y="2489200"/>
            <a:chExt cx="298500" cy="300113"/>
          </a:xfrm>
        </p:grpSpPr>
        <p:sp>
          <p:nvSpPr>
            <p:cNvPr id="717" name="Google Shape;717;p64"/>
            <p:cNvSpPr/>
            <p:nvPr/>
          </p:nvSpPr>
          <p:spPr>
            <a:xfrm>
              <a:off x="3350873" y="2589213"/>
              <a:ext cx="298500" cy="200100"/>
            </a:xfrm>
            <a:custGeom>
              <a:rect b="b" l="l" r="r" t="t"/>
              <a:pathLst>
                <a:path extrusionOk="0" h="120000" w="120000">
                  <a:moveTo>
                    <a:pt x="117975" y="113718"/>
                  </a:moveTo>
                  <a:lnTo>
                    <a:pt x="111903" y="113718"/>
                  </a:lnTo>
                  <a:lnTo>
                    <a:pt x="111903" y="2815"/>
                  </a:lnTo>
                  <a:cubicBezTo>
                    <a:pt x="111903" y="1299"/>
                    <a:pt x="111036" y="0"/>
                    <a:pt x="109879" y="0"/>
                  </a:cubicBezTo>
                  <a:lnTo>
                    <a:pt x="93975" y="0"/>
                  </a:lnTo>
                  <a:cubicBezTo>
                    <a:pt x="92819" y="0"/>
                    <a:pt x="91951" y="1299"/>
                    <a:pt x="91951" y="2815"/>
                  </a:cubicBezTo>
                  <a:lnTo>
                    <a:pt x="91951" y="113718"/>
                  </a:lnTo>
                  <a:lnTo>
                    <a:pt x="83855" y="113718"/>
                  </a:lnTo>
                  <a:lnTo>
                    <a:pt x="83855" y="56750"/>
                  </a:lnTo>
                  <a:cubicBezTo>
                    <a:pt x="83855" y="55234"/>
                    <a:pt x="82987" y="53718"/>
                    <a:pt x="81975" y="53718"/>
                  </a:cubicBezTo>
                  <a:lnTo>
                    <a:pt x="65927" y="53718"/>
                  </a:lnTo>
                  <a:cubicBezTo>
                    <a:pt x="64771" y="53718"/>
                    <a:pt x="63903" y="55234"/>
                    <a:pt x="63903" y="56750"/>
                  </a:cubicBezTo>
                  <a:lnTo>
                    <a:pt x="63903" y="113718"/>
                  </a:lnTo>
                  <a:lnTo>
                    <a:pt x="55951" y="113718"/>
                  </a:lnTo>
                  <a:lnTo>
                    <a:pt x="55951" y="38772"/>
                  </a:lnTo>
                  <a:cubicBezTo>
                    <a:pt x="55951" y="37256"/>
                    <a:pt x="55084" y="35956"/>
                    <a:pt x="53927" y="35956"/>
                  </a:cubicBezTo>
                  <a:lnTo>
                    <a:pt x="37879" y="35956"/>
                  </a:lnTo>
                  <a:cubicBezTo>
                    <a:pt x="36867" y="35956"/>
                    <a:pt x="35855" y="37256"/>
                    <a:pt x="35855" y="38772"/>
                  </a:cubicBezTo>
                  <a:lnTo>
                    <a:pt x="35855" y="113718"/>
                  </a:lnTo>
                  <a:lnTo>
                    <a:pt x="27903" y="113718"/>
                  </a:lnTo>
                  <a:lnTo>
                    <a:pt x="27903" y="80794"/>
                  </a:lnTo>
                  <a:cubicBezTo>
                    <a:pt x="27903" y="79061"/>
                    <a:pt x="27036" y="77761"/>
                    <a:pt x="25879" y="77761"/>
                  </a:cubicBezTo>
                  <a:lnTo>
                    <a:pt x="9975" y="77761"/>
                  </a:lnTo>
                  <a:cubicBezTo>
                    <a:pt x="8819" y="77761"/>
                    <a:pt x="7951" y="79061"/>
                    <a:pt x="7951" y="80794"/>
                  </a:cubicBezTo>
                  <a:lnTo>
                    <a:pt x="7951" y="113718"/>
                  </a:lnTo>
                  <a:lnTo>
                    <a:pt x="1879" y="113718"/>
                  </a:lnTo>
                  <a:cubicBezTo>
                    <a:pt x="867" y="113718"/>
                    <a:pt x="0" y="115018"/>
                    <a:pt x="0" y="116750"/>
                  </a:cubicBezTo>
                  <a:cubicBezTo>
                    <a:pt x="0" y="118483"/>
                    <a:pt x="867" y="119783"/>
                    <a:pt x="1879" y="119783"/>
                  </a:cubicBezTo>
                  <a:lnTo>
                    <a:pt x="9975" y="119783"/>
                  </a:lnTo>
                  <a:lnTo>
                    <a:pt x="25879" y="119783"/>
                  </a:lnTo>
                  <a:lnTo>
                    <a:pt x="37879" y="119783"/>
                  </a:lnTo>
                  <a:lnTo>
                    <a:pt x="53927" y="119783"/>
                  </a:lnTo>
                  <a:lnTo>
                    <a:pt x="65927" y="119783"/>
                  </a:lnTo>
                  <a:lnTo>
                    <a:pt x="81975" y="119783"/>
                  </a:lnTo>
                  <a:lnTo>
                    <a:pt x="93975" y="119783"/>
                  </a:lnTo>
                  <a:lnTo>
                    <a:pt x="109879" y="119783"/>
                  </a:lnTo>
                  <a:lnTo>
                    <a:pt x="117831" y="119783"/>
                  </a:lnTo>
                  <a:cubicBezTo>
                    <a:pt x="118987" y="119783"/>
                    <a:pt x="119855" y="118483"/>
                    <a:pt x="119855" y="116750"/>
                  </a:cubicBezTo>
                  <a:cubicBezTo>
                    <a:pt x="119855" y="115018"/>
                    <a:pt x="118987" y="113718"/>
                    <a:pt x="117975" y="113718"/>
                  </a:cubicBezTo>
                </a:path>
              </a:pathLst>
            </a:custGeom>
            <a:solidFill>
              <a:srgbClr val="4285F4"/>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718" name="Google Shape;718;p64"/>
            <p:cNvSpPr/>
            <p:nvPr/>
          </p:nvSpPr>
          <p:spPr>
            <a:xfrm>
              <a:off x="3371511" y="2489200"/>
              <a:ext cx="263400" cy="165000"/>
            </a:xfrm>
            <a:custGeom>
              <a:rect b="b" l="l" r="r" t="t"/>
              <a:pathLst>
                <a:path extrusionOk="0" h="120000" w="120000">
                  <a:moveTo>
                    <a:pt x="8991" y="119737"/>
                  </a:moveTo>
                  <a:cubicBezTo>
                    <a:pt x="14059" y="119737"/>
                    <a:pt x="17983" y="113435"/>
                    <a:pt x="17983" y="105295"/>
                  </a:cubicBezTo>
                  <a:cubicBezTo>
                    <a:pt x="17983" y="102932"/>
                    <a:pt x="17656" y="100831"/>
                    <a:pt x="17166" y="98993"/>
                  </a:cubicBezTo>
                  <a:lnTo>
                    <a:pt x="37765" y="70109"/>
                  </a:lnTo>
                  <a:cubicBezTo>
                    <a:pt x="39237" y="71684"/>
                    <a:pt x="41035" y="72735"/>
                    <a:pt x="42997" y="72735"/>
                  </a:cubicBezTo>
                  <a:cubicBezTo>
                    <a:pt x="45940" y="72735"/>
                    <a:pt x="48555" y="70371"/>
                    <a:pt x="50190" y="66695"/>
                  </a:cubicBezTo>
                  <a:lnTo>
                    <a:pt x="67847" y="77986"/>
                  </a:lnTo>
                  <a:cubicBezTo>
                    <a:pt x="67847" y="78774"/>
                    <a:pt x="67847" y="79299"/>
                    <a:pt x="67847" y="79824"/>
                  </a:cubicBezTo>
                  <a:cubicBezTo>
                    <a:pt x="67847" y="87964"/>
                    <a:pt x="71934" y="94529"/>
                    <a:pt x="76839" y="94529"/>
                  </a:cubicBezTo>
                  <a:cubicBezTo>
                    <a:pt x="81907" y="94529"/>
                    <a:pt x="85831" y="87964"/>
                    <a:pt x="85831" y="79824"/>
                  </a:cubicBezTo>
                  <a:cubicBezTo>
                    <a:pt x="85831" y="76673"/>
                    <a:pt x="85177" y="73785"/>
                    <a:pt x="84196" y="71422"/>
                  </a:cubicBezTo>
                  <a:lnTo>
                    <a:pt x="106920" y="27571"/>
                  </a:lnTo>
                  <a:cubicBezTo>
                    <a:pt x="108065" y="28621"/>
                    <a:pt x="109373" y="29146"/>
                    <a:pt x="110844" y="29146"/>
                  </a:cubicBezTo>
                  <a:cubicBezTo>
                    <a:pt x="115749" y="29146"/>
                    <a:pt x="119836" y="22319"/>
                    <a:pt x="119836" y="14442"/>
                  </a:cubicBezTo>
                  <a:cubicBezTo>
                    <a:pt x="119836" y="6301"/>
                    <a:pt x="115912" y="0"/>
                    <a:pt x="110844" y="0"/>
                  </a:cubicBezTo>
                  <a:cubicBezTo>
                    <a:pt x="105940" y="0"/>
                    <a:pt x="101689" y="6564"/>
                    <a:pt x="101689" y="14442"/>
                  </a:cubicBezTo>
                  <a:cubicBezTo>
                    <a:pt x="101689" y="17592"/>
                    <a:pt x="102343" y="20481"/>
                    <a:pt x="103487" y="22844"/>
                  </a:cubicBezTo>
                  <a:lnTo>
                    <a:pt x="80762" y="66695"/>
                  </a:lnTo>
                  <a:cubicBezTo>
                    <a:pt x="79455" y="65908"/>
                    <a:pt x="78310" y="65382"/>
                    <a:pt x="76839" y="65382"/>
                  </a:cubicBezTo>
                  <a:cubicBezTo>
                    <a:pt x="73896" y="65382"/>
                    <a:pt x="71280" y="67746"/>
                    <a:pt x="69645" y="71422"/>
                  </a:cubicBezTo>
                  <a:lnTo>
                    <a:pt x="51825" y="59868"/>
                  </a:lnTo>
                  <a:cubicBezTo>
                    <a:pt x="51989" y="59343"/>
                    <a:pt x="51989" y="58818"/>
                    <a:pt x="51989" y="58030"/>
                  </a:cubicBezTo>
                  <a:cubicBezTo>
                    <a:pt x="51989" y="50153"/>
                    <a:pt x="48065" y="43588"/>
                    <a:pt x="42997" y="43588"/>
                  </a:cubicBezTo>
                  <a:cubicBezTo>
                    <a:pt x="38092" y="43588"/>
                    <a:pt x="33841" y="50153"/>
                    <a:pt x="33841" y="58030"/>
                  </a:cubicBezTo>
                  <a:cubicBezTo>
                    <a:pt x="33841" y="60393"/>
                    <a:pt x="34332" y="62494"/>
                    <a:pt x="34822" y="64595"/>
                  </a:cubicBezTo>
                  <a:lnTo>
                    <a:pt x="14223" y="93479"/>
                  </a:lnTo>
                  <a:cubicBezTo>
                    <a:pt x="12752" y="91641"/>
                    <a:pt x="10953" y="90853"/>
                    <a:pt x="8991" y="90853"/>
                  </a:cubicBezTo>
                  <a:cubicBezTo>
                    <a:pt x="4087" y="90853"/>
                    <a:pt x="0" y="97155"/>
                    <a:pt x="0" y="105295"/>
                  </a:cubicBezTo>
                  <a:cubicBezTo>
                    <a:pt x="0" y="113435"/>
                    <a:pt x="4087" y="119737"/>
                    <a:pt x="8991" y="119737"/>
                  </a:cubicBezTo>
                </a:path>
              </a:pathLst>
            </a:custGeom>
            <a:solidFill>
              <a:srgbClr val="4285F4"/>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sp>
        <p:nvSpPr>
          <p:cNvPr id="719" name="Google Shape;719;p64"/>
          <p:cNvSpPr/>
          <p:nvPr/>
        </p:nvSpPr>
        <p:spPr>
          <a:xfrm>
            <a:off x="7709913" y="2799754"/>
            <a:ext cx="374400" cy="374400"/>
          </a:xfrm>
          <a:custGeom>
            <a:rect b="b" l="l" r="r" t="t"/>
            <a:pathLst>
              <a:path extrusionOk="0" h="120000" w="120000">
                <a:moveTo>
                  <a:pt x="109851" y="61851"/>
                </a:moveTo>
                <a:cubicBezTo>
                  <a:pt x="106697" y="61851"/>
                  <a:pt x="103817" y="63497"/>
                  <a:pt x="102034" y="65965"/>
                </a:cubicBezTo>
                <a:lnTo>
                  <a:pt x="88594" y="59520"/>
                </a:lnTo>
                <a:cubicBezTo>
                  <a:pt x="89417" y="57188"/>
                  <a:pt x="89965" y="54582"/>
                  <a:pt x="89965" y="51977"/>
                </a:cubicBezTo>
                <a:cubicBezTo>
                  <a:pt x="89965" y="46628"/>
                  <a:pt x="88045" y="41691"/>
                  <a:pt x="84754" y="37851"/>
                </a:cubicBezTo>
                <a:lnTo>
                  <a:pt x="104365" y="18240"/>
                </a:lnTo>
                <a:cubicBezTo>
                  <a:pt x="106011" y="19337"/>
                  <a:pt x="107931" y="19885"/>
                  <a:pt x="109851" y="19885"/>
                </a:cubicBezTo>
                <a:cubicBezTo>
                  <a:pt x="115474" y="19885"/>
                  <a:pt x="119862" y="15360"/>
                  <a:pt x="119862" y="9874"/>
                </a:cubicBezTo>
                <a:cubicBezTo>
                  <a:pt x="119862" y="4251"/>
                  <a:pt x="115474" y="0"/>
                  <a:pt x="109851" y="0"/>
                </a:cubicBezTo>
                <a:cubicBezTo>
                  <a:pt x="104365" y="0"/>
                  <a:pt x="99977" y="4388"/>
                  <a:pt x="99977" y="9874"/>
                </a:cubicBezTo>
                <a:cubicBezTo>
                  <a:pt x="99977" y="11931"/>
                  <a:pt x="100525" y="13851"/>
                  <a:pt x="101622" y="15497"/>
                </a:cubicBezTo>
                <a:lnTo>
                  <a:pt x="82011" y="34971"/>
                </a:lnTo>
                <a:cubicBezTo>
                  <a:pt x="78171" y="31817"/>
                  <a:pt x="73234" y="29897"/>
                  <a:pt x="67885" y="29897"/>
                </a:cubicBezTo>
                <a:cubicBezTo>
                  <a:pt x="59520" y="29897"/>
                  <a:pt x="52114" y="34697"/>
                  <a:pt x="48548" y="41691"/>
                </a:cubicBezTo>
                <a:lnTo>
                  <a:pt x="19748" y="29760"/>
                </a:lnTo>
                <a:cubicBezTo>
                  <a:pt x="19885" y="29211"/>
                  <a:pt x="20022" y="28525"/>
                  <a:pt x="20022" y="27977"/>
                </a:cubicBezTo>
                <a:cubicBezTo>
                  <a:pt x="20022" y="22354"/>
                  <a:pt x="15497" y="17965"/>
                  <a:pt x="10011" y="17965"/>
                </a:cubicBezTo>
                <a:cubicBezTo>
                  <a:pt x="4525" y="17965"/>
                  <a:pt x="0" y="22354"/>
                  <a:pt x="0" y="27977"/>
                </a:cubicBezTo>
                <a:cubicBezTo>
                  <a:pt x="0" y="33462"/>
                  <a:pt x="4525" y="37988"/>
                  <a:pt x="10011" y="37988"/>
                </a:cubicBezTo>
                <a:cubicBezTo>
                  <a:pt x="13440" y="37988"/>
                  <a:pt x="16457" y="36205"/>
                  <a:pt x="18240" y="33462"/>
                </a:cubicBezTo>
                <a:lnTo>
                  <a:pt x="46902" y="45394"/>
                </a:lnTo>
                <a:cubicBezTo>
                  <a:pt x="46354" y="47451"/>
                  <a:pt x="45942" y="49645"/>
                  <a:pt x="45942" y="51977"/>
                </a:cubicBezTo>
                <a:cubicBezTo>
                  <a:pt x="45942" y="57325"/>
                  <a:pt x="47862" y="62125"/>
                  <a:pt x="51017" y="65965"/>
                </a:cubicBezTo>
                <a:lnTo>
                  <a:pt x="15497" y="101485"/>
                </a:lnTo>
                <a:cubicBezTo>
                  <a:pt x="13851" y="100525"/>
                  <a:pt x="12068" y="99840"/>
                  <a:pt x="10011" y="99840"/>
                </a:cubicBezTo>
                <a:cubicBezTo>
                  <a:pt x="4525" y="99840"/>
                  <a:pt x="0" y="104365"/>
                  <a:pt x="0" y="109851"/>
                </a:cubicBezTo>
                <a:cubicBezTo>
                  <a:pt x="0" y="115337"/>
                  <a:pt x="4525" y="119862"/>
                  <a:pt x="10011" y="119862"/>
                </a:cubicBezTo>
                <a:cubicBezTo>
                  <a:pt x="15497" y="119862"/>
                  <a:pt x="20022" y="115337"/>
                  <a:pt x="20022" y="109851"/>
                </a:cubicBezTo>
                <a:cubicBezTo>
                  <a:pt x="20022" y="107794"/>
                  <a:pt x="19337" y="106011"/>
                  <a:pt x="18240" y="104365"/>
                </a:cubicBezTo>
                <a:lnTo>
                  <a:pt x="53897" y="68845"/>
                </a:lnTo>
                <a:cubicBezTo>
                  <a:pt x="57737" y="72000"/>
                  <a:pt x="62537" y="73920"/>
                  <a:pt x="67885" y="73920"/>
                </a:cubicBezTo>
                <a:lnTo>
                  <a:pt x="67885" y="100114"/>
                </a:lnTo>
                <a:cubicBezTo>
                  <a:pt x="63360" y="101074"/>
                  <a:pt x="59931" y="105051"/>
                  <a:pt x="59931" y="109851"/>
                </a:cubicBezTo>
                <a:cubicBezTo>
                  <a:pt x="59931" y="115337"/>
                  <a:pt x="64457" y="119862"/>
                  <a:pt x="69942" y="119862"/>
                </a:cubicBezTo>
                <a:cubicBezTo>
                  <a:pt x="75428" y="119862"/>
                  <a:pt x="79954" y="115337"/>
                  <a:pt x="79954" y="109851"/>
                </a:cubicBezTo>
                <a:cubicBezTo>
                  <a:pt x="79954" y="105051"/>
                  <a:pt x="76525" y="101074"/>
                  <a:pt x="72000" y="100114"/>
                </a:cubicBezTo>
                <a:lnTo>
                  <a:pt x="72000" y="73508"/>
                </a:lnTo>
                <a:cubicBezTo>
                  <a:pt x="78308" y="72411"/>
                  <a:pt x="83657" y="68434"/>
                  <a:pt x="86811" y="63085"/>
                </a:cubicBezTo>
                <a:lnTo>
                  <a:pt x="100251" y="69531"/>
                </a:lnTo>
                <a:cubicBezTo>
                  <a:pt x="100114" y="70217"/>
                  <a:pt x="99977" y="71040"/>
                  <a:pt x="99977" y="71862"/>
                </a:cubicBezTo>
                <a:cubicBezTo>
                  <a:pt x="99977" y="77348"/>
                  <a:pt x="104365" y="81874"/>
                  <a:pt x="109851" y="81874"/>
                </a:cubicBezTo>
                <a:cubicBezTo>
                  <a:pt x="115474" y="81874"/>
                  <a:pt x="119862" y="77348"/>
                  <a:pt x="119862" y="71862"/>
                </a:cubicBezTo>
                <a:cubicBezTo>
                  <a:pt x="119862" y="66377"/>
                  <a:pt x="115474" y="61851"/>
                  <a:pt x="109851" y="61851"/>
                </a:cubicBezTo>
              </a:path>
            </a:pathLst>
          </a:custGeom>
          <a:solidFill>
            <a:srgbClr val="4285F4"/>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720" name="Google Shape;720;p64"/>
          <p:cNvSpPr/>
          <p:nvPr/>
        </p:nvSpPr>
        <p:spPr>
          <a:xfrm>
            <a:off x="5211381" y="2848946"/>
            <a:ext cx="311400" cy="311400"/>
          </a:xfrm>
          <a:custGeom>
            <a:rect b="b" l="l" r="r" t="t"/>
            <a:pathLst>
              <a:path extrusionOk="0" h="120000" w="120000">
                <a:moveTo>
                  <a:pt x="117808" y="0"/>
                </a:moveTo>
                <a:lnTo>
                  <a:pt x="2054" y="0"/>
                </a:lnTo>
                <a:cubicBezTo>
                  <a:pt x="958" y="0"/>
                  <a:pt x="0" y="958"/>
                  <a:pt x="0" y="2054"/>
                </a:cubicBezTo>
                <a:lnTo>
                  <a:pt x="0" y="117808"/>
                </a:lnTo>
                <a:cubicBezTo>
                  <a:pt x="0" y="118904"/>
                  <a:pt x="958" y="119863"/>
                  <a:pt x="2054" y="119863"/>
                </a:cubicBezTo>
                <a:lnTo>
                  <a:pt x="117808" y="119863"/>
                </a:lnTo>
                <a:cubicBezTo>
                  <a:pt x="118904" y="119863"/>
                  <a:pt x="119863" y="118904"/>
                  <a:pt x="119863" y="117808"/>
                </a:cubicBezTo>
                <a:lnTo>
                  <a:pt x="119863" y="2054"/>
                </a:lnTo>
                <a:cubicBezTo>
                  <a:pt x="119863" y="958"/>
                  <a:pt x="118904" y="0"/>
                  <a:pt x="117808" y="0"/>
                </a:cubicBezTo>
                <a:close/>
                <a:moveTo>
                  <a:pt x="33972" y="101780"/>
                </a:moveTo>
                <a:cubicBezTo>
                  <a:pt x="29589" y="101780"/>
                  <a:pt x="26027" y="98219"/>
                  <a:pt x="26027" y="93835"/>
                </a:cubicBezTo>
                <a:cubicBezTo>
                  <a:pt x="26027" y="89452"/>
                  <a:pt x="29589" y="85890"/>
                  <a:pt x="33972" y="85890"/>
                </a:cubicBezTo>
                <a:cubicBezTo>
                  <a:pt x="38356" y="85890"/>
                  <a:pt x="41917" y="89452"/>
                  <a:pt x="41917" y="93835"/>
                </a:cubicBezTo>
                <a:cubicBezTo>
                  <a:pt x="41917" y="98219"/>
                  <a:pt x="38356" y="101780"/>
                  <a:pt x="33972" y="101780"/>
                </a:cubicBezTo>
                <a:close/>
                <a:moveTo>
                  <a:pt x="43972" y="53972"/>
                </a:moveTo>
                <a:cubicBezTo>
                  <a:pt x="43972" y="55068"/>
                  <a:pt x="43013" y="55890"/>
                  <a:pt x="41917" y="55890"/>
                </a:cubicBezTo>
                <a:lnTo>
                  <a:pt x="35890" y="55890"/>
                </a:lnTo>
                <a:lnTo>
                  <a:pt x="35890" y="72465"/>
                </a:lnTo>
                <a:cubicBezTo>
                  <a:pt x="35890" y="73561"/>
                  <a:pt x="35068" y="74520"/>
                  <a:pt x="33972" y="74520"/>
                </a:cubicBezTo>
                <a:cubicBezTo>
                  <a:pt x="32876" y="74520"/>
                  <a:pt x="31917" y="73561"/>
                  <a:pt x="31917" y="72465"/>
                </a:cubicBezTo>
                <a:lnTo>
                  <a:pt x="31917" y="55890"/>
                </a:lnTo>
                <a:lnTo>
                  <a:pt x="26027" y="55890"/>
                </a:lnTo>
                <a:cubicBezTo>
                  <a:pt x="24931" y="55890"/>
                  <a:pt x="23972" y="55068"/>
                  <a:pt x="23972" y="53972"/>
                </a:cubicBezTo>
                <a:lnTo>
                  <a:pt x="23972" y="45890"/>
                </a:lnTo>
                <a:cubicBezTo>
                  <a:pt x="23972" y="44794"/>
                  <a:pt x="24931" y="43972"/>
                  <a:pt x="26027" y="43972"/>
                </a:cubicBezTo>
                <a:lnTo>
                  <a:pt x="31917" y="43972"/>
                </a:lnTo>
                <a:lnTo>
                  <a:pt x="31917" y="17123"/>
                </a:lnTo>
                <a:cubicBezTo>
                  <a:pt x="31917" y="16027"/>
                  <a:pt x="32876" y="15068"/>
                  <a:pt x="33972" y="15068"/>
                </a:cubicBezTo>
                <a:cubicBezTo>
                  <a:pt x="35068" y="15068"/>
                  <a:pt x="35890" y="16027"/>
                  <a:pt x="35890" y="17123"/>
                </a:cubicBezTo>
                <a:lnTo>
                  <a:pt x="35890" y="43972"/>
                </a:lnTo>
                <a:lnTo>
                  <a:pt x="41917" y="43972"/>
                </a:lnTo>
                <a:cubicBezTo>
                  <a:pt x="43013" y="43972"/>
                  <a:pt x="43972" y="44794"/>
                  <a:pt x="43972" y="45890"/>
                </a:cubicBezTo>
                <a:lnTo>
                  <a:pt x="43972" y="53972"/>
                </a:lnTo>
                <a:close/>
                <a:moveTo>
                  <a:pt x="61917" y="101780"/>
                </a:moveTo>
                <a:cubicBezTo>
                  <a:pt x="57534" y="101780"/>
                  <a:pt x="53972" y="98219"/>
                  <a:pt x="53972" y="93835"/>
                </a:cubicBezTo>
                <a:cubicBezTo>
                  <a:pt x="53972" y="89452"/>
                  <a:pt x="57534" y="85890"/>
                  <a:pt x="61917" y="85890"/>
                </a:cubicBezTo>
                <a:cubicBezTo>
                  <a:pt x="66301" y="85890"/>
                  <a:pt x="69863" y="89452"/>
                  <a:pt x="69863" y="93835"/>
                </a:cubicBezTo>
                <a:cubicBezTo>
                  <a:pt x="69863" y="98219"/>
                  <a:pt x="66301" y="101780"/>
                  <a:pt x="61917" y="101780"/>
                </a:cubicBezTo>
                <a:close/>
                <a:moveTo>
                  <a:pt x="71917" y="37945"/>
                </a:moveTo>
                <a:cubicBezTo>
                  <a:pt x="71917" y="39041"/>
                  <a:pt x="70958" y="40000"/>
                  <a:pt x="69863" y="40000"/>
                </a:cubicBezTo>
                <a:lnTo>
                  <a:pt x="63835" y="40000"/>
                </a:lnTo>
                <a:lnTo>
                  <a:pt x="63835" y="72465"/>
                </a:lnTo>
                <a:cubicBezTo>
                  <a:pt x="63835" y="73561"/>
                  <a:pt x="63013" y="74520"/>
                  <a:pt x="61917" y="74520"/>
                </a:cubicBezTo>
                <a:cubicBezTo>
                  <a:pt x="60821" y="74520"/>
                  <a:pt x="59863" y="73561"/>
                  <a:pt x="59863" y="72465"/>
                </a:cubicBezTo>
                <a:lnTo>
                  <a:pt x="59863" y="40000"/>
                </a:lnTo>
                <a:lnTo>
                  <a:pt x="53972" y="40000"/>
                </a:lnTo>
                <a:cubicBezTo>
                  <a:pt x="52876" y="40000"/>
                  <a:pt x="51917" y="39041"/>
                  <a:pt x="51917" y="37945"/>
                </a:cubicBezTo>
                <a:lnTo>
                  <a:pt x="51917" y="30000"/>
                </a:lnTo>
                <a:cubicBezTo>
                  <a:pt x="51917" y="28904"/>
                  <a:pt x="52876" y="27945"/>
                  <a:pt x="53972" y="27945"/>
                </a:cubicBezTo>
                <a:lnTo>
                  <a:pt x="59863" y="27945"/>
                </a:lnTo>
                <a:lnTo>
                  <a:pt x="59863" y="17123"/>
                </a:lnTo>
                <a:cubicBezTo>
                  <a:pt x="59863" y="16027"/>
                  <a:pt x="60821" y="15068"/>
                  <a:pt x="61917" y="15068"/>
                </a:cubicBezTo>
                <a:cubicBezTo>
                  <a:pt x="63013" y="15068"/>
                  <a:pt x="63835" y="16027"/>
                  <a:pt x="63835" y="17123"/>
                </a:cubicBezTo>
                <a:lnTo>
                  <a:pt x="63835" y="27945"/>
                </a:lnTo>
                <a:lnTo>
                  <a:pt x="69863" y="27945"/>
                </a:lnTo>
                <a:cubicBezTo>
                  <a:pt x="70958" y="27945"/>
                  <a:pt x="71917" y="28904"/>
                  <a:pt x="71917" y="30000"/>
                </a:cubicBezTo>
                <a:lnTo>
                  <a:pt x="71917" y="37945"/>
                </a:lnTo>
                <a:close/>
                <a:moveTo>
                  <a:pt x="85890" y="101780"/>
                </a:moveTo>
                <a:cubicBezTo>
                  <a:pt x="81506" y="101780"/>
                  <a:pt x="77945" y="98219"/>
                  <a:pt x="77945" y="93835"/>
                </a:cubicBezTo>
                <a:cubicBezTo>
                  <a:pt x="77945" y="89452"/>
                  <a:pt x="81506" y="85890"/>
                  <a:pt x="85890" y="85890"/>
                </a:cubicBezTo>
                <a:cubicBezTo>
                  <a:pt x="90273" y="85890"/>
                  <a:pt x="93835" y="89452"/>
                  <a:pt x="93835" y="93835"/>
                </a:cubicBezTo>
                <a:cubicBezTo>
                  <a:pt x="93835" y="98219"/>
                  <a:pt x="90273" y="101780"/>
                  <a:pt x="85890" y="101780"/>
                </a:cubicBezTo>
                <a:close/>
                <a:moveTo>
                  <a:pt x="95890" y="61917"/>
                </a:moveTo>
                <a:cubicBezTo>
                  <a:pt x="95890" y="63013"/>
                  <a:pt x="94931" y="63835"/>
                  <a:pt x="93835" y="63835"/>
                </a:cubicBezTo>
                <a:lnTo>
                  <a:pt x="87808" y="63835"/>
                </a:lnTo>
                <a:lnTo>
                  <a:pt x="87808" y="72465"/>
                </a:lnTo>
                <a:cubicBezTo>
                  <a:pt x="87808" y="73561"/>
                  <a:pt x="86986" y="74520"/>
                  <a:pt x="85890" y="74520"/>
                </a:cubicBezTo>
                <a:cubicBezTo>
                  <a:pt x="84794" y="74520"/>
                  <a:pt x="83835" y="73561"/>
                  <a:pt x="83835" y="72465"/>
                </a:cubicBezTo>
                <a:lnTo>
                  <a:pt x="83835" y="63835"/>
                </a:lnTo>
                <a:lnTo>
                  <a:pt x="77945" y="63835"/>
                </a:lnTo>
                <a:cubicBezTo>
                  <a:pt x="76712" y="63835"/>
                  <a:pt x="75890" y="63013"/>
                  <a:pt x="75890" y="61917"/>
                </a:cubicBezTo>
                <a:lnTo>
                  <a:pt x="75890" y="53972"/>
                </a:lnTo>
                <a:cubicBezTo>
                  <a:pt x="75890" y="52876"/>
                  <a:pt x="76712" y="51917"/>
                  <a:pt x="77945" y="51917"/>
                </a:cubicBezTo>
                <a:lnTo>
                  <a:pt x="83835" y="51917"/>
                </a:lnTo>
                <a:lnTo>
                  <a:pt x="83835" y="17123"/>
                </a:lnTo>
                <a:cubicBezTo>
                  <a:pt x="83835" y="16027"/>
                  <a:pt x="84794" y="15068"/>
                  <a:pt x="85890" y="15068"/>
                </a:cubicBezTo>
                <a:cubicBezTo>
                  <a:pt x="86986" y="15068"/>
                  <a:pt x="87808" y="16027"/>
                  <a:pt x="87808" y="17123"/>
                </a:cubicBezTo>
                <a:lnTo>
                  <a:pt x="87808" y="51917"/>
                </a:lnTo>
                <a:lnTo>
                  <a:pt x="93835" y="51917"/>
                </a:lnTo>
                <a:cubicBezTo>
                  <a:pt x="94931" y="51917"/>
                  <a:pt x="95890" y="52876"/>
                  <a:pt x="95890" y="53972"/>
                </a:cubicBezTo>
                <a:lnTo>
                  <a:pt x="95890" y="61917"/>
                </a:lnTo>
                <a:close/>
              </a:path>
            </a:pathLst>
          </a:custGeom>
          <a:solidFill>
            <a:srgbClr val="4285F4"/>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nvGrpSpPr>
          <p:cNvPr id="721" name="Google Shape;721;p64"/>
          <p:cNvGrpSpPr/>
          <p:nvPr/>
        </p:nvGrpSpPr>
        <p:grpSpPr>
          <a:xfrm>
            <a:off x="3924609" y="2776216"/>
            <a:ext cx="392583" cy="398169"/>
            <a:chOff x="3467409" y="2776216"/>
            <a:chExt cx="392583" cy="398169"/>
          </a:xfrm>
        </p:grpSpPr>
        <p:sp>
          <p:nvSpPr>
            <p:cNvPr id="722" name="Google Shape;722;p64"/>
            <p:cNvSpPr/>
            <p:nvPr/>
          </p:nvSpPr>
          <p:spPr>
            <a:xfrm>
              <a:off x="3467409" y="2776216"/>
              <a:ext cx="392583" cy="392583"/>
            </a:xfrm>
            <a:custGeom>
              <a:rect b="b" l="l" r="r" t="t"/>
              <a:pathLst>
                <a:path extrusionOk="0" h="120000" w="12000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noFill/>
            <a:ln cap="flat" cmpd="sng" w="12700">
              <a:solidFill>
                <a:srgbClr val="4285F4"/>
              </a:solidFill>
              <a:prstDash val="dot"/>
              <a:miter lim="8000"/>
              <a:headEnd len="sm" w="sm" type="none"/>
              <a:tailEnd len="sm" w="sm" type="none"/>
            </a:ln>
          </p:spPr>
          <p:txBody>
            <a:bodyPr anchorCtr="0" anchor="ctr" bIns="34300" lIns="34300" spcFirstLastPara="1" rIns="34300" wrap="square" tIns="34300">
              <a:noAutofit/>
            </a:bodyPr>
            <a:lstStyle/>
            <a:p>
              <a:pPr indent="0" lvl="0" marL="0" marR="0" rtl="0" algn="l">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723" name="Google Shape;723;p64"/>
            <p:cNvSpPr/>
            <p:nvPr/>
          </p:nvSpPr>
          <p:spPr>
            <a:xfrm>
              <a:off x="3530245" y="2895496"/>
              <a:ext cx="266908" cy="266908"/>
            </a:xfrm>
            <a:custGeom>
              <a:rect b="b" l="l" r="r" t="t"/>
              <a:pathLst>
                <a:path extrusionOk="0" h="120000" w="12000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noFill/>
            <a:ln cap="flat" cmpd="sng" w="12700">
              <a:solidFill>
                <a:srgbClr val="4285F4"/>
              </a:solidFill>
              <a:prstDash val="dot"/>
              <a:miter lim="8000"/>
              <a:headEnd len="sm" w="sm" type="none"/>
              <a:tailEnd len="sm" w="sm" type="none"/>
            </a:ln>
          </p:spPr>
          <p:txBody>
            <a:bodyPr anchorCtr="0" anchor="ctr" bIns="34300" lIns="34300" spcFirstLastPara="1" rIns="34300" wrap="square" tIns="34300">
              <a:noAutofit/>
            </a:bodyPr>
            <a:lstStyle/>
            <a:p>
              <a:pPr indent="0" lvl="0" marL="0" marR="0" rtl="0" algn="l">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724" name="Google Shape;724;p64"/>
            <p:cNvSpPr/>
            <p:nvPr/>
          </p:nvSpPr>
          <p:spPr>
            <a:xfrm>
              <a:off x="3578123" y="3003682"/>
              <a:ext cx="170702" cy="170702"/>
            </a:xfrm>
            <a:custGeom>
              <a:rect b="b" l="l" r="r" t="t"/>
              <a:pathLst>
                <a:path extrusionOk="0" h="120000" w="12000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rgbClr val="4285F4"/>
            </a:solidFill>
            <a:ln>
              <a:noFill/>
            </a:ln>
          </p:spPr>
          <p:txBody>
            <a:bodyPr anchorCtr="0" anchor="ctr" bIns="34300" lIns="34300" spcFirstLastPara="1" rIns="34300" wrap="square" tIns="343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sp>
        <p:nvSpPr>
          <p:cNvPr id="725" name="Google Shape;725;p64"/>
          <p:cNvSpPr/>
          <p:nvPr/>
        </p:nvSpPr>
        <p:spPr>
          <a:xfrm>
            <a:off x="2474492" y="3162205"/>
            <a:ext cx="675900" cy="276900"/>
          </a:xfrm>
          <a:prstGeom prst="rect">
            <a:avLst/>
          </a:prstGeom>
          <a:noFill/>
          <a:ln>
            <a:noFill/>
          </a:ln>
        </p:spPr>
        <p:txBody>
          <a:bodyPr anchorCtr="0" anchor="t" bIns="34275" lIns="34275" spcFirstLastPara="1" rIns="34275" wrap="square" tIns="3427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Secure</a:t>
            </a:r>
            <a:endParaRPr sz="1000">
              <a:solidFill>
                <a:srgbClr val="666666"/>
              </a:solidFill>
              <a:latin typeface="Roboto"/>
              <a:ea typeface="Roboto"/>
              <a:cs typeface="Roboto"/>
              <a:sym typeface="Roboto"/>
            </a:endParaRPr>
          </a:p>
        </p:txBody>
      </p:sp>
      <p:sp>
        <p:nvSpPr>
          <p:cNvPr id="726" name="Google Shape;726;p64"/>
          <p:cNvSpPr/>
          <p:nvPr/>
        </p:nvSpPr>
        <p:spPr>
          <a:xfrm>
            <a:off x="3798579" y="3162205"/>
            <a:ext cx="675900" cy="276900"/>
          </a:xfrm>
          <a:prstGeom prst="rect">
            <a:avLst/>
          </a:prstGeom>
          <a:noFill/>
          <a:ln>
            <a:noFill/>
          </a:ln>
        </p:spPr>
        <p:txBody>
          <a:bodyPr anchorCtr="0" anchor="t" bIns="34275" lIns="34275" spcFirstLastPara="1" rIns="34275" wrap="square" tIns="3427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Scale</a:t>
            </a:r>
            <a:endParaRPr sz="1000">
              <a:solidFill>
                <a:srgbClr val="666666"/>
              </a:solidFill>
              <a:latin typeface="Roboto"/>
              <a:ea typeface="Roboto"/>
              <a:cs typeface="Roboto"/>
              <a:sym typeface="Roboto"/>
            </a:endParaRPr>
          </a:p>
        </p:txBody>
      </p:sp>
      <p:sp>
        <p:nvSpPr>
          <p:cNvPr id="727" name="Google Shape;727;p64"/>
          <p:cNvSpPr/>
          <p:nvPr/>
        </p:nvSpPr>
        <p:spPr>
          <a:xfrm>
            <a:off x="5047166" y="3162205"/>
            <a:ext cx="675900" cy="276900"/>
          </a:xfrm>
          <a:prstGeom prst="rect">
            <a:avLst/>
          </a:prstGeom>
          <a:noFill/>
          <a:ln>
            <a:noFill/>
          </a:ln>
        </p:spPr>
        <p:txBody>
          <a:bodyPr anchorCtr="0" anchor="t" bIns="34275" lIns="34275" spcFirstLastPara="1" rIns="34275" wrap="square" tIns="3427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Manage</a:t>
            </a:r>
            <a:endParaRPr sz="1000">
              <a:solidFill>
                <a:srgbClr val="666666"/>
              </a:solidFill>
              <a:latin typeface="Roboto"/>
              <a:ea typeface="Roboto"/>
              <a:cs typeface="Roboto"/>
              <a:sym typeface="Roboto"/>
            </a:endParaRPr>
          </a:p>
        </p:txBody>
      </p:sp>
      <p:sp>
        <p:nvSpPr>
          <p:cNvPr id="728" name="Google Shape;728;p64"/>
          <p:cNvSpPr/>
          <p:nvPr/>
        </p:nvSpPr>
        <p:spPr>
          <a:xfrm>
            <a:off x="6284374" y="3162205"/>
            <a:ext cx="675900" cy="276900"/>
          </a:xfrm>
          <a:prstGeom prst="rect">
            <a:avLst/>
          </a:prstGeom>
          <a:noFill/>
          <a:ln>
            <a:noFill/>
          </a:ln>
        </p:spPr>
        <p:txBody>
          <a:bodyPr anchorCtr="0" anchor="t" bIns="34275" lIns="34275" spcFirstLastPara="1" rIns="34275" wrap="square" tIns="3427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Analyze</a:t>
            </a:r>
            <a:endParaRPr sz="1000">
              <a:solidFill>
                <a:srgbClr val="666666"/>
              </a:solidFill>
              <a:latin typeface="Roboto"/>
              <a:ea typeface="Roboto"/>
              <a:cs typeface="Roboto"/>
              <a:sym typeface="Roboto"/>
            </a:endParaRPr>
          </a:p>
        </p:txBody>
      </p:sp>
      <p:sp>
        <p:nvSpPr>
          <p:cNvPr id="729" name="Google Shape;729;p64"/>
          <p:cNvSpPr/>
          <p:nvPr/>
        </p:nvSpPr>
        <p:spPr>
          <a:xfrm>
            <a:off x="7586009" y="3162205"/>
            <a:ext cx="675900" cy="253800"/>
          </a:xfrm>
          <a:prstGeom prst="rect">
            <a:avLst/>
          </a:prstGeom>
          <a:noFill/>
          <a:ln>
            <a:noFill/>
          </a:ln>
        </p:spPr>
        <p:txBody>
          <a:bodyPr anchorCtr="0" anchor="t" bIns="34275" lIns="34275" spcFirstLastPara="1" rIns="34275" wrap="square" tIns="3427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Connect</a:t>
            </a:r>
            <a:endParaRPr sz="1000">
              <a:solidFill>
                <a:srgbClr val="666666"/>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sp>
        <p:nvSpPr>
          <p:cNvPr id="734" name="Google Shape;734;p65"/>
          <p:cNvSpPr/>
          <p:nvPr/>
        </p:nvSpPr>
        <p:spPr>
          <a:xfrm>
            <a:off x="2418375" y="1960350"/>
            <a:ext cx="5953200" cy="1616100"/>
          </a:xfrm>
          <a:prstGeom prst="rect">
            <a:avLst/>
          </a:prstGeom>
          <a:solidFill>
            <a:srgbClr val="4285F4"/>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735" name="Google Shape;735;p65"/>
          <p:cNvSpPr txBox="1"/>
          <p:nvPr/>
        </p:nvSpPr>
        <p:spPr>
          <a:xfrm>
            <a:off x="513750" y="197325"/>
            <a:ext cx="8116500" cy="75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800">
                <a:solidFill>
                  <a:srgbClr val="666666"/>
                </a:solidFill>
                <a:latin typeface="Roboto"/>
                <a:ea typeface="Roboto"/>
                <a:cs typeface="Roboto"/>
                <a:sym typeface="Roboto"/>
              </a:rPr>
              <a:t>Bridging the gap</a:t>
            </a:r>
            <a:endParaRPr sz="2800">
              <a:solidFill>
                <a:srgbClr val="666666"/>
              </a:solidFill>
              <a:latin typeface="Roboto"/>
              <a:ea typeface="Roboto"/>
              <a:cs typeface="Roboto"/>
              <a:sym typeface="Roboto"/>
            </a:endParaRPr>
          </a:p>
          <a:p>
            <a:pPr indent="0" lvl="0" marL="0" rtl="0">
              <a:lnSpc>
                <a:spcPct val="115000"/>
              </a:lnSpc>
              <a:spcBef>
                <a:spcPts val="1800"/>
              </a:spcBef>
              <a:spcAft>
                <a:spcPts val="0"/>
              </a:spcAft>
              <a:buNone/>
            </a:pPr>
            <a:r>
              <a:t/>
            </a:r>
            <a:endParaRPr sz="1200">
              <a:solidFill>
                <a:srgbClr val="666666"/>
              </a:solidFill>
              <a:latin typeface="Roboto"/>
              <a:ea typeface="Roboto"/>
              <a:cs typeface="Roboto"/>
              <a:sym typeface="Roboto"/>
            </a:endParaRPr>
          </a:p>
        </p:txBody>
      </p:sp>
      <p:sp>
        <p:nvSpPr>
          <p:cNvPr id="736" name="Google Shape;736;p65"/>
          <p:cNvSpPr/>
          <p:nvPr/>
        </p:nvSpPr>
        <p:spPr>
          <a:xfrm>
            <a:off x="2418364" y="3761537"/>
            <a:ext cx="5953162" cy="817313"/>
          </a:xfrm>
          <a:prstGeom prst="rect">
            <a:avLst/>
          </a:prstGeom>
          <a:solidFill>
            <a:srgbClr val="F0F0F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pic>
        <p:nvPicPr>
          <p:cNvPr id="737" name="Google Shape;737;p65"/>
          <p:cNvPicPr preferRelativeResize="0"/>
          <p:nvPr/>
        </p:nvPicPr>
        <p:blipFill rotWithShape="1">
          <a:blip r:embed="rId3">
            <a:alphaModFix/>
          </a:blip>
          <a:srcRect b="0" l="0" r="0" t="0"/>
          <a:stretch/>
        </p:blipFill>
        <p:spPr>
          <a:xfrm>
            <a:off x="2824390" y="4067842"/>
            <a:ext cx="369900" cy="369900"/>
          </a:xfrm>
          <a:prstGeom prst="rect">
            <a:avLst/>
          </a:prstGeom>
          <a:noFill/>
          <a:ln>
            <a:noFill/>
          </a:ln>
        </p:spPr>
      </p:pic>
      <p:pic>
        <p:nvPicPr>
          <p:cNvPr id="738" name="Google Shape;738;p65"/>
          <p:cNvPicPr preferRelativeResize="0"/>
          <p:nvPr/>
        </p:nvPicPr>
        <p:blipFill rotWithShape="1">
          <a:blip r:embed="rId4">
            <a:alphaModFix/>
          </a:blip>
          <a:srcRect b="0" l="0" r="0" t="0"/>
          <a:stretch/>
        </p:blipFill>
        <p:spPr>
          <a:xfrm>
            <a:off x="3861109" y="4038697"/>
            <a:ext cx="428175" cy="428175"/>
          </a:xfrm>
          <a:prstGeom prst="rect">
            <a:avLst/>
          </a:prstGeom>
          <a:noFill/>
          <a:ln>
            <a:noFill/>
          </a:ln>
        </p:spPr>
      </p:pic>
      <p:pic>
        <p:nvPicPr>
          <p:cNvPr id="739" name="Google Shape;739;p65"/>
          <p:cNvPicPr preferRelativeResize="0"/>
          <p:nvPr/>
        </p:nvPicPr>
        <p:blipFill rotWithShape="1">
          <a:blip r:embed="rId5">
            <a:alphaModFix/>
          </a:blip>
          <a:srcRect b="0" l="0" r="0" t="0"/>
          <a:stretch/>
        </p:blipFill>
        <p:spPr>
          <a:xfrm>
            <a:off x="4966279" y="4062185"/>
            <a:ext cx="404663" cy="404663"/>
          </a:xfrm>
          <a:prstGeom prst="rect">
            <a:avLst/>
          </a:prstGeom>
          <a:noFill/>
          <a:ln>
            <a:noFill/>
          </a:ln>
        </p:spPr>
      </p:pic>
      <p:pic>
        <p:nvPicPr>
          <p:cNvPr id="740" name="Google Shape;740;p65"/>
          <p:cNvPicPr preferRelativeResize="0"/>
          <p:nvPr/>
        </p:nvPicPr>
        <p:blipFill rotWithShape="1">
          <a:blip r:embed="rId6">
            <a:alphaModFix/>
          </a:blip>
          <a:srcRect b="0" l="0" r="0" t="0"/>
          <a:stretch/>
        </p:blipFill>
        <p:spPr>
          <a:xfrm>
            <a:off x="6168126" y="4073794"/>
            <a:ext cx="579263" cy="308925"/>
          </a:xfrm>
          <a:prstGeom prst="rect">
            <a:avLst/>
          </a:prstGeom>
          <a:noFill/>
          <a:ln>
            <a:noFill/>
          </a:ln>
        </p:spPr>
      </p:pic>
      <p:pic>
        <p:nvPicPr>
          <p:cNvPr id="741" name="Google Shape;741;p65"/>
          <p:cNvPicPr preferRelativeResize="0"/>
          <p:nvPr/>
        </p:nvPicPr>
        <p:blipFill rotWithShape="1">
          <a:blip r:embed="rId7">
            <a:alphaModFix/>
          </a:blip>
          <a:srcRect b="0" l="0" r="0" t="0"/>
          <a:stretch/>
        </p:blipFill>
        <p:spPr>
          <a:xfrm>
            <a:off x="7543013" y="4098337"/>
            <a:ext cx="472950" cy="278438"/>
          </a:xfrm>
          <a:prstGeom prst="rect">
            <a:avLst/>
          </a:prstGeom>
          <a:noFill/>
          <a:ln>
            <a:noFill/>
          </a:ln>
        </p:spPr>
      </p:pic>
      <p:pic>
        <p:nvPicPr>
          <p:cNvPr id="742" name="Google Shape;742;p65"/>
          <p:cNvPicPr preferRelativeResize="0"/>
          <p:nvPr/>
        </p:nvPicPr>
        <p:blipFill rotWithShape="1">
          <a:blip r:embed="rId8">
            <a:alphaModFix/>
          </a:blip>
          <a:srcRect b="0" l="0" r="0" t="0"/>
          <a:stretch/>
        </p:blipFill>
        <p:spPr>
          <a:xfrm>
            <a:off x="7563202" y="4169898"/>
            <a:ext cx="394425" cy="140850"/>
          </a:xfrm>
          <a:prstGeom prst="rect">
            <a:avLst/>
          </a:prstGeom>
          <a:noFill/>
          <a:ln>
            <a:noFill/>
          </a:ln>
        </p:spPr>
      </p:pic>
      <p:sp>
        <p:nvSpPr>
          <p:cNvPr id="743" name="Google Shape;743;p65"/>
          <p:cNvSpPr/>
          <p:nvPr/>
        </p:nvSpPr>
        <p:spPr>
          <a:xfrm>
            <a:off x="5543491" y="3776479"/>
            <a:ext cx="1887525" cy="346275"/>
          </a:xfrm>
          <a:prstGeom prst="rect">
            <a:avLst/>
          </a:prstGeom>
          <a:noFill/>
          <a:ln>
            <a:noFill/>
          </a:ln>
        </p:spPr>
        <p:txBody>
          <a:bodyPr anchorCtr="0" anchor="t" bIns="68625" lIns="68625" spcFirstLastPara="1" rIns="68625" wrap="square" tIns="6862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Data Warehouse</a:t>
            </a:r>
            <a:endParaRPr sz="1000">
              <a:solidFill>
                <a:srgbClr val="666666"/>
              </a:solidFill>
              <a:latin typeface="Roboto"/>
              <a:ea typeface="Roboto"/>
              <a:cs typeface="Roboto"/>
              <a:sym typeface="Roboto"/>
            </a:endParaRPr>
          </a:p>
        </p:txBody>
      </p:sp>
      <p:sp>
        <p:nvSpPr>
          <p:cNvPr id="744" name="Google Shape;744;p65"/>
          <p:cNvSpPr/>
          <p:nvPr/>
        </p:nvSpPr>
        <p:spPr>
          <a:xfrm>
            <a:off x="2441595" y="3794993"/>
            <a:ext cx="1135463" cy="323213"/>
          </a:xfrm>
          <a:prstGeom prst="rect">
            <a:avLst/>
          </a:prstGeom>
          <a:noFill/>
          <a:ln>
            <a:noFill/>
          </a:ln>
        </p:spPr>
        <p:txBody>
          <a:bodyPr anchorCtr="0" anchor="t" bIns="68625" lIns="68625" spcFirstLastPara="1" rIns="68625" wrap="square" tIns="6862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CRM, ERP, etc.</a:t>
            </a:r>
            <a:endParaRPr sz="1000">
              <a:solidFill>
                <a:srgbClr val="666666"/>
              </a:solidFill>
              <a:latin typeface="Roboto"/>
              <a:ea typeface="Roboto"/>
              <a:cs typeface="Roboto"/>
              <a:sym typeface="Roboto"/>
            </a:endParaRPr>
          </a:p>
        </p:txBody>
      </p:sp>
      <p:sp>
        <p:nvSpPr>
          <p:cNvPr id="745" name="Google Shape;745;p65"/>
          <p:cNvSpPr/>
          <p:nvPr/>
        </p:nvSpPr>
        <p:spPr>
          <a:xfrm>
            <a:off x="3782782" y="3788459"/>
            <a:ext cx="594788" cy="346275"/>
          </a:xfrm>
          <a:prstGeom prst="rect">
            <a:avLst/>
          </a:prstGeom>
          <a:noFill/>
          <a:ln>
            <a:noFill/>
          </a:ln>
        </p:spPr>
        <p:txBody>
          <a:bodyPr anchorCtr="0" anchor="t" bIns="68625" lIns="68625" spcFirstLastPara="1" rIns="68625" wrap="square" tIns="6862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SOA</a:t>
            </a:r>
            <a:endParaRPr sz="1000">
              <a:solidFill>
                <a:srgbClr val="666666"/>
              </a:solidFill>
              <a:latin typeface="Roboto"/>
              <a:ea typeface="Roboto"/>
              <a:cs typeface="Roboto"/>
              <a:sym typeface="Roboto"/>
            </a:endParaRPr>
          </a:p>
        </p:txBody>
      </p:sp>
      <p:sp>
        <p:nvSpPr>
          <p:cNvPr id="746" name="Google Shape;746;p65"/>
          <p:cNvSpPr/>
          <p:nvPr/>
        </p:nvSpPr>
        <p:spPr>
          <a:xfrm>
            <a:off x="4676129" y="3788459"/>
            <a:ext cx="997988" cy="346275"/>
          </a:xfrm>
          <a:prstGeom prst="rect">
            <a:avLst/>
          </a:prstGeom>
          <a:noFill/>
          <a:ln>
            <a:noFill/>
          </a:ln>
        </p:spPr>
        <p:txBody>
          <a:bodyPr anchorCtr="0" anchor="t" bIns="68625" lIns="68625" spcFirstLastPara="1" rIns="68625" wrap="square" tIns="6862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Database</a:t>
            </a:r>
            <a:endParaRPr sz="1000">
              <a:solidFill>
                <a:srgbClr val="666666"/>
              </a:solidFill>
              <a:latin typeface="Roboto"/>
              <a:ea typeface="Roboto"/>
              <a:cs typeface="Roboto"/>
              <a:sym typeface="Roboto"/>
            </a:endParaRPr>
          </a:p>
        </p:txBody>
      </p:sp>
      <p:sp>
        <p:nvSpPr>
          <p:cNvPr id="747" name="Google Shape;747;p65"/>
          <p:cNvSpPr/>
          <p:nvPr/>
        </p:nvSpPr>
        <p:spPr>
          <a:xfrm>
            <a:off x="7369283" y="3784159"/>
            <a:ext cx="925650" cy="346275"/>
          </a:xfrm>
          <a:prstGeom prst="rect">
            <a:avLst/>
          </a:prstGeom>
          <a:noFill/>
          <a:ln>
            <a:noFill/>
          </a:ln>
        </p:spPr>
        <p:txBody>
          <a:bodyPr anchorCtr="0" anchor="t" bIns="68625" lIns="68625" spcFirstLastPara="1" rIns="68625" wrap="square" tIns="6862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Data Lake</a:t>
            </a:r>
            <a:endParaRPr sz="1000">
              <a:solidFill>
                <a:srgbClr val="666666"/>
              </a:solidFill>
              <a:latin typeface="Roboto"/>
              <a:ea typeface="Roboto"/>
              <a:cs typeface="Roboto"/>
              <a:sym typeface="Roboto"/>
            </a:endParaRPr>
          </a:p>
        </p:txBody>
      </p:sp>
      <p:grpSp>
        <p:nvGrpSpPr>
          <p:cNvPr id="748" name="Google Shape;748;p65"/>
          <p:cNvGrpSpPr/>
          <p:nvPr/>
        </p:nvGrpSpPr>
        <p:grpSpPr>
          <a:xfrm>
            <a:off x="2418364" y="3486446"/>
            <a:ext cx="5953162" cy="279000"/>
            <a:chOff x="0" y="0"/>
            <a:chExt cx="15875100" cy="744000"/>
          </a:xfrm>
        </p:grpSpPr>
        <p:sp>
          <p:nvSpPr>
            <p:cNvPr id="749" name="Google Shape;749;p65"/>
            <p:cNvSpPr/>
            <p:nvPr/>
          </p:nvSpPr>
          <p:spPr>
            <a:xfrm>
              <a:off x="0" y="0"/>
              <a:ext cx="15875100" cy="744000"/>
            </a:xfrm>
            <a:prstGeom prst="rect">
              <a:avLst/>
            </a:prstGeom>
            <a:solidFill>
              <a:srgbClr val="A6AAA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750" name="Google Shape;750;p65"/>
            <p:cNvSpPr/>
            <p:nvPr/>
          </p:nvSpPr>
          <p:spPr>
            <a:xfrm>
              <a:off x="0" y="94980"/>
              <a:ext cx="15875100" cy="554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000">
                  <a:solidFill>
                    <a:srgbClr val="FFFFFF"/>
                  </a:solidFill>
                  <a:latin typeface="Roboto"/>
                  <a:ea typeface="Roboto"/>
                  <a:cs typeface="Roboto"/>
                  <a:sym typeface="Roboto"/>
                </a:rPr>
                <a:t>ESB / Integration</a:t>
              </a:r>
              <a:endParaRPr sz="1000">
                <a:solidFill>
                  <a:srgbClr val="FFFFFF"/>
                </a:solidFill>
                <a:latin typeface="Roboto"/>
                <a:ea typeface="Roboto"/>
                <a:cs typeface="Roboto"/>
                <a:sym typeface="Roboto"/>
              </a:endParaRPr>
            </a:p>
          </p:txBody>
        </p:sp>
      </p:grpSp>
      <p:sp>
        <p:nvSpPr>
          <p:cNvPr id="751" name="Google Shape;751;p65"/>
          <p:cNvSpPr/>
          <p:nvPr/>
        </p:nvSpPr>
        <p:spPr>
          <a:xfrm>
            <a:off x="1059144" y="899889"/>
            <a:ext cx="1350300" cy="1350300"/>
          </a:xfrm>
          <a:custGeom>
            <a:rect b="b" l="l" r="r" t="t"/>
            <a:pathLst>
              <a:path extrusionOk="0" h="120000" w="120000">
                <a:moveTo>
                  <a:pt x="102425" y="17574"/>
                </a:moveTo>
                <a:cubicBezTo>
                  <a:pt x="125860" y="41004"/>
                  <a:pt x="125860" y="78995"/>
                  <a:pt x="102425" y="102425"/>
                </a:cubicBezTo>
                <a:cubicBezTo>
                  <a:pt x="78995" y="125860"/>
                  <a:pt x="41004" y="125860"/>
                  <a:pt x="17574" y="102425"/>
                </a:cubicBezTo>
                <a:cubicBezTo>
                  <a:pt x="-5860" y="78995"/>
                  <a:pt x="-5860" y="41004"/>
                  <a:pt x="17574" y="17574"/>
                </a:cubicBezTo>
                <a:cubicBezTo>
                  <a:pt x="41004" y="-5860"/>
                  <a:pt x="78995" y="-5860"/>
                  <a:pt x="102425" y="17574"/>
                </a:cubicBezTo>
                <a:close/>
              </a:path>
            </a:pathLst>
          </a:cu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nvGrpSpPr>
          <p:cNvPr id="752" name="Google Shape;752;p65"/>
          <p:cNvGrpSpPr/>
          <p:nvPr/>
        </p:nvGrpSpPr>
        <p:grpSpPr>
          <a:xfrm>
            <a:off x="1266317" y="1143350"/>
            <a:ext cx="820686" cy="803071"/>
            <a:chOff x="31" y="0"/>
            <a:chExt cx="2188497" cy="2141523"/>
          </a:xfrm>
        </p:grpSpPr>
        <p:sp>
          <p:nvSpPr>
            <p:cNvPr id="753" name="Google Shape;753;p65"/>
            <p:cNvSpPr/>
            <p:nvPr/>
          </p:nvSpPr>
          <p:spPr>
            <a:xfrm flipH="1">
              <a:off x="31" y="911805"/>
              <a:ext cx="582000" cy="414300"/>
            </a:xfrm>
            <a:custGeom>
              <a:rect b="b" l="l" r="r" t="t"/>
              <a:pathLst>
                <a:path extrusionOk="0" h="120000" w="120000">
                  <a:moveTo>
                    <a:pt x="120000" y="104838"/>
                  </a:moveTo>
                  <a:lnTo>
                    <a:pt x="52800" y="0"/>
                  </a:lnTo>
                  <a:lnTo>
                    <a:pt x="0" y="120000"/>
                  </a:ln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754" name="Google Shape;754;p65"/>
            <p:cNvSpPr/>
            <p:nvPr/>
          </p:nvSpPr>
          <p:spPr>
            <a:xfrm flipH="1">
              <a:off x="287114" y="911805"/>
              <a:ext cx="707400" cy="1162800"/>
            </a:xfrm>
            <a:custGeom>
              <a:rect b="b" l="l" r="r" t="t"/>
              <a:pathLst>
                <a:path extrusionOk="0" h="120000" w="120000">
                  <a:moveTo>
                    <a:pt x="114981" y="0"/>
                  </a:moveTo>
                  <a:cubicBezTo>
                    <a:pt x="136708" y="52300"/>
                    <a:pt x="85949" y="106772"/>
                    <a:pt x="0" y="120000"/>
                  </a:cubicBez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755" name="Google Shape;755;p65"/>
            <p:cNvSpPr/>
            <p:nvPr/>
          </p:nvSpPr>
          <p:spPr>
            <a:xfrm flipH="1">
              <a:off x="1378400" y="0"/>
              <a:ext cx="484500" cy="499800"/>
            </a:xfrm>
            <a:custGeom>
              <a:rect b="b" l="l" r="r" t="t"/>
              <a:pathLst>
                <a:path extrusionOk="0" h="120000" w="120000">
                  <a:moveTo>
                    <a:pt x="45050" y="0"/>
                  </a:moveTo>
                  <a:lnTo>
                    <a:pt x="0" y="108438"/>
                  </a:lnTo>
                  <a:lnTo>
                    <a:pt x="120000" y="120000"/>
                  </a:ln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756" name="Google Shape;756;p65"/>
            <p:cNvSpPr/>
            <p:nvPr/>
          </p:nvSpPr>
          <p:spPr>
            <a:xfrm flipH="1">
              <a:off x="521600" y="217093"/>
              <a:ext cx="1341300" cy="327000"/>
            </a:xfrm>
            <a:custGeom>
              <a:rect b="b" l="l" r="r" t="t"/>
              <a:pathLst>
                <a:path extrusionOk="0" h="120000" w="120000">
                  <a:moveTo>
                    <a:pt x="0" y="84338"/>
                  </a:moveTo>
                  <a:cubicBezTo>
                    <a:pt x="35683" y="-39546"/>
                    <a:pt x="89794" y="-26362"/>
                    <a:pt x="120000" y="120000"/>
                  </a:cubicBez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757" name="Google Shape;757;p65"/>
            <p:cNvSpPr/>
            <p:nvPr/>
          </p:nvSpPr>
          <p:spPr>
            <a:xfrm flipH="1">
              <a:off x="1533067" y="1628223"/>
              <a:ext cx="481800" cy="513300"/>
            </a:xfrm>
            <a:custGeom>
              <a:rect b="b" l="l" r="r" t="t"/>
              <a:pathLst>
                <a:path extrusionOk="0" h="120000" w="120000">
                  <a:moveTo>
                    <a:pt x="0" y="120000"/>
                  </a:moveTo>
                  <a:lnTo>
                    <a:pt x="120000" y="103477"/>
                  </a:lnTo>
                  <a:lnTo>
                    <a:pt x="69500" y="0"/>
                  </a:ln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758" name="Google Shape;758;p65"/>
            <p:cNvSpPr/>
            <p:nvPr/>
          </p:nvSpPr>
          <p:spPr>
            <a:xfrm flipH="1">
              <a:off x="1546828" y="868386"/>
              <a:ext cx="641700" cy="1209000"/>
            </a:xfrm>
            <a:custGeom>
              <a:rect b="b" l="l" r="r" t="t"/>
              <a:pathLst>
                <a:path extrusionOk="0" h="120000" w="120000">
                  <a:moveTo>
                    <a:pt x="120000" y="120000"/>
                  </a:moveTo>
                  <a:cubicBezTo>
                    <a:pt x="27838" y="102705"/>
                    <a:pt x="-22660" y="48916"/>
                    <a:pt x="9926" y="0"/>
                  </a:cubicBez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sp>
        <p:nvSpPr>
          <p:cNvPr id="759" name="Google Shape;759;p65"/>
          <p:cNvSpPr/>
          <p:nvPr/>
        </p:nvSpPr>
        <p:spPr>
          <a:xfrm>
            <a:off x="1059144" y="3329559"/>
            <a:ext cx="1350300" cy="1350300"/>
          </a:xfrm>
          <a:custGeom>
            <a:rect b="b" l="l" r="r" t="t"/>
            <a:pathLst>
              <a:path extrusionOk="0" h="120000" w="120000">
                <a:moveTo>
                  <a:pt x="102425" y="17574"/>
                </a:moveTo>
                <a:cubicBezTo>
                  <a:pt x="125860" y="41004"/>
                  <a:pt x="125860" y="78995"/>
                  <a:pt x="102425" y="102425"/>
                </a:cubicBezTo>
                <a:cubicBezTo>
                  <a:pt x="78995" y="125860"/>
                  <a:pt x="41004" y="125860"/>
                  <a:pt x="17574" y="102425"/>
                </a:cubicBezTo>
                <a:cubicBezTo>
                  <a:pt x="-5860" y="78995"/>
                  <a:pt x="-5860" y="41004"/>
                  <a:pt x="17574" y="17574"/>
                </a:cubicBezTo>
                <a:cubicBezTo>
                  <a:pt x="41004" y="-5860"/>
                  <a:pt x="78995" y="-5860"/>
                  <a:pt x="102425" y="17574"/>
                </a:cubicBezTo>
                <a:close/>
              </a:path>
            </a:pathLst>
          </a:cu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nvGrpSpPr>
          <p:cNvPr id="760" name="Google Shape;760;p65"/>
          <p:cNvGrpSpPr/>
          <p:nvPr/>
        </p:nvGrpSpPr>
        <p:grpSpPr>
          <a:xfrm>
            <a:off x="1263073" y="3574067"/>
            <a:ext cx="820687" cy="803071"/>
            <a:chOff x="31" y="0"/>
            <a:chExt cx="2188498" cy="2141523"/>
          </a:xfrm>
        </p:grpSpPr>
        <p:sp>
          <p:nvSpPr>
            <p:cNvPr id="761" name="Google Shape;761;p65"/>
            <p:cNvSpPr/>
            <p:nvPr/>
          </p:nvSpPr>
          <p:spPr>
            <a:xfrm flipH="1">
              <a:off x="31" y="911804"/>
              <a:ext cx="582000" cy="414300"/>
            </a:xfrm>
            <a:custGeom>
              <a:rect b="b" l="l" r="r" t="t"/>
              <a:pathLst>
                <a:path extrusionOk="0" h="120000" w="120000">
                  <a:moveTo>
                    <a:pt x="120000" y="104838"/>
                  </a:moveTo>
                  <a:lnTo>
                    <a:pt x="52800" y="0"/>
                  </a:lnTo>
                  <a:lnTo>
                    <a:pt x="0" y="120000"/>
                  </a:ln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762" name="Google Shape;762;p65"/>
            <p:cNvSpPr/>
            <p:nvPr/>
          </p:nvSpPr>
          <p:spPr>
            <a:xfrm flipH="1">
              <a:off x="287115" y="911805"/>
              <a:ext cx="707400" cy="1162800"/>
            </a:xfrm>
            <a:custGeom>
              <a:rect b="b" l="l" r="r" t="t"/>
              <a:pathLst>
                <a:path extrusionOk="0" h="120000" w="120000">
                  <a:moveTo>
                    <a:pt x="114981" y="0"/>
                  </a:moveTo>
                  <a:cubicBezTo>
                    <a:pt x="136708" y="52300"/>
                    <a:pt x="85949" y="106772"/>
                    <a:pt x="0" y="120000"/>
                  </a:cubicBez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763" name="Google Shape;763;p65"/>
            <p:cNvSpPr/>
            <p:nvPr/>
          </p:nvSpPr>
          <p:spPr>
            <a:xfrm flipH="1">
              <a:off x="1378401" y="0"/>
              <a:ext cx="484500" cy="499800"/>
            </a:xfrm>
            <a:custGeom>
              <a:rect b="b" l="l" r="r" t="t"/>
              <a:pathLst>
                <a:path extrusionOk="0" h="120000" w="120000">
                  <a:moveTo>
                    <a:pt x="45050" y="0"/>
                  </a:moveTo>
                  <a:lnTo>
                    <a:pt x="0" y="108438"/>
                  </a:lnTo>
                  <a:lnTo>
                    <a:pt x="120000" y="120000"/>
                  </a:ln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764" name="Google Shape;764;p65"/>
            <p:cNvSpPr/>
            <p:nvPr/>
          </p:nvSpPr>
          <p:spPr>
            <a:xfrm flipH="1">
              <a:off x="521601" y="217093"/>
              <a:ext cx="1341300" cy="327000"/>
            </a:xfrm>
            <a:custGeom>
              <a:rect b="b" l="l" r="r" t="t"/>
              <a:pathLst>
                <a:path extrusionOk="0" h="120000" w="120000">
                  <a:moveTo>
                    <a:pt x="0" y="84338"/>
                  </a:moveTo>
                  <a:cubicBezTo>
                    <a:pt x="35683" y="-39546"/>
                    <a:pt x="89794" y="-26362"/>
                    <a:pt x="120000" y="120000"/>
                  </a:cubicBez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765" name="Google Shape;765;p65"/>
            <p:cNvSpPr/>
            <p:nvPr/>
          </p:nvSpPr>
          <p:spPr>
            <a:xfrm flipH="1">
              <a:off x="1533068" y="1628223"/>
              <a:ext cx="481800" cy="513300"/>
            </a:xfrm>
            <a:custGeom>
              <a:rect b="b" l="l" r="r" t="t"/>
              <a:pathLst>
                <a:path extrusionOk="0" h="120000" w="120000">
                  <a:moveTo>
                    <a:pt x="0" y="120000"/>
                  </a:moveTo>
                  <a:lnTo>
                    <a:pt x="120000" y="103477"/>
                  </a:lnTo>
                  <a:lnTo>
                    <a:pt x="69500" y="0"/>
                  </a:ln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766" name="Google Shape;766;p65"/>
            <p:cNvSpPr/>
            <p:nvPr/>
          </p:nvSpPr>
          <p:spPr>
            <a:xfrm flipH="1">
              <a:off x="1546829" y="868385"/>
              <a:ext cx="641700" cy="1209000"/>
            </a:xfrm>
            <a:custGeom>
              <a:rect b="b" l="l" r="r" t="t"/>
              <a:pathLst>
                <a:path extrusionOk="0" h="120000" w="120000">
                  <a:moveTo>
                    <a:pt x="120000" y="120000"/>
                  </a:moveTo>
                  <a:cubicBezTo>
                    <a:pt x="27838" y="102705"/>
                    <a:pt x="-22660" y="48916"/>
                    <a:pt x="9926" y="0"/>
                  </a:cubicBezTo>
                </a:path>
              </a:pathLst>
            </a:custGeom>
            <a:noFill/>
            <a:ln cap="flat" cmpd="sng" w="63500">
              <a:solidFill>
                <a:srgbClr val="B7B7B7"/>
              </a:solidFill>
              <a:prstDash val="solid"/>
              <a:miter lim="8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sp>
        <p:nvSpPr>
          <p:cNvPr id="767" name="Google Shape;767;p65"/>
          <p:cNvSpPr/>
          <p:nvPr/>
        </p:nvSpPr>
        <p:spPr>
          <a:xfrm>
            <a:off x="1551433" y="1471243"/>
            <a:ext cx="366000" cy="2079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200">
                <a:solidFill>
                  <a:srgbClr val="666666"/>
                </a:solidFill>
                <a:latin typeface="Roboto"/>
                <a:ea typeface="Roboto"/>
                <a:cs typeface="Roboto"/>
                <a:sym typeface="Roboto"/>
              </a:rPr>
              <a:t>Days</a:t>
            </a:r>
            <a:endParaRPr sz="1200">
              <a:solidFill>
                <a:srgbClr val="666666"/>
              </a:solidFill>
              <a:latin typeface="Roboto"/>
              <a:ea typeface="Roboto"/>
              <a:cs typeface="Roboto"/>
              <a:sym typeface="Roboto"/>
            </a:endParaRPr>
          </a:p>
        </p:txBody>
      </p:sp>
      <p:sp>
        <p:nvSpPr>
          <p:cNvPr id="768" name="Google Shape;768;p65"/>
          <p:cNvSpPr/>
          <p:nvPr/>
        </p:nvSpPr>
        <p:spPr>
          <a:xfrm>
            <a:off x="1556919" y="3900913"/>
            <a:ext cx="394800" cy="207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 sz="1200">
                <a:solidFill>
                  <a:srgbClr val="666666"/>
                </a:solidFill>
                <a:latin typeface="Roboto"/>
                <a:ea typeface="Roboto"/>
                <a:cs typeface="Roboto"/>
                <a:sym typeface="Roboto"/>
              </a:rPr>
              <a:t>Years</a:t>
            </a:r>
            <a:endParaRPr sz="1200">
              <a:solidFill>
                <a:srgbClr val="666666"/>
              </a:solidFill>
              <a:latin typeface="Roboto"/>
              <a:ea typeface="Roboto"/>
              <a:cs typeface="Roboto"/>
              <a:sym typeface="Roboto"/>
            </a:endParaRPr>
          </a:p>
        </p:txBody>
      </p:sp>
      <p:sp>
        <p:nvSpPr>
          <p:cNvPr id="769" name="Google Shape;769;p65"/>
          <p:cNvSpPr/>
          <p:nvPr/>
        </p:nvSpPr>
        <p:spPr>
          <a:xfrm rot="-5413596">
            <a:off x="310634" y="2694393"/>
            <a:ext cx="1517112" cy="190502"/>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 sz="1000">
                <a:solidFill>
                  <a:srgbClr val="666666"/>
                </a:solidFill>
                <a:latin typeface="Roboto"/>
                <a:ea typeface="Roboto"/>
                <a:cs typeface="Roboto"/>
                <a:sym typeface="Roboto"/>
              </a:rPr>
              <a:t>Pace of change</a:t>
            </a:r>
            <a:endParaRPr sz="1000">
              <a:solidFill>
                <a:srgbClr val="666666"/>
              </a:solidFill>
              <a:latin typeface="Roboto"/>
              <a:ea typeface="Roboto"/>
              <a:cs typeface="Roboto"/>
              <a:sym typeface="Roboto"/>
            </a:endParaRPr>
          </a:p>
        </p:txBody>
      </p:sp>
      <p:sp>
        <p:nvSpPr>
          <p:cNvPr id="770" name="Google Shape;770;p65"/>
          <p:cNvSpPr/>
          <p:nvPr/>
        </p:nvSpPr>
        <p:spPr>
          <a:xfrm rot="-5400000">
            <a:off x="539296" y="2617890"/>
            <a:ext cx="1459200" cy="284700"/>
          </a:xfrm>
          <a:prstGeom prst="rightArrow">
            <a:avLst>
              <a:gd fmla="val 52612" name="adj1"/>
              <a:gd fmla="val 49515" name="adj2"/>
            </a:avLst>
          </a:prstGeom>
          <a:solidFill>
            <a:srgbClr val="CCCCC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nvGrpSpPr>
          <p:cNvPr id="771" name="Google Shape;771;p65"/>
          <p:cNvGrpSpPr/>
          <p:nvPr/>
        </p:nvGrpSpPr>
        <p:grpSpPr>
          <a:xfrm>
            <a:off x="7339060" y="1398747"/>
            <a:ext cx="319120" cy="434805"/>
            <a:chOff x="0" y="0"/>
            <a:chExt cx="834300" cy="1088100"/>
          </a:xfrm>
        </p:grpSpPr>
        <p:sp>
          <p:nvSpPr>
            <p:cNvPr id="772" name="Google Shape;772;p65"/>
            <p:cNvSpPr/>
            <p:nvPr/>
          </p:nvSpPr>
          <p:spPr>
            <a:xfrm>
              <a:off x="0" y="0"/>
              <a:ext cx="834300" cy="1088100"/>
            </a:xfrm>
            <a:custGeom>
              <a:rect b="b" l="l" r="r" t="t"/>
              <a:pathLst>
                <a:path extrusionOk="0" h="120000" w="120000">
                  <a:moveTo>
                    <a:pt x="104350" y="96000"/>
                  </a:moveTo>
                  <a:lnTo>
                    <a:pt x="15650" y="96000"/>
                  </a:lnTo>
                  <a:lnTo>
                    <a:pt x="15650" y="16000"/>
                  </a:lnTo>
                  <a:lnTo>
                    <a:pt x="104350" y="16000"/>
                  </a:lnTo>
                  <a:cubicBezTo>
                    <a:pt x="104350" y="16000"/>
                    <a:pt x="104350" y="96000"/>
                    <a:pt x="104350" y="96000"/>
                  </a:cubicBezTo>
                  <a:close/>
                  <a:moveTo>
                    <a:pt x="60000" y="112000"/>
                  </a:moveTo>
                  <a:cubicBezTo>
                    <a:pt x="55683" y="112000"/>
                    <a:pt x="52172" y="109311"/>
                    <a:pt x="52172" y="106000"/>
                  </a:cubicBezTo>
                  <a:cubicBezTo>
                    <a:pt x="52172" y="102688"/>
                    <a:pt x="55683" y="100000"/>
                    <a:pt x="60000" y="100000"/>
                  </a:cubicBezTo>
                  <a:cubicBezTo>
                    <a:pt x="64316" y="100000"/>
                    <a:pt x="67827" y="102688"/>
                    <a:pt x="67827" y="106000"/>
                  </a:cubicBezTo>
                  <a:cubicBezTo>
                    <a:pt x="67827" y="109311"/>
                    <a:pt x="64316" y="112000"/>
                    <a:pt x="60000" y="112000"/>
                  </a:cubicBezTo>
                  <a:close/>
                  <a:moveTo>
                    <a:pt x="60000" y="7000"/>
                  </a:moveTo>
                  <a:cubicBezTo>
                    <a:pt x="62155" y="7000"/>
                    <a:pt x="63911" y="8344"/>
                    <a:pt x="63911" y="10000"/>
                  </a:cubicBezTo>
                  <a:cubicBezTo>
                    <a:pt x="63911" y="11655"/>
                    <a:pt x="62155" y="13000"/>
                    <a:pt x="60000" y="13000"/>
                  </a:cubicBezTo>
                  <a:cubicBezTo>
                    <a:pt x="57844" y="13000"/>
                    <a:pt x="56088" y="11655"/>
                    <a:pt x="56088" y="10000"/>
                  </a:cubicBezTo>
                  <a:cubicBezTo>
                    <a:pt x="56088" y="8344"/>
                    <a:pt x="57844" y="7000"/>
                    <a:pt x="60000" y="7000"/>
                  </a:cubicBezTo>
                  <a:close/>
                  <a:moveTo>
                    <a:pt x="104350" y="0"/>
                  </a:moveTo>
                  <a:lnTo>
                    <a:pt x="15650" y="0"/>
                  </a:lnTo>
                  <a:cubicBezTo>
                    <a:pt x="7022" y="0"/>
                    <a:pt x="0" y="5383"/>
                    <a:pt x="0" y="12000"/>
                  </a:cubicBezTo>
                  <a:lnTo>
                    <a:pt x="0" y="108000"/>
                  </a:lnTo>
                  <a:cubicBezTo>
                    <a:pt x="0" y="114616"/>
                    <a:pt x="7022" y="120000"/>
                    <a:pt x="15650" y="120000"/>
                  </a:cubicBezTo>
                  <a:lnTo>
                    <a:pt x="104350" y="120000"/>
                  </a:lnTo>
                  <a:cubicBezTo>
                    <a:pt x="112977" y="120000"/>
                    <a:pt x="120000" y="114616"/>
                    <a:pt x="120000" y="108000"/>
                  </a:cubicBezTo>
                  <a:lnTo>
                    <a:pt x="120000" y="12000"/>
                  </a:lnTo>
                  <a:cubicBezTo>
                    <a:pt x="120000" y="5383"/>
                    <a:pt x="112977" y="0"/>
                    <a:pt x="10435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773" name="Google Shape;773;p65"/>
            <p:cNvSpPr/>
            <p:nvPr/>
          </p:nvSpPr>
          <p:spPr>
            <a:xfrm>
              <a:off x="219088" y="253454"/>
              <a:ext cx="108900" cy="1089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774" name="Google Shape;774;p65"/>
            <p:cNvSpPr/>
            <p:nvPr/>
          </p:nvSpPr>
          <p:spPr>
            <a:xfrm>
              <a:off x="360851" y="253454"/>
              <a:ext cx="108900" cy="1089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775" name="Google Shape;775;p65"/>
            <p:cNvSpPr/>
            <p:nvPr/>
          </p:nvSpPr>
          <p:spPr>
            <a:xfrm>
              <a:off x="506909" y="253454"/>
              <a:ext cx="108900" cy="1089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776" name="Google Shape;776;p65"/>
            <p:cNvSpPr/>
            <p:nvPr/>
          </p:nvSpPr>
          <p:spPr>
            <a:xfrm>
              <a:off x="219088" y="399513"/>
              <a:ext cx="108900" cy="1089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777" name="Google Shape;777;p65"/>
            <p:cNvSpPr/>
            <p:nvPr/>
          </p:nvSpPr>
          <p:spPr>
            <a:xfrm>
              <a:off x="360851" y="399513"/>
              <a:ext cx="108900" cy="1089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778" name="Google Shape;778;p65"/>
            <p:cNvSpPr/>
            <p:nvPr/>
          </p:nvSpPr>
          <p:spPr>
            <a:xfrm>
              <a:off x="506909" y="399513"/>
              <a:ext cx="108900" cy="1089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779" name="Google Shape;779;p65"/>
            <p:cNvSpPr/>
            <p:nvPr/>
          </p:nvSpPr>
          <p:spPr>
            <a:xfrm>
              <a:off x="219088" y="541276"/>
              <a:ext cx="108900" cy="1089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sp>
          <p:nvSpPr>
            <p:cNvPr id="780" name="Google Shape;780;p65"/>
            <p:cNvSpPr/>
            <p:nvPr/>
          </p:nvSpPr>
          <p:spPr>
            <a:xfrm>
              <a:off x="360851" y="541276"/>
              <a:ext cx="108900" cy="1089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F4B400"/>
            </a:solidFill>
            <a:ln>
              <a:noFill/>
            </a:ln>
          </p:spPr>
          <p:txBody>
            <a:bodyPr anchorCtr="0" anchor="ctr" bIns="28600" lIns="28600" spcFirstLastPara="1" rIns="28600" wrap="square" tIns="28600">
              <a:noAutofit/>
            </a:bodyPr>
            <a:lstStyle/>
            <a:p>
              <a:pPr indent="0" lvl="0" marL="0" marR="0" rtl="0" algn="ctr">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grpSp>
        <p:nvGrpSpPr>
          <p:cNvPr id="781" name="Google Shape;781;p65"/>
          <p:cNvGrpSpPr/>
          <p:nvPr/>
        </p:nvGrpSpPr>
        <p:grpSpPr>
          <a:xfrm>
            <a:off x="3874196" y="1406536"/>
            <a:ext cx="145826" cy="419138"/>
            <a:chOff x="0" y="0"/>
            <a:chExt cx="490500" cy="1349446"/>
          </a:xfrm>
        </p:grpSpPr>
        <p:sp>
          <p:nvSpPr>
            <p:cNvPr id="782" name="Google Shape;782;p65"/>
            <p:cNvSpPr/>
            <p:nvPr/>
          </p:nvSpPr>
          <p:spPr>
            <a:xfrm>
              <a:off x="0" y="394206"/>
              <a:ext cx="490500" cy="558900"/>
            </a:xfrm>
            <a:custGeom>
              <a:rect b="b" l="l" r="r" t="t"/>
              <a:pathLst>
                <a:path extrusionOk="0" h="120000" w="120000">
                  <a:moveTo>
                    <a:pt x="103283" y="104277"/>
                  </a:moveTo>
                  <a:lnTo>
                    <a:pt x="16716" y="104277"/>
                  </a:lnTo>
                  <a:lnTo>
                    <a:pt x="16716" y="15722"/>
                  </a:lnTo>
                  <a:lnTo>
                    <a:pt x="103283" y="15722"/>
                  </a:lnTo>
                  <a:cubicBezTo>
                    <a:pt x="103283" y="15722"/>
                    <a:pt x="103283" y="104277"/>
                    <a:pt x="103283" y="104277"/>
                  </a:cubicBezTo>
                  <a:close/>
                  <a:moveTo>
                    <a:pt x="0" y="0"/>
                  </a:moveTo>
                  <a:lnTo>
                    <a:pt x="0" y="120000"/>
                  </a:lnTo>
                  <a:lnTo>
                    <a:pt x="120000" y="120000"/>
                  </a:lnTo>
                  <a:lnTo>
                    <a:pt x="120000" y="0"/>
                  </a:lnTo>
                  <a:cubicBezTo>
                    <a:pt x="120000" y="0"/>
                    <a:pt x="0" y="0"/>
                    <a:pt x="0" y="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783" name="Google Shape;783;p65"/>
            <p:cNvSpPr/>
            <p:nvPr/>
          </p:nvSpPr>
          <p:spPr>
            <a:xfrm>
              <a:off x="99379" y="0"/>
              <a:ext cx="292500" cy="3954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784" name="Google Shape;784;p65"/>
            <p:cNvSpPr/>
            <p:nvPr/>
          </p:nvSpPr>
          <p:spPr>
            <a:xfrm>
              <a:off x="99379" y="954046"/>
              <a:ext cx="292500" cy="3954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785" name="Google Shape;785;p65"/>
            <p:cNvSpPr/>
            <p:nvPr/>
          </p:nvSpPr>
          <p:spPr>
            <a:xfrm>
              <a:off x="202072" y="629405"/>
              <a:ext cx="85500" cy="855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786" name="Google Shape;786;p65"/>
            <p:cNvSpPr/>
            <p:nvPr/>
          </p:nvSpPr>
          <p:spPr>
            <a:xfrm>
              <a:off x="142444" y="576402"/>
              <a:ext cx="59100" cy="591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787" name="Google Shape;787;p65"/>
            <p:cNvSpPr/>
            <p:nvPr/>
          </p:nvSpPr>
          <p:spPr>
            <a:xfrm>
              <a:off x="168945" y="516774"/>
              <a:ext cx="34800" cy="348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788" name="Google Shape;788;p65"/>
            <p:cNvSpPr/>
            <p:nvPr/>
          </p:nvSpPr>
          <p:spPr>
            <a:xfrm>
              <a:off x="288201" y="785100"/>
              <a:ext cx="34800" cy="348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789" name="Google Shape;789;p65"/>
            <p:cNvSpPr/>
            <p:nvPr/>
          </p:nvSpPr>
          <p:spPr>
            <a:xfrm>
              <a:off x="168945" y="785100"/>
              <a:ext cx="34800" cy="348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790" name="Google Shape;790;p65"/>
            <p:cNvSpPr/>
            <p:nvPr/>
          </p:nvSpPr>
          <p:spPr>
            <a:xfrm>
              <a:off x="228573" y="818227"/>
              <a:ext cx="34800" cy="348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791" name="Google Shape;791;p65"/>
            <p:cNvSpPr/>
            <p:nvPr/>
          </p:nvSpPr>
          <p:spPr>
            <a:xfrm>
              <a:off x="225260" y="496898"/>
              <a:ext cx="34800" cy="348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792" name="Google Shape;792;p65"/>
            <p:cNvSpPr/>
            <p:nvPr/>
          </p:nvSpPr>
          <p:spPr>
            <a:xfrm>
              <a:off x="149069" y="652594"/>
              <a:ext cx="34800" cy="348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793" name="Google Shape;793;p65"/>
            <p:cNvSpPr/>
            <p:nvPr/>
          </p:nvSpPr>
          <p:spPr>
            <a:xfrm>
              <a:off x="304764" y="652594"/>
              <a:ext cx="34800" cy="348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794" name="Google Shape;794;p65"/>
            <p:cNvSpPr/>
            <p:nvPr/>
          </p:nvSpPr>
          <p:spPr>
            <a:xfrm>
              <a:off x="281576" y="516774"/>
              <a:ext cx="34800" cy="348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795" name="Google Shape;795;p65"/>
            <p:cNvSpPr/>
            <p:nvPr/>
          </p:nvSpPr>
          <p:spPr>
            <a:xfrm>
              <a:off x="288201" y="576402"/>
              <a:ext cx="59100" cy="591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796" name="Google Shape;796;p65"/>
            <p:cNvSpPr/>
            <p:nvPr/>
          </p:nvSpPr>
          <p:spPr>
            <a:xfrm>
              <a:off x="215322" y="546588"/>
              <a:ext cx="59100" cy="591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797" name="Google Shape;797;p65"/>
            <p:cNvSpPr/>
            <p:nvPr/>
          </p:nvSpPr>
          <p:spPr>
            <a:xfrm>
              <a:off x="142444" y="702283"/>
              <a:ext cx="59100" cy="591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798" name="Google Shape;798;p65"/>
            <p:cNvSpPr/>
            <p:nvPr/>
          </p:nvSpPr>
          <p:spPr>
            <a:xfrm>
              <a:off x="288201" y="702283"/>
              <a:ext cx="59100" cy="591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799" name="Google Shape;799;p65"/>
            <p:cNvSpPr/>
            <p:nvPr/>
          </p:nvSpPr>
          <p:spPr>
            <a:xfrm>
              <a:off x="215322" y="742035"/>
              <a:ext cx="59100" cy="59100"/>
            </a:xfrm>
            <a:custGeom>
              <a:rect b="b" l="l" r="r" t="t"/>
              <a:pathLst>
                <a:path extrusionOk="0" h="120000" w="120000">
                  <a:moveTo>
                    <a:pt x="0" y="60000"/>
                  </a:moveTo>
                  <a:cubicBezTo>
                    <a:pt x="0" y="93138"/>
                    <a:pt x="26861" y="120000"/>
                    <a:pt x="60000" y="120000"/>
                  </a:cubicBezTo>
                  <a:cubicBezTo>
                    <a:pt x="93138" y="120000"/>
                    <a:pt x="120000" y="93138"/>
                    <a:pt x="120000" y="60000"/>
                  </a:cubicBezTo>
                  <a:cubicBezTo>
                    <a:pt x="120000" y="26861"/>
                    <a:pt x="93138" y="0"/>
                    <a:pt x="60000" y="0"/>
                  </a:cubicBezTo>
                  <a:cubicBezTo>
                    <a:pt x="26861" y="0"/>
                    <a:pt x="0" y="26861"/>
                    <a:pt x="0" y="60000"/>
                  </a:cubicBezTo>
                  <a:close/>
                </a:path>
              </a:pathLst>
            </a:custGeom>
            <a:solidFill>
              <a:srgbClr val="34A853"/>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grpSp>
      <p:grpSp>
        <p:nvGrpSpPr>
          <p:cNvPr id="800" name="Google Shape;800;p65"/>
          <p:cNvGrpSpPr/>
          <p:nvPr/>
        </p:nvGrpSpPr>
        <p:grpSpPr>
          <a:xfrm>
            <a:off x="5722279" y="1539712"/>
            <a:ext cx="398352" cy="152825"/>
            <a:chOff x="0" y="0"/>
            <a:chExt cx="1252678" cy="459900"/>
          </a:xfrm>
        </p:grpSpPr>
        <p:sp>
          <p:nvSpPr>
            <p:cNvPr id="801" name="Google Shape;801;p65"/>
            <p:cNvSpPr/>
            <p:nvPr/>
          </p:nvSpPr>
          <p:spPr>
            <a:xfrm>
              <a:off x="82329" y="0"/>
              <a:ext cx="1086900" cy="459900"/>
            </a:xfrm>
            <a:custGeom>
              <a:rect b="b" l="l" r="r" t="t"/>
              <a:pathLst>
                <a:path extrusionOk="0" h="120000" w="120000">
                  <a:moveTo>
                    <a:pt x="103844" y="10911"/>
                  </a:moveTo>
                  <a:lnTo>
                    <a:pt x="76155" y="10911"/>
                  </a:lnTo>
                  <a:cubicBezTo>
                    <a:pt x="73555" y="10911"/>
                    <a:pt x="71088" y="13405"/>
                    <a:pt x="69088" y="17277"/>
                  </a:cubicBezTo>
                  <a:cubicBezTo>
                    <a:pt x="68411" y="6244"/>
                    <a:pt x="65188" y="0"/>
                    <a:pt x="60000" y="0"/>
                  </a:cubicBezTo>
                  <a:cubicBezTo>
                    <a:pt x="54811" y="0"/>
                    <a:pt x="51588" y="6244"/>
                    <a:pt x="50911" y="17277"/>
                  </a:cubicBezTo>
                  <a:cubicBezTo>
                    <a:pt x="48911" y="13405"/>
                    <a:pt x="46444" y="10911"/>
                    <a:pt x="43844" y="10911"/>
                  </a:cubicBezTo>
                  <a:lnTo>
                    <a:pt x="16155" y="10911"/>
                  </a:lnTo>
                  <a:cubicBezTo>
                    <a:pt x="6488" y="10911"/>
                    <a:pt x="0" y="33472"/>
                    <a:pt x="0" y="54544"/>
                  </a:cubicBezTo>
                  <a:cubicBezTo>
                    <a:pt x="0" y="91861"/>
                    <a:pt x="11905" y="120000"/>
                    <a:pt x="27694" y="120000"/>
                  </a:cubicBezTo>
                  <a:cubicBezTo>
                    <a:pt x="43477" y="120000"/>
                    <a:pt x="55383" y="91861"/>
                    <a:pt x="55383" y="54544"/>
                  </a:cubicBezTo>
                  <a:lnTo>
                    <a:pt x="55383" y="49088"/>
                  </a:lnTo>
                  <a:lnTo>
                    <a:pt x="55383" y="38183"/>
                  </a:lnTo>
                  <a:lnTo>
                    <a:pt x="55383" y="21816"/>
                  </a:lnTo>
                  <a:cubicBezTo>
                    <a:pt x="55383" y="13966"/>
                    <a:pt x="56677" y="10911"/>
                    <a:pt x="60000" y="10911"/>
                  </a:cubicBezTo>
                  <a:cubicBezTo>
                    <a:pt x="63322" y="10911"/>
                    <a:pt x="64616" y="13966"/>
                    <a:pt x="64616" y="21816"/>
                  </a:cubicBezTo>
                  <a:lnTo>
                    <a:pt x="64616" y="38183"/>
                  </a:lnTo>
                  <a:lnTo>
                    <a:pt x="64616" y="49088"/>
                  </a:lnTo>
                  <a:lnTo>
                    <a:pt x="64616" y="54544"/>
                  </a:lnTo>
                  <a:cubicBezTo>
                    <a:pt x="64616" y="91861"/>
                    <a:pt x="76522" y="120000"/>
                    <a:pt x="92305" y="120000"/>
                  </a:cubicBezTo>
                  <a:cubicBezTo>
                    <a:pt x="108094" y="120000"/>
                    <a:pt x="120000" y="91861"/>
                    <a:pt x="120000" y="54544"/>
                  </a:cubicBezTo>
                  <a:cubicBezTo>
                    <a:pt x="120000" y="33472"/>
                    <a:pt x="113511" y="10911"/>
                    <a:pt x="103844" y="10911"/>
                  </a:cubicBezTo>
                  <a:close/>
                </a:path>
              </a:pathLst>
            </a:custGeom>
            <a:solidFill>
              <a:srgbClr val="34935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802" name="Google Shape;802;p65"/>
            <p:cNvSpPr/>
            <p:nvPr/>
          </p:nvSpPr>
          <p:spPr>
            <a:xfrm>
              <a:off x="0" y="0"/>
              <a:ext cx="125400" cy="125400"/>
            </a:xfrm>
            <a:custGeom>
              <a:rect b="b" l="l" r="r" t="t"/>
              <a:pathLst>
                <a:path extrusionOk="0" h="120000" w="120000">
                  <a:moveTo>
                    <a:pt x="120000" y="20000"/>
                  </a:moveTo>
                  <a:cubicBezTo>
                    <a:pt x="120000" y="8944"/>
                    <a:pt x="111055" y="0"/>
                    <a:pt x="100000" y="0"/>
                  </a:cubicBezTo>
                  <a:cubicBezTo>
                    <a:pt x="48594" y="0"/>
                    <a:pt x="0" y="48594"/>
                    <a:pt x="0" y="100000"/>
                  </a:cubicBezTo>
                  <a:cubicBezTo>
                    <a:pt x="0" y="111055"/>
                    <a:pt x="8944" y="120000"/>
                    <a:pt x="20000" y="120000"/>
                  </a:cubicBezTo>
                  <a:cubicBezTo>
                    <a:pt x="31055" y="120000"/>
                    <a:pt x="40000" y="111055"/>
                    <a:pt x="40000" y="100000"/>
                  </a:cubicBezTo>
                  <a:cubicBezTo>
                    <a:pt x="40000" y="70838"/>
                    <a:pt x="70838" y="40000"/>
                    <a:pt x="100000" y="40000"/>
                  </a:cubicBezTo>
                  <a:cubicBezTo>
                    <a:pt x="111055" y="40000"/>
                    <a:pt x="120000" y="31055"/>
                    <a:pt x="120000" y="20000"/>
                  </a:cubicBezTo>
                  <a:close/>
                </a:path>
              </a:pathLst>
            </a:custGeom>
            <a:solidFill>
              <a:srgbClr val="34935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803" name="Google Shape;803;p65"/>
            <p:cNvSpPr/>
            <p:nvPr/>
          </p:nvSpPr>
          <p:spPr>
            <a:xfrm>
              <a:off x="1127278" y="0"/>
              <a:ext cx="125400" cy="125400"/>
            </a:xfrm>
            <a:custGeom>
              <a:rect b="b" l="l" r="r" t="t"/>
              <a:pathLst>
                <a:path extrusionOk="0" h="120000" w="120000">
                  <a:moveTo>
                    <a:pt x="20000" y="0"/>
                  </a:moveTo>
                  <a:cubicBezTo>
                    <a:pt x="8944" y="0"/>
                    <a:pt x="0" y="8944"/>
                    <a:pt x="0" y="20000"/>
                  </a:cubicBezTo>
                  <a:cubicBezTo>
                    <a:pt x="0" y="31055"/>
                    <a:pt x="8944" y="40000"/>
                    <a:pt x="20000" y="40000"/>
                  </a:cubicBezTo>
                  <a:cubicBezTo>
                    <a:pt x="49161" y="40000"/>
                    <a:pt x="80000" y="70838"/>
                    <a:pt x="80000" y="100000"/>
                  </a:cubicBezTo>
                  <a:cubicBezTo>
                    <a:pt x="80000" y="111055"/>
                    <a:pt x="88944" y="120000"/>
                    <a:pt x="100000" y="120000"/>
                  </a:cubicBezTo>
                  <a:cubicBezTo>
                    <a:pt x="111055" y="120000"/>
                    <a:pt x="120000" y="111055"/>
                    <a:pt x="120000" y="100000"/>
                  </a:cubicBezTo>
                  <a:cubicBezTo>
                    <a:pt x="120000" y="48594"/>
                    <a:pt x="71405" y="0"/>
                    <a:pt x="20000" y="0"/>
                  </a:cubicBezTo>
                  <a:close/>
                </a:path>
              </a:pathLst>
            </a:custGeom>
            <a:solidFill>
              <a:srgbClr val="34935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grpSp>
      <p:grpSp>
        <p:nvGrpSpPr>
          <p:cNvPr id="804" name="Google Shape;804;p65"/>
          <p:cNvGrpSpPr/>
          <p:nvPr/>
        </p:nvGrpSpPr>
        <p:grpSpPr>
          <a:xfrm>
            <a:off x="4374118" y="1456896"/>
            <a:ext cx="304231" cy="318398"/>
            <a:chOff x="0" y="0"/>
            <a:chExt cx="956700" cy="958163"/>
          </a:xfrm>
        </p:grpSpPr>
        <p:sp>
          <p:nvSpPr>
            <p:cNvPr id="805" name="Google Shape;805;p65"/>
            <p:cNvSpPr/>
            <p:nvPr/>
          </p:nvSpPr>
          <p:spPr>
            <a:xfrm>
              <a:off x="239370" y="239370"/>
              <a:ext cx="478200" cy="478200"/>
            </a:xfrm>
            <a:custGeom>
              <a:rect b="b" l="l" r="r" t="t"/>
              <a:pathLst>
                <a:path extrusionOk="0" h="120000" w="120000">
                  <a:moveTo>
                    <a:pt x="60000" y="120000"/>
                  </a:moveTo>
                  <a:cubicBezTo>
                    <a:pt x="93083" y="120000"/>
                    <a:pt x="120000" y="93083"/>
                    <a:pt x="120000" y="60000"/>
                  </a:cubicBezTo>
                  <a:cubicBezTo>
                    <a:pt x="120000" y="26916"/>
                    <a:pt x="93083" y="0"/>
                    <a:pt x="60000" y="0"/>
                  </a:cubicBezTo>
                  <a:cubicBezTo>
                    <a:pt x="26916" y="0"/>
                    <a:pt x="0" y="26916"/>
                    <a:pt x="0" y="60000"/>
                  </a:cubicBezTo>
                  <a:cubicBezTo>
                    <a:pt x="0" y="93083"/>
                    <a:pt x="26916" y="120000"/>
                    <a:pt x="60000" y="120000"/>
                  </a:cubicBezTo>
                  <a:close/>
                </a:path>
              </a:pathLst>
            </a:custGeom>
            <a:solidFill>
              <a:srgbClr val="EA4335"/>
            </a:solidFill>
            <a:ln>
              <a:noFill/>
            </a:ln>
          </p:spPr>
          <p:txBody>
            <a:bodyPr anchorCtr="0" anchor="ctr" bIns="38125" lIns="38125" spcFirstLastPara="1" rIns="38125" wrap="square" tIns="38125">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806" name="Google Shape;806;p65"/>
            <p:cNvSpPr/>
            <p:nvPr/>
          </p:nvSpPr>
          <p:spPr>
            <a:xfrm>
              <a:off x="0" y="0"/>
              <a:ext cx="956700" cy="655200"/>
            </a:xfrm>
            <a:custGeom>
              <a:rect b="b" l="l" r="r" t="t"/>
              <a:pathLst>
                <a:path extrusionOk="0" h="120000" w="120000">
                  <a:moveTo>
                    <a:pt x="99905" y="55377"/>
                  </a:moveTo>
                  <a:cubicBezTo>
                    <a:pt x="98894" y="24605"/>
                    <a:pt x="81411" y="0"/>
                    <a:pt x="60000" y="0"/>
                  </a:cubicBezTo>
                  <a:cubicBezTo>
                    <a:pt x="38588" y="0"/>
                    <a:pt x="21105" y="24605"/>
                    <a:pt x="20094" y="55377"/>
                  </a:cubicBezTo>
                  <a:cubicBezTo>
                    <a:pt x="8855" y="56805"/>
                    <a:pt x="0" y="70711"/>
                    <a:pt x="0" y="87616"/>
                  </a:cubicBezTo>
                  <a:cubicBezTo>
                    <a:pt x="0" y="105472"/>
                    <a:pt x="9866" y="120000"/>
                    <a:pt x="22000" y="120000"/>
                  </a:cubicBezTo>
                  <a:cubicBezTo>
                    <a:pt x="23105" y="120000"/>
                    <a:pt x="24000" y="118694"/>
                    <a:pt x="24000" y="117077"/>
                  </a:cubicBezTo>
                  <a:lnTo>
                    <a:pt x="24000" y="58161"/>
                  </a:lnTo>
                  <a:cubicBezTo>
                    <a:pt x="24000" y="29311"/>
                    <a:pt x="40150" y="5838"/>
                    <a:pt x="60000" y="5838"/>
                  </a:cubicBezTo>
                  <a:cubicBezTo>
                    <a:pt x="79850" y="5838"/>
                    <a:pt x="96000" y="29311"/>
                    <a:pt x="96000" y="58161"/>
                  </a:cubicBezTo>
                  <a:lnTo>
                    <a:pt x="96000" y="117077"/>
                  </a:lnTo>
                  <a:cubicBezTo>
                    <a:pt x="96000" y="118694"/>
                    <a:pt x="96894" y="120000"/>
                    <a:pt x="98000" y="120000"/>
                  </a:cubicBezTo>
                  <a:cubicBezTo>
                    <a:pt x="110133" y="120000"/>
                    <a:pt x="120000" y="105472"/>
                    <a:pt x="120000" y="87616"/>
                  </a:cubicBezTo>
                  <a:cubicBezTo>
                    <a:pt x="120000" y="70711"/>
                    <a:pt x="111144" y="56805"/>
                    <a:pt x="99905" y="55377"/>
                  </a:cubicBezTo>
                  <a:close/>
                </a:path>
              </a:pathLst>
            </a:custGeom>
            <a:solidFill>
              <a:srgbClr val="EA4335"/>
            </a:solidFill>
            <a:ln>
              <a:noFill/>
            </a:ln>
          </p:spPr>
          <p:txBody>
            <a:bodyPr anchorCtr="0" anchor="ctr" bIns="38125" lIns="38125" spcFirstLastPara="1" rIns="38125" wrap="square" tIns="38125">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807" name="Google Shape;807;p65"/>
            <p:cNvSpPr/>
            <p:nvPr/>
          </p:nvSpPr>
          <p:spPr>
            <a:xfrm>
              <a:off x="141315" y="798863"/>
              <a:ext cx="675300" cy="159300"/>
            </a:xfrm>
            <a:custGeom>
              <a:rect b="b" l="l" r="r" t="t"/>
              <a:pathLst>
                <a:path extrusionOk="0" h="120000" w="120000">
                  <a:moveTo>
                    <a:pt x="95727" y="0"/>
                  </a:moveTo>
                  <a:lnTo>
                    <a:pt x="24272" y="0"/>
                  </a:lnTo>
                  <a:cubicBezTo>
                    <a:pt x="11116" y="0"/>
                    <a:pt x="0" y="49455"/>
                    <a:pt x="0" y="108000"/>
                  </a:cubicBezTo>
                  <a:cubicBezTo>
                    <a:pt x="0" y="114633"/>
                    <a:pt x="1266" y="120000"/>
                    <a:pt x="2833" y="120000"/>
                  </a:cubicBezTo>
                  <a:lnTo>
                    <a:pt x="117166" y="120000"/>
                  </a:lnTo>
                  <a:cubicBezTo>
                    <a:pt x="118733" y="120000"/>
                    <a:pt x="120000" y="114633"/>
                    <a:pt x="120000" y="108000"/>
                  </a:cubicBezTo>
                  <a:cubicBezTo>
                    <a:pt x="120000" y="49455"/>
                    <a:pt x="108883" y="0"/>
                    <a:pt x="95727" y="0"/>
                  </a:cubicBezTo>
                  <a:close/>
                </a:path>
              </a:pathLst>
            </a:custGeom>
            <a:solidFill>
              <a:srgbClr val="EA4335"/>
            </a:solidFill>
            <a:ln>
              <a:noFill/>
            </a:ln>
          </p:spPr>
          <p:txBody>
            <a:bodyPr anchorCtr="0" anchor="ctr" bIns="38125" lIns="38125" spcFirstLastPara="1" rIns="38125" wrap="square" tIns="38125">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grpSp>
      <p:grpSp>
        <p:nvGrpSpPr>
          <p:cNvPr id="808" name="Google Shape;808;p65"/>
          <p:cNvGrpSpPr/>
          <p:nvPr/>
        </p:nvGrpSpPr>
        <p:grpSpPr>
          <a:xfrm>
            <a:off x="2524391" y="1397607"/>
            <a:ext cx="418266" cy="436981"/>
            <a:chOff x="0" y="0"/>
            <a:chExt cx="1088100" cy="1088100"/>
          </a:xfrm>
        </p:grpSpPr>
        <p:sp>
          <p:nvSpPr>
            <p:cNvPr id="809" name="Google Shape;809;p65"/>
            <p:cNvSpPr/>
            <p:nvPr/>
          </p:nvSpPr>
          <p:spPr>
            <a:xfrm>
              <a:off x="0" y="0"/>
              <a:ext cx="1088100" cy="1088100"/>
            </a:xfrm>
            <a:custGeom>
              <a:rect b="b" l="l" r="r" t="t"/>
              <a:pathLst>
                <a:path extrusionOk="0" h="120000" w="120000">
                  <a:moveTo>
                    <a:pt x="60000" y="5833"/>
                  </a:moveTo>
                  <a:cubicBezTo>
                    <a:pt x="30133" y="5833"/>
                    <a:pt x="5833" y="30133"/>
                    <a:pt x="5833" y="60000"/>
                  </a:cubicBezTo>
                  <a:cubicBezTo>
                    <a:pt x="5833" y="89866"/>
                    <a:pt x="30133" y="114166"/>
                    <a:pt x="60000" y="114166"/>
                  </a:cubicBezTo>
                  <a:cubicBezTo>
                    <a:pt x="89866" y="114166"/>
                    <a:pt x="114166" y="89866"/>
                    <a:pt x="114166" y="60000"/>
                  </a:cubicBezTo>
                  <a:cubicBezTo>
                    <a:pt x="114166" y="30133"/>
                    <a:pt x="89866" y="5833"/>
                    <a:pt x="60000" y="5833"/>
                  </a:cubicBezTo>
                  <a:close/>
                  <a:moveTo>
                    <a:pt x="60000" y="120000"/>
                  </a:moveTo>
                  <a:cubicBezTo>
                    <a:pt x="26916" y="120000"/>
                    <a:pt x="0" y="93083"/>
                    <a:pt x="0" y="60000"/>
                  </a:cubicBezTo>
                  <a:cubicBezTo>
                    <a:pt x="0" y="26916"/>
                    <a:pt x="26916" y="0"/>
                    <a:pt x="60000" y="0"/>
                  </a:cubicBezTo>
                  <a:cubicBezTo>
                    <a:pt x="93083" y="0"/>
                    <a:pt x="120000" y="26916"/>
                    <a:pt x="120000" y="60000"/>
                  </a:cubicBezTo>
                  <a:cubicBezTo>
                    <a:pt x="120000" y="93083"/>
                    <a:pt x="93083" y="120000"/>
                    <a:pt x="60000" y="120000"/>
                  </a:cubicBezTo>
                  <a:close/>
                </a:path>
              </a:pathLst>
            </a:custGeom>
            <a:solidFill>
              <a:srgbClr val="EA433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810" name="Google Shape;810;p65"/>
            <p:cNvSpPr/>
            <p:nvPr/>
          </p:nvSpPr>
          <p:spPr>
            <a:xfrm>
              <a:off x="355122" y="423124"/>
              <a:ext cx="175500" cy="244500"/>
            </a:xfrm>
            <a:custGeom>
              <a:rect b="b" l="l" r="r" t="t"/>
              <a:pathLst>
                <a:path extrusionOk="0" h="120000" w="120000">
                  <a:moveTo>
                    <a:pt x="120000" y="18700"/>
                  </a:moveTo>
                  <a:cubicBezTo>
                    <a:pt x="115016" y="22222"/>
                    <a:pt x="108072" y="28500"/>
                    <a:pt x="99183" y="37527"/>
                  </a:cubicBezTo>
                  <a:cubicBezTo>
                    <a:pt x="90294" y="46555"/>
                    <a:pt x="82838" y="55877"/>
                    <a:pt x="76850" y="65494"/>
                  </a:cubicBezTo>
                  <a:cubicBezTo>
                    <a:pt x="72083" y="73038"/>
                    <a:pt x="67800" y="82266"/>
                    <a:pt x="63988" y="93166"/>
                  </a:cubicBezTo>
                  <a:cubicBezTo>
                    <a:pt x="60155" y="104066"/>
                    <a:pt x="58250" y="113011"/>
                    <a:pt x="58250" y="120000"/>
                  </a:cubicBezTo>
                  <a:lnTo>
                    <a:pt x="23694" y="120000"/>
                  </a:lnTo>
                  <a:cubicBezTo>
                    <a:pt x="24705" y="98194"/>
                    <a:pt x="34672" y="75527"/>
                    <a:pt x="53600" y="51994"/>
                  </a:cubicBezTo>
                  <a:cubicBezTo>
                    <a:pt x="65838" y="37400"/>
                    <a:pt x="76072" y="27227"/>
                    <a:pt x="84338" y="21466"/>
                  </a:cubicBezTo>
                  <a:lnTo>
                    <a:pt x="0" y="21466"/>
                  </a:lnTo>
                  <a:lnTo>
                    <a:pt x="466" y="0"/>
                  </a:lnTo>
                  <a:lnTo>
                    <a:pt x="120000" y="0"/>
                  </a:lnTo>
                  <a:cubicBezTo>
                    <a:pt x="120000" y="0"/>
                    <a:pt x="120000" y="18700"/>
                    <a:pt x="120000" y="18700"/>
                  </a:cubicBezTo>
                  <a:close/>
                </a:path>
              </a:pathLst>
            </a:custGeom>
            <a:solidFill>
              <a:srgbClr val="EA433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811" name="Google Shape;811;p65"/>
            <p:cNvSpPr/>
            <p:nvPr/>
          </p:nvSpPr>
          <p:spPr>
            <a:xfrm>
              <a:off x="551572" y="415568"/>
              <a:ext cx="169500" cy="249000"/>
            </a:xfrm>
            <a:custGeom>
              <a:rect b="b" l="l" r="r" t="t"/>
              <a:pathLst>
                <a:path extrusionOk="0" h="120000" w="120000">
                  <a:moveTo>
                    <a:pt x="8094" y="96527"/>
                  </a:moveTo>
                  <a:cubicBezTo>
                    <a:pt x="13011" y="88566"/>
                    <a:pt x="24611" y="80138"/>
                    <a:pt x="42900" y="71244"/>
                  </a:cubicBezTo>
                  <a:cubicBezTo>
                    <a:pt x="58772" y="63500"/>
                    <a:pt x="69044" y="57955"/>
                    <a:pt x="73716" y="54605"/>
                  </a:cubicBezTo>
                  <a:cubicBezTo>
                    <a:pt x="80883" y="49388"/>
                    <a:pt x="84472" y="43677"/>
                    <a:pt x="84472" y="37472"/>
                  </a:cubicBezTo>
                  <a:cubicBezTo>
                    <a:pt x="84472" y="32422"/>
                    <a:pt x="82416" y="28222"/>
                    <a:pt x="78305" y="24872"/>
                  </a:cubicBezTo>
                  <a:cubicBezTo>
                    <a:pt x="74200" y="21522"/>
                    <a:pt x="68316" y="19850"/>
                    <a:pt x="60666" y="19850"/>
                  </a:cubicBezTo>
                  <a:cubicBezTo>
                    <a:pt x="50188" y="19850"/>
                    <a:pt x="43061" y="22511"/>
                    <a:pt x="39277" y="27838"/>
                  </a:cubicBezTo>
                  <a:cubicBezTo>
                    <a:pt x="37100" y="30911"/>
                    <a:pt x="35811" y="35800"/>
                    <a:pt x="35405" y="42500"/>
                  </a:cubicBezTo>
                  <a:lnTo>
                    <a:pt x="1933" y="42500"/>
                  </a:lnTo>
                  <a:cubicBezTo>
                    <a:pt x="2500" y="32338"/>
                    <a:pt x="5194" y="24133"/>
                    <a:pt x="10027" y="17872"/>
                  </a:cubicBezTo>
                  <a:cubicBezTo>
                    <a:pt x="19233" y="5955"/>
                    <a:pt x="35566" y="0"/>
                    <a:pt x="59033" y="0"/>
                  </a:cubicBezTo>
                  <a:cubicBezTo>
                    <a:pt x="77583" y="0"/>
                    <a:pt x="92344" y="3500"/>
                    <a:pt x="103305" y="10500"/>
                  </a:cubicBezTo>
                  <a:cubicBezTo>
                    <a:pt x="114277" y="17500"/>
                    <a:pt x="119761" y="26766"/>
                    <a:pt x="119761" y="38300"/>
                  </a:cubicBezTo>
                  <a:cubicBezTo>
                    <a:pt x="119761" y="47138"/>
                    <a:pt x="115888" y="54988"/>
                    <a:pt x="108138" y="61855"/>
                  </a:cubicBezTo>
                  <a:cubicBezTo>
                    <a:pt x="103038" y="66411"/>
                    <a:pt x="94700" y="71488"/>
                    <a:pt x="83083" y="77088"/>
                  </a:cubicBezTo>
                  <a:lnTo>
                    <a:pt x="69266" y="83761"/>
                  </a:lnTo>
                  <a:cubicBezTo>
                    <a:pt x="60622" y="87933"/>
                    <a:pt x="54722" y="90955"/>
                    <a:pt x="51538" y="92822"/>
                  </a:cubicBezTo>
                  <a:cubicBezTo>
                    <a:pt x="48361" y="94688"/>
                    <a:pt x="45677" y="96855"/>
                    <a:pt x="43505" y="99327"/>
                  </a:cubicBezTo>
                  <a:lnTo>
                    <a:pt x="120000" y="99327"/>
                  </a:lnTo>
                  <a:lnTo>
                    <a:pt x="120000" y="120000"/>
                  </a:lnTo>
                  <a:lnTo>
                    <a:pt x="0" y="120000"/>
                  </a:lnTo>
                  <a:cubicBezTo>
                    <a:pt x="322" y="111433"/>
                    <a:pt x="3022" y="103611"/>
                    <a:pt x="8094" y="96527"/>
                  </a:cubicBezTo>
                  <a:close/>
                </a:path>
              </a:pathLst>
            </a:custGeom>
            <a:solidFill>
              <a:srgbClr val="EA433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812" name="Google Shape;812;p65"/>
            <p:cNvSpPr/>
            <p:nvPr/>
          </p:nvSpPr>
          <p:spPr>
            <a:xfrm>
              <a:off x="105781" y="105781"/>
              <a:ext cx="876600" cy="876600"/>
            </a:xfrm>
            <a:custGeom>
              <a:rect b="b" l="l" r="r" t="t"/>
              <a:pathLst>
                <a:path extrusionOk="0" h="120000" w="120000">
                  <a:moveTo>
                    <a:pt x="60000" y="99827"/>
                  </a:moveTo>
                  <a:cubicBezTo>
                    <a:pt x="38005" y="99827"/>
                    <a:pt x="20172" y="81994"/>
                    <a:pt x="20172" y="60000"/>
                  </a:cubicBezTo>
                  <a:cubicBezTo>
                    <a:pt x="20172" y="38005"/>
                    <a:pt x="38005" y="20172"/>
                    <a:pt x="60000" y="20172"/>
                  </a:cubicBezTo>
                  <a:cubicBezTo>
                    <a:pt x="81994" y="20172"/>
                    <a:pt x="99827" y="38005"/>
                    <a:pt x="99827" y="60000"/>
                  </a:cubicBezTo>
                  <a:cubicBezTo>
                    <a:pt x="99827" y="81994"/>
                    <a:pt x="81994" y="99827"/>
                    <a:pt x="60000" y="99827"/>
                  </a:cubicBezTo>
                  <a:close/>
                  <a:moveTo>
                    <a:pt x="24638" y="100811"/>
                  </a:moveTo>
                  <a:lnTo>
                    <a:pt x="23111" y="99433"/>
                  </a:lnTo>
                  <a:lnTo>
                    <a:pt x="29922" y="91866"/>
                  </a:lnTo>
                  <a:lnTo>
                    <a:pt x="31450" y="93244"/>
                  </a:lnTo>
                  <a:cubicBezTo>
                    <a:pt x="31450" y="93244"/>
                    <a:pt x="24638" y="100811"/>
                    <a:pt x="24638" y="100811"/>
                  </a:cubicBezTo>
                  <a:close/>
                  <a:moveTo>
                    <a:pt x="19188" y="95361"/>
                  </a:moveTo>
                  <a:lnTo>
                    <a:pt x="26755" y="88550"/>
                  </a:lnTo>
                  <a:lnTo>
                    <a:pt x="28133" y="90077"/>
                  </a:lnTo>
                  <a:lnTo>
                    <a:pt x="20566" y="96888"/>
                  </a:lnTo>
                  <a:cubicBezTo>
                    <a:pt x="20566" y="96888"/>
                    <a:pt x="19188" y="95361"/>
                    <a:pt x="19188" y="95361"/>
                  </a:cubicBezTo>
                  <a:close/>
                  <a:moveTo>
                    <a:pt x="16927" y="92566"/>
                  </a:moveTo>
                  <a:lnTo>
                    <a:pt x="15716" y="90900"/>
                  </a:lnTo>
                  <a:lnTo>
                    <a:pt x="23955" y="84916"/>
                  </a:lnTo>
                  <a:lnTo>
                    <a:pt x="25166" y="86583"/>
                  </a:lnTo>
                  <a:cubicBezTo>
                    <a:pt x="25166" y="86583"/>
                    <a:pt x="16927" y="92566"/>
                    <a:pt x="16927" y="92566"/>
                  </a:cubicBezTo>
                  <a:close/>
                  <a:moveTo>
                    <a:pt x="12727" y="86105"/>
                  </a:moveTo>
                  <a:lnTo>
                    <a:pt x="21550" y="81011"/>
                  </a:lnTo>
                  <a:lnTo>
                    <a:pt x="22577" y="82794"/>
                  </a:lnTo>
                  <a:lnTo>
                    <a:pt x="13755" y="87883"/>
                  </a:lnTo>
                  <a:cubicBezTo>
                    <a:pt x="13755" y="87883"/>
                    <a:pt x="12727" y="86105"/>
                    <a:pt x="12727" y="86105"/>
                  </a:cubicBezTo>
                  <a:close/>
                  <a:moveTo>
                    <a:pt x="10261" y="81022"/>
                  </a:moveTo>
                  <a:lnTo>
                    <a:pt x="19561" y="76877"/>
                  </a:lnTo>
                  <a:lnTo>
                    <a:pt x="20400" y="78755"/>
                  </a:lnTo>
                  <a:lnTo>
                    <a:pt x="11094" y="82900"/>
                  </a:lnTo>
                  <a:cubicBezTo>
                    <a:pt x="11094" y="82900"/>
                    <a:pt x="10261" y="81022"/>
                    <a:pt x="10261" y="81022"/>
                  </a:cubicBezTo>
                  <a:close/>
                  <a:moveTo>
                    <a:pt x="8333" y="75705"/>
                  </a:moveTo>
                  <a:lnTo>
                    <a:pt x="18016" y="72561"/>
                  </a:lnTo>
                  <a:lnTo>
                    <a:pt x="18655" y="74516"/>
                  </a:lnTo>
                  <a:lnTo>
                    <a:pt x="8972" y="77661"/>
                  </a:lnTo>
                  <a:cubicBezTo>
                    <a:pt x="8972" y="77661"/>
                    <a:pt x="8333" y="75705"/>
                    <a:pt x="8333" y="75705"/>
                  </a:cubicBezTo>
                  <a:close/>
                  <a:moveTo>
                    <a:pt x="6977" y="70216"/>
                  </a:moveTo>
                  <a:lnTo>
                    <a:pt x="16938" y="68100"/>
                  </a:lnTo>
                  <a:lnTo>
                    <a:pt x="17366" y="70116"/>
                  </a:lnTo>
                  <a:lnTo>
                    <a:pt x="7405" y="72233"/>
                  </a:lnTo>
                  <a:cubicBezTo>
                    <a:pt x="7405" y="72233"/>
                    <a:pt x="6977" y="70216"/>
                    <a:pt x="6977" y="70216"/>
                  </a:cubicBezTo>
                  <a:close/>
                  <a:moveTo>
                    <a:pt x="6200" y="64622"/>
                  </a:moveTo>
                  <a:lnTo>
                    <a:pt x="16327" y="63555"/>
                  </a:lnTo>
                  <a:lnTo>
                    <a:pt x="16538" y="65600"/>
                  </a:lnTo>
                  <a:lnTo>
                    <a:pt x="6411" y="66666"/>
                  </a:lnTo>
                  <a:cubicBezTo>
                    <a:pt x="6411" y="66666"/>
                    <a:pt x="6200" y="64622"/>
                    <a:pt x="6200" y="64622"/>
                  </a:cubicBezTo>
                  <a:close/>
                  <a:moveTo>
                    <a:pt x="6011" y="58972"/>
                  </a:moveTo>
                  <a:lnTo>
                    <a:pt x="16194" y="58972"/>
                  </a:lnTo>
                  <a:lnTo>
                    <a:pt x="16194" y="61027"/>
                  </a:lnTo>
                  <a:lnTo>
                    <a:pt x="6011" y="61027"/>
                  </a:lnTo>
                  <a:cubicBezTo>
                    <a:pt x="6011" y="61027"/>
                    <a:pt x="6011" y="58972"/>
                    <a:pt x="6011" y="58972"/>
                  </a:cubicBezTo>
                  <a:close/>
                  <a:moveTo>
                    <a:pt x="6411" y="53333"/>
                  </a:moveTo>
                  <a:lnTo>
                    <a:pt x="16538" y="54400"/>
                  </a:lnTo>
                  <a:lnTo>
                    <a:pt x="16327" y="56444"/>
                  </a:lnTo>
                  <a:lnTo>
                    <a:pt x="6200" y="55377"/>
                  </a:lnTo>
                  <a:cubicBezTo>
                    <a:pt x="6200" y="55377"/>
                    <a:pt x="6411" y="53333"/>
                    <a:pt x="6411" y="53333"/>
                  </a:cubicBezTo>
                  <a:close/>
                  <a:moveTo>
                    <a:pt x="7405" y="47766"/>
                  </a:moveTo>
                  <a:lnTo>
                    <a:pt x="17366" y="49883"/>
                  </a:lnTo>
                  <a:lnTo>
                    <a:pt x="16938" y="51900"/>
                  </a:lnTo>
                  <a:lnTo>
                    <a:pt x="6977" y="49783"/>
                  </a:lnTo>
                  <a:cubicBezTo>
                    <a:pt x="6977" y="49783"/>
                    <a:pt x="7405" y="47766"/>
                    <a:pt x="7405" y="47766"/>
                  </a:cubicBezTo>
                  <a:close/>
                  <a:moveTo>
                    <a:pt x="8972" y="42338"/>
                  </a:moveTo>
                  <a:lnTo>
                    <a:pt x="18655" y="45483"/>
                  </a:lnTo>
                  <a:lnTo>
                    <a:pt x="18016" y="47438"/>
                  </a:lnTo>
                  <a:lnTo>
                    <a:pt x="8333" y="44294"/>
                  </a:lnTo>
                  <a:cubicBezTo>
                    <a:pt x="8333" y="44294"/>
                    <a:pt x="8972" y="42338"/>
                    <a:pt x="8972" y="42338"/>
                  </a:cubicBezTo>
                  <a:close/>
                  <a:moveTo>
                    <a:pt x="11094" y="37100"/>
                  </a:moveTo>
                  <a:lnTo>
                    <a:pt x="20400" y="41244"/>
                  </a:lnTo>
                  <a:lnTo>
                    <a:pt x="19561" y="43122"/>
                  </a:lnTo>
                  <a:lnTo>
                    <a:pt x="10261" y="38977"/>
                  </a:lnTo>
                  <a:cubicBezTo>
                    <a:pt x="10261" y="38977"/>
                    <a:pt x="11094" y="37100"/>
                    <a:pt x="11094" y="37100"/>
                  </a:cubicBezTo>
                  <a:close/>
                  <a:moveTo>
                    <a:pt x="13755" y="32116"/>
                  </a:moveTo>
                  <a:lnTo>
                    <a:pt x="22577" y="37205"/>
                  </a:lnTo>
                  <a:lnTo>
                    <a:pt x="21550" y="38988"/>
                  </a:lnTo>
                  <a:lnTo>
                    <a:pt x="12727" y="33894"/>
                  </a:lnTo>
                  <a:cubicBezTo>
                    <a:pt x="12727" y="33894"/>
                    <a:pt x="13755" y="32116"/>
                    <a:pt x="13755" y="32116"/>
                  </a:cubicBezTo>
                  <a:close/>
                  <a:moveTo>
                    <a:pt x="16927" y="27433"/>
                  </a:moveTo>
                  <a:lnTo>
                    <a:pt x="25166" y="33416"/>
                  </a:lnTo>
                  <a:lnTo>
                    <a:pt x="23955" y="35083"/>
                  </a:lnTo>
                  <a:lnTo>
                    <a:pt x="15716" y="29100"/>
                  </a:lnTo>
                  <a:cubicBezTo>
                    <a:pt x="15716" y="29100"/>
                    <a:pt x="16927" y="27433"/>
                    <a:pt x="16927" y="27433"/>
                  </a:cubicBezTo>
                  <a:close/>
                  <a:moveTo>
                    <a:pt x="20566" y="23111"/>
                  </a:moveTo>
                  <a:lnTo>
                    <a:pt x="28133" y="29922"/>
                  </a:lnTo>
                  <a:lnTo>
                    <a:pt x="26755" y="31450"/>
                  </a:lnTo>
                  <a:lnTo>
                    <a:pt x="19188" y="24638"/>
                  </a:lnTo>
                  <a:cubicBezTo>
                    <a:pt x="19188" y="24638"/>
                    <a:pt x="20566" y="23111"/>
                    <a:pt x="20566" y="23111"/>
                  </a:cubicBezTo>
                  <a:close/>
                  <a:moveTo>
                    <a:pt x="24638" y="19188"/>
                  </a:moveTo>
                  <a:lnTo>
                    <a:pt x="31450" y="26755"/>
                  </a:lnTo>
                  <a:lnTo>
                    <a:pt x="29922" y="28133"/>
                  </a:lnTo>
                  <a:lnTo>
                    <a:pt x="23111" y="20566"/>
                  </a:lnTo>
                  <a:cubicBezTo>
                    <a:pt x="23111" y="20566"/>
                    <a:pt x="24638" y="19188"/>
                    <a:pt x="24638" y="19188"/>
                  </a:cubicBezTo>
                  <a:close/>
                  <a:moveTo>
                    <a:pt x="29100" y="15716"/>
                  </a:moveTo>
                  <a:lnTo>
                    <a:pt x="35083" y="23955"/>
                  </a:lnTo>
                  <a:lnTo>
                    <a:pt x="33416" y="25166"/>
                  </a:lnTo>
                  <a:lnTo>
                    <a:pt x="27433" y="16927"/>
                  </a:lnTo>
                  <a:cubicBezTo>
                    <a:pt x="27433" y="16927"/>
                    <a:pt x="29100" y="15716"/>
                    <a:pt x="29100" y="15716"/>
                  </a:cubicBezTo>
                  <a:close/>
                  <a:moveTo>
                    <a:pt x="33894" y="12727"/>
                  </a:moveTo>
                  <a:lnTo>
                    <a:pt x="38988" y="21550"/>
                  </a:lnTo>
                  <a:lnTo>
                    <a:pt x="37205" y="22577"/>
                  </a:lnTo>
                  <a:lnTo>
                    <a:pt x="32116" y="13755"/>
                  </a:lnTo>
                  <a:cubicBezTo>
                    <a:pt x="32116" y="13755"/>
                    <a:pt x="33894" y="12727"/>
                    <a:pt x="33894" y="12727"/>
                  </a:cubicBezTo>
                  <a:close/>
                  <a:moveTo>
                    <a:pt x="38977" y="10261"/>
                  </a:moveTo>
                  <a:lnTo>
                    <a:pt x="43122" y="19561"/>
                  </a:lnTo>
                  <a:lnTo>
                    <a:pt x="41244" y="20400"/>
                  </a:lnTo>
                  <a:lnTo>
                    <a:pt x="37100" y="11094"/>
                  </a:lnTo>
                  <a:cubicBezTo>
                    <a:pt x="37100" y="11094"/>
                    <a:pt x="38977" y="10261"/>
                    <a:pt x="38977" y="10261"/>
                  </a:cubicBezTo>
                  <a:close/>
                  <a:moveTo>
                    <a:pt x="44294" y="8333"/>
                  </a:moveTo>
                  <a:lnTo>
                    <a:pt x="47438" y="18016"/>
                  </a:lnTo>
                  <a:lnTo>
                    <a:pt x="45483" y="18655"/>
                  </a:lnTo>
                  <a:lnTo>
                    <a:pt x="42338" y="8972"/>
                  </a:lnTo>
                  <a:cubicBezTo>
                    <a:pt x="42338" y="8972"/>
                    <a:pt x="44294" y="8333"/>
                    <a:pt x="44294" y="8333"/>
                  </a:cubicBezTo>
                  <a:close/>
                  <a:moveTo>
                    <a:pt x="49783" y="6977"/>
                  </a:moveTo>
                  <a:lnTo>
                    <a:pt x="51900" y="16938"/>
                  </a:lnTo>
                  <a:lnTo>
                    <a:pt x="49883" y="17366"/>
                  </a:lnTo>
                  <a:lnTo>
                    <a:pt x="47766" y="7405"/>
                  </a:lnTo>
                  <a:cubicBezTo>
                    <a:pt x="47766" y="7405"/>
                    <a:pt x="49783" y="6977"/>
                    <a:pt x="49783" y="6977"/>
                  </a:cubicBezTo>
                  <a:close/>
                  <a:moveTo>
                    <a:pt x="55377" y="6200"/>
                  </a:moveTo>
                  <a:lnTo>
                    <a:pt x="56444" y="16327"/>
                  </a:lnTo>
                  <a:lnTo>
                    <a:pt x="54400" y="16538"/>
                  </a:lnTo>
                  <a:lnTo>
                    <a:pt x="53333" y="6411"/>
                  </a:lnTo>
                  <a:cubicBezTo>
                    <a:pt x="53333" y="6411"/>
                    <a:pt x="55377" y="6200"/>
                    <a:pt x="55377" y="6200"/>
                  </a:cubicBezTo>
                  <a:close/>
                  <a:moveTo>
                    <a:pt x="58972" y="6011"/>
                  </a:moveTo>
                  <a:lnTo>
                    <a:pt x="61027" y="6011"/>
                  </a:lnTo>
                  <a:lnTo>
                    <a:pt x="61027" y="16194"/>
                  </a:lnTo>
                  <a:lnTo>
                    <a:pt x="58972" y="16194"/>
                  </a:lnTo>
                  <a:cubicBezTo>
                    <a:pt x="58972" y="16194"/>
                    <a:pt x="58972" y="6011"/>
                    <a:pt x="58972" y="6011"/>
                  </a:cubicBezTo>
                  <a:close/>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close/>
                </a:path>
              </a:pathLst>
            </a:custGeom>
            <a:solidFill>
              <a:srgbClr val="EA433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grpSp>
      <p:grpSp>
        <p:nvGrpSpPr>
          <p:cNvPr id="813" name="Google Shape;813;p65"/>
          <p:cNvGrpSpPr/>
          <p:nvPr/>
        </p:nvGrpSpPr>
        <p:grpSpPr>
          <a:xfrm>
            <a:off x="5081965" y="1441702"/>
            <a:ext cx="282852" cy="348772"/>
            <a:chOff x="0" y="0"/>
            <a:chExt cx="742200" cy="875871"/>
          </a:xfrm>
        </p:grpSpPr>
        <p:sp>
          <p:nvSpPr>
            <p:cNvPr id="814" name="Google Shape;814;p65"/>
            <p:cNvSpPr/>
            <p:nvPr/>
          </p:nvSpPr>
          <p:spPr>
            <a:xfrm>
              <a:off x="0" y="198771"/>
              <a:ext cx="742200" cy="677100"/>
            </a:xfrm>
            <a:custGeom>
              <a:rect b="b" l="l" r="r" t="t"/>
              <a:pathLst>
                <a:path extrusionOk="0" h="120000" w="120000">
                  <a:moveTo>
                    <a:pt x="60000" y="109277"/>
                  </a:moveTo>
                  <a:cubicBezTo>
                    <a:pt x="35911" y="109277"/>
                    <a:pt x="16388" y="87877"/>
                    <a:pt x="16388" y="61483"/>
                  </a:cubicBezTo>
                  <a:cubicBezTo>
                    <a:pt x="16388" y="35083"/>
                    <a:pt x="35911" y="13688"/>
                    <a:pt x="60000" y="13688"/>
                  </a:cubicBezTo>
                  <a:cubicBezTo>
                    <a:pt x="84088" y="13688"/>
                    <a:pt x="103611" y="35083"/>
                    <a:pt x="103611" y="61483"/>
                  </a:cubicBezTo>
                  <a:cubicBezTo>
                    <a:pt x="103611" y="87877"/>
                    <a:pt x="84088" y="109277"/>
                    <a:pt x="60000" y="109277"/>
                  </a:cubicBezTo>
                  <a:close/>
                  <a:moveTo>
                    <a:pt x="0" y="0"/>
                  </a:moveTo>
                  <a:lnTo>
                    <a:pt x="0" y="120000"/>
                  </a:lnTo>
                  <a:lnTo>
                    <a:pt x="120000" y="120000"/>
                  </a:lnTo>
                  <a:lnTo>
                    <a:pt x="120000" y="0"/>
                  </a:lnTo>
                  <a:cubicBezTo>
                    <a:pt x="120000" y="0"/>
                    <a:pt x="0" y="0"/>
                    <a:pt x="0" y="0"/>
                  </a:cubicBezTo>
                  <a:close/>
                </a:path>
              </a:pathLst>
            </a:custGeom>
            <a:solidFill>
              <a:srgbClr val="F4B4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815" name="Google Shape;815;p65"/>
            <p:cNvSpPr/>
            <p:nvPr/>
          </p:nvSpPr>
          <p:spPr>
            <a:xfrm>
              <a:off x="0" y="0"/>
              <a:ext cx="742200" cy="166800"/>
            </a:xfrm>
            <a:custGeom>
              <a:rect b="b" l="l" r="r" t="t"/>
              <a:pathLst>
                <a:path extrusionOk="0" h="120000" w="120000">
                  <a:moveTo>
                    <a:pt x="105672" y="84144"/>
                  </a:moveTo>
                  <a:cubicBezTo>
                    <a:pt x="102672" y="84144"/>
                    <a:pt x="100244" y="73333"/>
                    <a:pt x="100244" y="60000"/>
                  </a:cubicBezTo>
                  <a:cubicBezTo>
                    <a:pt x="100244" y="46666"/>
                    <a:pt x="102672" y="35855"/>
                    <a:pt x="105672" y="35855"/>
                  </a:cubicBezTo>
                  <a:cubicBezTo>
                    <a:pt x="108666" y="35855"/>
                    <a:pt x="111100" y="46666"/>
                    <a:pt x="111100" y="60000"/>
                  </a:cubicBezTo>
                  <a:cubicBezTo>
                    <a:pt x="111100" y="73333"/>
                    <a:pt x="108666" y="84144"/>
                    <a:pt x="105672" y="84144"/>
                  </a:cubicBezTo>
                  <a:close/>
                  <a:moveTo>
                    <a:pt x="0" y="0"/>
                  </a:moveTo>
                  <a:lnTo>
                    <a:pt x="0" y="120000"/>
                  </a:lnTo>
                  <a:lnTo>
                    <a:pt x="120000" y="120000"/>
                  </a:lnTo>
                  <a:lnTo>
                    <a:pt x="120000" y="0"/>
                  </a:lnTo>
                  <a:cubicBezTo>
                    <a:pt x="120000" y="0"/>
                    <a:pt x="0" y="0"/>
                    <a:pt x="0" y="0"/>
                  </a:cubicBezTo>
                  <a:close/>
                </a:path>
              </a:pathLst>
            </a:custGeom>
            <a:solidFill>
              <a:srgbClr val="F4B4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816" name="Google Shape;816;p65"/>
            <p:cNvSpPr/>
            <p:nvPr/>
          </p:nvSpPr>
          <p:spPr>
            <a:xfrm>
              <a:off x="66257" y="483676"/>
              <a:ext cx="614400" cy="67800"/>
            </a:xfrm>
            <a:custGeom>
              <a:rect b="b" l="l" r="r" t="t"/>
              <a:pathLst>
                <a:path extrusionOk="0" h="120000" w="120000">
                  <a:moveTo>
                    <a:pt x="13656" y="120000"/>
                  </a:moveTo>
                  <a:cubicBezTo>
                    <a:pt x="13287" y="120011"/>
                    <a:pt x="12918" y="119874"/>
                    <a:pt x="12550" y="119588"/>
                  </a:cubicBezTo>
                  <a:cubicBezTo>
                    <a:pt x="5088" y="114043"/>
                    <a:pt x="614" y="53358"/>
                    <a:pt x="424" y="50788"/>
                  </a:cubicBezTo>
                  <a:cubicBezTo>
                    <a:pt x="-357" y="39967"/>
                    <a:pt x="-22" y="25463"/>
                    <a:pt x="1172" y="18376"/>
                  </a:cubicBezTo>
                  <a:cubicBezTo>
                    <a:pt x="2368" y="11312"/>
                    <a:pt x="3971" y="14333"/>
                    <a:pt x="4758" y="25143"/>
                  </a:cubicBezTo>
                  <a:cubicBezTo>
                    <a:pt x="4781" y="25508"/>
                    <a:pt x="8076" y="69473"/>
                    <a:pt x="13008" y="72957"/>
                  </a:cubicBezTo>
                  <a:cubicBezTo>
                    <a:pt x="16398" y="75349"/>
                    <a:pt x="19978" y="58241"/>
                    <a:pt x="23653" y="22116"/>
                  </a:cubicBezTo>
                  <a:lnTo>
                    <a:pt x="25898" y="0"/>
                  </a:lnTo>
                  <a:lnTo>
                    <a:pt x="27719" y="25143"/>
                  </a:lnTo>
                  <a:cubicBezTo>
                    <a:pt x="27747" y="25520"/>
                    <a:pt x="31043" y="69473"/>
                    <a:pt x="35974" y="72957"/>
                  </a:cubicBezTo>
                  <a:cubicBezTo>
                    <a:pt x="39342" y="75326"/>
                    <a:pt x="42939" y="58264"/>
                    <a:pt x="46614" y="22116"/>
                  </a:cubicBezTo>
                  <a:lnTo>
                    <a:pt x="48865" y="0"/>
                  </a:lnTo>
                  <a:lnTo>
                    <a:pt x="50686" y="25143"/>
                  </a:lnTo>
                  <a:cubicBezTo>
                    <a:pt x="50714" y="25520"/>
                    <a:pt x="54004" y="69473"/>
                    <a:pt x="58936" y="72957"/>
                  </a:cubicBezTo>
                  <a:cubicBezTo>
                    <a:pt x="62303" y="75326"/>
                    <a:pt x="65900" y="58264"/>
                    <a:pt x="69581" y="22116"/>
                  </a:cubicBezTo>
                  <a:lnTo>
                    <a:pt x="71826" y="0"/>
                  </a:lnTo>
                  <a:lnTo>
                    <a:pt x="73647" y="25143"/>
                  </a:lnTo>
                  <a:cubicBezTo>
                    <a:pt x="73675" y="25520"/>
                    <a:pt x="76970" y="69473"/>
                    <a:pt x="81902" y="72957"/>
                  </a:cubicBezTo>
                  <a:cubicBezTo>
                    <a:pt x="85265" y="75326"/>
                    <a:pt x="88867" y="58264"/>
                    <a:pt x="92542" y="22116"/>
                  </a:cubicBezTo>
                  <a:lnTo>
                    <a:pt x="94793" y="0"/>
                  </a:lnTo>
                  <a:lnTo>
                    <a:pt x="96614" y="25143"/>
                  </a:lnTo>
                  <a:cubicBezTo>
                    <a:pt x="96642" y="25520"/>
                    <a:pt x="99932" y="69473"/>
                    <a:pt x="104863" y="72957"/>
                  </a:cubicBezTo>
                  <a:cubicBezTo>
                    <a:pt x="108231" y="75326"/>
                    <a:pt x="111828" y="58264"/>
                    <a:pt x="115509" y="22116"/>
                  </a:cubicBezTo>
                  <a:cubicBezTo>
                    <a:pt x="116475" y="12625"/>
                    <a:pt x="118112" y="11986"/>
                    <a:pt x="119162" y="20740"/>
                  </a:cubicBezTo>
                  <a:cubicBezTo>
                    <a:pt x="120217" y="29483"/>
                    <a:pt x="120284" y="44296"/>
                    <a:pt x="119318" y="53804"/>
                  </a:cubicBezTo>
                  <a:cubicBezTo>
                    <a:pt x="114492" y="101218"/>
                    <a:pt x="109488" y="123346"/>
                    <a:pt x="104405" y="119588"/>
                  </a:cubicBezTo>
                  <a:cubicBezTo>
                    <a:pt x="99770" y="116145"/>
                    <a:pt x="96290" y="91447"/>
                    <a:pt x="94274" y="72591"/>
                  </a:cubicBezTo>
                  <a:cubicBezTo>
                    <a:pt x="90096" y="107025"/>
                    <a:pt x="85795" y="122798"/>
                    <a:pt x="81444" y="119588"/>
                  </a:cubicBezTo>
                  <a:cubicBezTo>
                    <a:pt x="76808" y="116145"/>
                    <a:pt x="73329" y="91447"/>
                    <a:pt x="71307" y="72591"/>
                  </a:cubicBezTo>
                  <a:cubicBezTo>
                    <a:pt x="67129" y="107025"/>
                    <a:pt x="62834" y="122798"/>
                    <a:pt x="58478" y="119588"/>
                  </a:cubicBezTo>
                  <a:cubicBezTo>
                    <a:pt x="53842" y="116145"/>
                    <a:pt x="50362" y="91447"/>
                    <a:pt x="48346" y="72591"/>
                  </a:cubicBezTo>
                  <a:cubicBezTo>
                    <a:pt x="44168" y="107025"/>
                    <a:pt x="39867" y="122798"/>
                    <a:pt x="35516" y="119588"/>
                  </a:cubicBezTo>
                  <a:cubicBezTo>
                    <a:pt x="30881" y="116145"/>
                    <a:pt x="27401" y="91447"/>
                    <a:pt x="25379" y="72591"/>
                  </a:cubicBezTo>
                  <a:cubicBezTo>
                    <a:pt x="21559" y="104102"/>
                    <a:pt x="17627" y="120000"/>
                    <a:pt x="13656" y="120000"/>
                  </a:cubicBezTo>
                  <a:close/>
                </a:path>
              </a:pathLst>
            </a:custGeom>
            <a:solidFill>
              <a:srgbClr val="F4B4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grpSp>
      <p:sp>
        <p:nvSpPr>
          <p:cNvPr id="817" name="Google Shape;817;p65"/>
          <p:cNvSpPr/>
          <p:nvPr/>
        </p:nvSpPr>
        <p:spPr>
          <a:xfrm>
            <a:off x="3268025" y="1423095"/>
            <a:ext cx="258600" cy="386100"/>
          </a:xfrm>
          <a:custGeom>
            <a:rect b="b" l="l" r="r" t="t"/>
            <a:pathLst>
              <a:path extrusionOk="0" h="120000" w="120000">
                <a:moveTo>
                  <a:pt x="105682" y="5711"/>
                </a:moveTo>
                <a:cubicBezTo>
                  <a:pt x="105476" y="4727"/>
                  <a:pt x="104274" y="4000"/>
                  <a:pt x="102855" y="4000"/>
                </a:cubicBezTo>
                <a:lnTo>
                  <a:pt x="62857" y="4000"/>
                </a:lnTo>
                <a:lnTo>
                  <a:pt x="62857" y="2000"/>
                </a:lnTo>
                <a:cubicBezTo>
                  <a:pt x="62857" y="894"/>
                  <a:pt x="61577" y="0"/>
                  <a:pt x="59997" y="0"/>
                </a:cubicBezTo>
                <a:cubicBezTo>
                  <a:pt x="58416" y="0"/>
                  <a:pt x="57142" y="894"/>
                  <a:pt x="57142" y="2000"/>
                </a:cubicBezTo>
                <a:lnTo>
                  <a:pt x="57142" y="4000"/>
                </a:lnTo>
                <a:lnTo>
                  <a:pt x="19999" y="4000"/>
                </a:lnTo>
                <a:cubicBezTo>
                  <a:pt x="18613" y="4000"/>
                  <a:pt x="17422" y="4694"/>
                  <a:pt x="17183" y="5650"/>
                </a:cubicBezTo>
                <a:lnTo>
                  <a:pt x="44" y="73650"/>
                </a:lnTo>
                <a:cubicBezTo>
                  <a:pt x="-105" y="74233"/>
                  <a:pt x="122" y="74833"/>
                  <a:pt x="667" y="75283"/>
                </a:cubicBezTo>
                <a:cubicBezTo>
                  <a:pt x="1207" y="75738"/>
                  <a:pt x="2008" y="76000"/>
                  <a:pt x="2854" y="76000"/>
                </a:cubicBezTo>
                <a:lnTo>
                  <a:pt x="57142" y="76000"/>
                </a:lnTo>
                <a:lnTo>
                  <a:pt x="57142" y="116000"/>
                </a:lnTo>
                <a:lnTo>
                  <a:pt x="37143" y="116000"/>
                </a:lnTo>
                <a:cubicBezTo>
                  <a:pt x="35563" y="116000"/>
                  <a:pt x="34283" y="116894"/>
                  <a:pt x="34283" y="118000"/>
                </a:cubicBezTo>
                <a:cubicBezTo>
                  <a:pt x="34283" y="119105"/>
                  <a:pt x="35563" y="120000"/>
                  <a:pt x="37143" y="120000"/>
                </a:cubicBezTo>
                <a:lnTo>
                  <a:pt x="82856" y="120000"/>
                </a:lnTo>
                <a:cubicBezTo>
                  <a:pt x="84436" y="120000"/>
                  <a:pt x="85711" y="119105"/>
                  <a:pt x="85711" y="118000"/>
                </a:cubicBezTo>
                <a:cubicBezTo>
                  <a:pt x="85711" y="116894"/>
                  <a:pt x="84436" y="116000"/>
                  <a:pt x="82856" y="116000"/>
                </a:cubicBezTo>
                <a:lnTo>
                  <a:pt x="62857" y="116000"/>
                </a:lnTo>
                <a:lnTo>
                  <a:pt x="62857" y="76000"/>
                </a:lnTo>
                <a:lnTo>
                  <a:pt x="74287" y="76000"/>
                </a:lnTo>
                <a:lnTo>
                  <a:pt x="74287" y="88000"/>
                </a:lnTo>
                <a:cubicBezTo>
                  <a:pt x="74287" y="89105"/>
                  <a:pt x="75561" y="90000"/>
                  <a:pt x="77141" y="90000"/>
                </a:cubicBezTo>
                <a:cubicBezTo>
                  <a:pt x="78722" y="90000"/>
                  <a:pt x="79996" y="89105"/>
                  <a:pt x="79996" y="88000"/>
                </a:cubicBezTo>
                <a:lnTo>
                  <a:pt x="79996" y="76000"/>
                </a:lnTo>
                <a:lnTo>
                  <a:pt x="117139" y="76000"/>
                </a:lnTo>
                <a:cubicBezTo>
                  <a:pt x="117974" y="76000"/>
                  <a:pt x="118759" y="75744"/>
                  <a:pt x="119304" y="75305"/>
                </a:cubicBezTo>
                <a:cubicBezTo>
                  <a:pt x="119844" y="74866"/>
                  <a:pt x="120089" y="74283"/>
                  <a:pt x="119966" y="73711"/>
                </a:cubicBezTo>
                <a:cubicBezTo>
                  <a:pt x="119966" y="73711"/>
                  <a:pt x="105682" y="5711"/>
                  <a:pt x="105682" y="5711"/>
                </a:cubicBezTo>
                <a:close/>
              </a:path>
            </a:pathLst>
          </a:custGeom>
          <a:solidFill>
            <a:srgbClr val="F4B40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grpSp>
        <p:nvGrpSpPr>
          <p:cNvPr id="818" name="Google Shape;818;p65"/>
          <p:cNvGrpSpPr/>
          <p:nvPr/>
        </p:nvGrpSpPr>
        <p:grpSpPr>
          <a:xfrm>
            <a:off x="6527202" y="1441946"/>
            <a:ext cx="416807" cy="348301"/>
            <a:chOff x="-1" y="0"/>
            <a:chExt cx="1110301" cy="888069"/>
          </a:xfrm>
        </p:grpSpPr>
        <p:sp>
          <p:nvSpPr>
            <p:cNvPr id="819" name="Google Shape;819;p65"/>
            <p:cNvSpPr/>
            <p:nvPr/>
          </p:nvSpPr>
          <p:spPr>
            <a:xfrm>
              <a:off x="-1" y="0"/>
              <a:ext cx="1110300" cy="407100"/>
            </a:xfrm>
            <a:custGeom>
              <a:rect b="b" l="l" r="r" t="t"/>
              <a:pathLst>
                <a:path extrusionOk="0" h="120000" w="120000">
                  <a:moveTo>
                    <a:pt x="2000" y="120000"/>
                  </a:moveTo>
                  <a:lnTo>
                    <a:pt x="118005" y="120000"/>
                  </a:lnTo>
                  <a:cubicBezTo>
                    <a:pt x="118880" y="120000"/>
                    <a:pt x="119649" y="118445"/>
                    <a:pt x="119910" y="116167"/>
                  </a:cubicBezTo>
                  <a:cubicBezTo>
                    <a:pt x="120172" y="113889"/>
                    <a:pt x="119860" y="111410"/>
                    <a:pt x="119136" y="110056"/>
                  </a:cubicBezTo>
                  <a:lnTo>
                    <a:pt x="104004" y="81591"/>
                  </a:lnTo>
                  <a:lnTo>
                    <a:pt x="104004" y="27273"/>
                  </a:lnTo>
                  <a:cubicBezTo>
                    <a:pt x="104004" y="24259"/>
                    <a:pt x="103107" y="21819"/>
                    <a:pt x="102004" y="21819"/>
                  </a:cubicBezTo>
                  <a:lnTo>
                    <a:pt x="86003" y="21819"/>
                  </a:lnTo>
                  <a:cubicBezTo>
                    <a:pt x="84895" y="21819"/>
                    <a:pt x="84003" y="24259"/>
                    <a:pt x="84003" y="27273"/>
                  </a:cubicBezTo>
                  <a:lnTo>
                    <a:pt x="84003" y="43973"/>
                  </a:lnTo>
                  <a:lnTo>
                    <a:pt x="61139" y="963"/>
                  </a:lnTo>
                  <a:cubicBezTo>
                    <a:pt x="60454" y="-323"/>
                    <a:pt x="59551" y="-323"/>
                    <a:pt x="58866" y="963"/>
                  </a:cubicBezTo>
                  <a:lnTo>
                    <a:pt x="869" y="110056"/>
                  </a:lnTo>
                  <a:cubicBezTo>
                    <a:pt x="144" y="111410"/>
                    <a:pt x="-167" y="113889"/>
                    <a:pt x="94" y="116167"/>
                  </a:cubicBezTo>
                  <a:cubicBezTo>
                    <a:pt x="356" y="118445"/>
                    <a:pt x="1125" y="120000"/>
                    <a:pt x="2000" y="120000"/>
                  </a:cubicBezTo>
                  <a:close/>
                </a:path>
              </a:pathLst>
            </a:custGeom>
            <a:solidFill>
              <a:srgbClr val="EA433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820" name="Google Shape;820;p65"/>
            <p:cNvSpPr/>
            <p:nvPr/>
          </p:nvSpPr>
          <p:spPr>
            <a:xfrm>
              <a:off x="0" y="444069"/>
              <a:ext cx="1110300" cy="444000"/>
            </a:xfrm>
            <a:custGeom>
              <a:rect b="b" l="l" r="r" t="t"/>
              <a:pathLst>
                <a:path extrusionOk="0" h="120000" w="120000">
                  <a:moveTo>
                    <a:pt x="96000" y="65000"/>
                  </a:moveTo>
                  <a:cubicBezTo>
                    <a:pt x="96000" y="67761"/>
                    <a:pt x="95105" y="70000"/>
                    <a:pt x="94000" y="70000"/>
                  </a:cubicBezTo>
                  <a:lnTo>
                    <a:pt x="62000" y="70000"/>
                  </a:lnTo>
                  <a:cubicBezTo>
                    <a:pt x="60894" y="70000"/>
                    <a:pt x="60000" y="67761"/>
                    <a:pt x="60000" y="65000"/>
                  </a:cubicBezTo>
                  <a:lnTo>
                    <a:pt x="60000" y="25000"/>
                  </a:lnTo>
                  <a:cubicBezTo>
                    <a:pt x="60000" y="22238"/>
                    <a:pt x="60894" y="20000"/>
                    <a:pt x="62000" y="20000"/>
                  </a:cubicBezTo>
                  <a:lnTo>
                    <a:pt x="94000" y="20000"/>
                  </a:lnTo>
                  <a:cubicBezTo>
                    <a:pt x="95105" y="20000"/>
                    <a:pt x="96000" y="22238"/>
                    <a:pt x="96000" y="25000"/>
                  </a:cubicBezTo>
                  <a:cubicBezTo>
                    <a:pt x="96000" y="25000"/>
                    <a:pt x="96000" y="65000"/>
                    <a:pt x="96000" y="65000"/>
                  </a:cubicBezTo>
                  <a:close/>
                  <a:moveTo>
                    <a:pt x="51000" y="110000"/>
                  </a:moveTo>
                  <a:lnTo>
                    <a:pt x="25000" y="110000"/>
                  </a:lnTo>
                  <a:lnTo>
                    <a:pt x="25000" y="100000"/>
                  </a:lnTo>
                  <a:cubicBezTo>
                    <a:pt x="25000" y="98616"/>
                    <a:pt x="25444" y="97500"/>
                    <a:pt x="26000" y="97500"/>
                  </a:cubicBezTo>
                  <a:lnTo>
                    <a:pt x="50000" y="97500"/>
                  </a:lnTo>
                  <a:cubicBezTo>
                    <a:pt x="50555" y="97500"/>
                    <a:pt x="51000" y="98616"/>
                    <a:pt x="51000" y="100000"/>
                  </a:cubicBezTo>
                  <a:cubicBezTo>
                    <a:pt x="51000" y="100000"/>
                    <a:pt x="51000" y="110000"/>
                    <a:pt x="51000" y="110000"/>
                  </a:cubicBezTo>
                  <a:close/>
                  <a:moveTo>
                    <a:pt x="28000" y="25000"/>
                  </a:moveTo>
                  <a:cubicBezTo>
                    <a:pt x="28000" y="22238"/>
                    <a:pt x="28894" y="20000"/>
                    <a:pt x="30000" y="20000"/>
                  </a:cubicBezTo>
                  <a:lnTo>
                    <a:pt x="46000" y="20000"/>
                  </a:lnTo>
                  <a:cubicBezTo>
                    <a:pt x="47105" y="20000"/>
                    <a:pt x="48000" y="22238"/>
                    <a:pt x="48000" y="25000"/>
                  </a:cubicBezTo>
                  <a:lnTo>
                    <a:pt x="48000" y="85000"/>
                  </a:lnTo>
                  <a:cubicBezTo>
                    <a:pt x="48000" y="87761"/>
                    <a:pt x="47105" y="90000"/>
                    <a:pt x="46000" y="90000"/>
                  </a:cubicBezTo>
                  <a:lnTo>
                    <a:pt x="30000" y="90000"/>
                  </a:lnTo>
                  <a:cubicBezTo>
                    <a:pt x="28894" y="90000"/>
                    <a:pt x="28000" y="87761"/>
                    <a:pt x="28000" y="85000"/>
                  </a:cubicBezTo>
                  <a:cubicBezTo>
                    <a:pt x="28000" y="85000"/>
                    <a:pt x="28000" y="25000"/>
                    <a:pt x="28000" y="25000"/>
                  </a:cubicBezTo>
                  <a:close/>
                  <a:moveTo>
                    <a:pt x="118000" y="110000"/>
                  </a:moveTo>
                  <a:lnTo>
                    <a:pt x="108000" y="110000"/>
                  </a:lnTo>
                  <a:lnTo>
                    <a:pt x="108000" y="5000"/>
                  </a:lnTo>
                  <a:cubicBezTo>
                    <a:pt x="108000" y="2238"/>
                    <a:pt x="107105" y="0"/>
                    <a:pt x="106000" y="0"/>
                  </a:cubicBezTo>
                  <a:lnTo>
                    <a:pt x="14000" y="0"/>
                  </a:lnTo>
                  <a:cubicBezTo>
                    <a:pt x="12894" y="0"/>
                    <a:pt x="12000" y="2238"/>
                    <a:pt x="12000" y="5000"/>
                  </a:cubicBezTo>
                  <a:lnTo>
                    <a:pt x="12000" y="110000"/>
                  </a:lnTo>
                  <a:lnTo>
                    <a:pt x="2000" y="110000"/>
                  </a:lnTo>
                  <a:cubicBezTo>
                    <a:pt x="894" y="110000"/>
                    <a:pt x="0" y="112238"/>
                    <a:pt x="0" y="115000"/>
                  </a:cubicBezTo>
                  <a:cubicBezTo>
                    <a:pt x="0" y="117761"/>
                    <a:pt x="894" y="120000"/>
                    <a:pt x="2000" y="120000"/>
                  </a:cubicBezTo>
                  <a:lnTo>
                    <a:pt x="14000" y="120000"/>
                  </a:lnTo>
                  <a:lnTo>
                    <a:pt x="106000" y="120000"/>
                  </a:lnTo>
                  <a:lnTo>
                    <a:pt x="118000" y="120000"/>
                  </a:lnTo>
                  <a:cubicBezTo>
                    <a:pt x="119105" y="120000"/>
                    <a:pt x="120000" y="117761"/>
                    <a:pt x="120000" y="115000"/>
                  </a:cubicBezTo>
                  <a:cubicBezTo>
                    <a:pt x="120000" y="112238"/>
                    <a:pt x="119105" y="110000"/>
                    <a:pt x="118000" y="110000"/>
                  </a:cubicBezTo>
                  <a:close/>
                </a:path>
              </a:pathLst>
            </a:custGeom>
            <a:solidFill>
              <a:srgbClr val="EA433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grpSp>
      <p:sp>
        <p:nvSpPr>
          <p:cNvPr id="821" name="Google Shape;821;p65"/>
          <p:cNvSpPr/>
          <p:nvPr/>
        </p:nvSpPr>
        <p:spPr>
          <a:xfrm>
            <a:off x="8043443" y="1471058"/>
            <a:ext cx="348900" cy="290100"/>
          </a:xfrm>
          <a:custGeom>
            <a:rect b="b" l="l" r="r" t="t"/>
            <a:pathLst>
              <a:path extrusionOk="0" h="120000" w="120000">
                <a:moveTo>
                  <a:pt x="8000" y="59974"/>
                </a:moveTo>
                <a:cubicBezTo>
                  <a:pt x="6356" y="59974"/>
                  <a:pt x="4875" y="60008"/>
                  <a:pt x="3393" y="59974"/>
                </a:cubicBezTo>
                <a:cubicBezTo>
                  <a:pt x="1090" y="59906"/>
                  <a:pt x="0" y="58078"/>
                  <a:pt x="646" y="55285"/>
                </a:cubicBezTo>
                <a:cubicBezTo>
                  <a:pt x="1063" y="53440"/>
                  <a:pt x="1535" y="51595"/>
                  <a:pt x="2168" y="49834"/>
                </a:cubicBezTo>
                <a:cubicBezTo>
                  <a:pt x="3191" y="46940"/>
                  <a:pt x="4996" y="45281"/>
                  <a:pt x="7595" y="45196"/>
                </a:cubicBezTo>
                <a:cubicBezTo>
                  <a:pt x="7636" y="45179"/>
                  <a:pt x="7690" y="45196"/>
                  <a:pt x="7730" y="45179"/>
                </a:cubicBezTo>
                <a:cubicBezTo>
                  <a:pt x="9212" y="45112"/>
                  <a:pt x="11030" y="45653"/>
                  <a:pt x="12053" y="44756"/>
                </a:cubicBezTo>
                <a:cubicBezTo>
                  <a:pt x="13023" y="43910"/>
                  <a:pt x="13158" y="41557"/>
                  <a:pt x="13656" y="39864"/>
                </a:cubicBezTo>
                <a:cubicBezTo>
                  <a:pt x="16080" y="31586"/>
                  <a:pt x="18518" y="23309"/>
                  <a:pt x="20888" y="15014"/>
                </a:cubicBezTo>
                <a:cubicBezTo>
                  <a:pt x="22060" y="10969"/>
                  <a:pt x="24377" y="8328"/>
                  <a:pt x="27326" y="6432"/>
                </a:cubicBezTo>
                <a:cubicBezTo>
                  <a:pt x="32538" y="3046"/>
                  <a:pt x="38141" y="1591"/>
                  <a:pt x="43946" y="998"/>
                </a:cubicBezTo>
                <a:cubicBezTo>
                  <a:pt x="53387" y="50"/>
                  <a:pt x="62814" y="0"/>
                  <a:pt x="72255" y="660"/>
                </a:cubicBezTo>
                <a:cubicBezTo>
                  <a:pt x="78922" y="1117"/>
                  <a:pt x="85508" y="2099"/>
                  <a:pt x="91703" y="5603"/>
                </a:cubicBezTo>
                <a:cubicBezTo>
                  <a:pt x="95259" y="7600"/>
                  <a:pt x="97764" y="10681"/>
                  <a:pt x="99084" y="15471"/>
                </a:cubicBezTo>
                <a:cubicBezTo>
                  <a:pt x="101683" y="24849"/>
                  <a:pt x="104525" y="34126"/>
                  <a:pt x="107191" y="43470"/>
                </a:cubicBezTo>
                <a:cubicBezTo>
                  <a:pt x="107569" y="44790"/>
                  <a:pt x="108053" y="45230"/>
                  <a:pt x="109185" y="45230"/>
                </a:cubicBezTo>
                <a:cubicBezTo>
                  <a:pt x="111191" y="45247"/>
                  <a:pt x="113373" y="44485"/>
                  <a:pt x="115151" y="46195"/>
                </a:cubicBezTo>
                <a:cubicBezTo>
                  <a:pt x="116215" y="47211"/>
                  <a:pt x="117198" y="48548"/>
                  <a:pt x="117858" y="50021"/>
                </a:cubicBezTo>
                <a:cubicBezTo>
                  <a:pt x="118572" y="51612"/>
                  <a:pt x="118936" y="53491"/>
                  <a:pt x="119353" y="55285"/>
                </a:cubicBezTo>
                <a:cubicBezTo>
                  <a:pt x="119986" y="58078"/>
                  <a:pt x="118909" y="59906"/>
                  <a:pt x="116606" y="59974"/>
                </a:cubicBezTo>
                <a:cubicBezTo>
                  <a:pt x="115124" y="60008"/>
                  <a:pt x="113629" y="59974"/>
                  <a:pt x="112121" y="59974"/>
                </a:cubicBezTo>
                <a:cubicBezTo>
                  <a:pt x="112579" y="62462"/>
                  <a:pt x="113050" y="64815"/>
                  <a:pt x="113427" y="67185"/>
                </a:cubicBezTo>
                <a:cubicBezTo>
                  <a:pt x="113589" y="68218"/>
                  <a:pt x="113602" y="69284"/>
                  <a:pt x="113602" y="70334"/>
                </a:cubicBezTo>
                <a:cubicBezTo>
                  <a:pt x="113602" y="84739"/>
                  <a:pt x="113602" y="99128"/>
                  <a:pt x="113602" y="113516"/>
                </a:cubicBezTo>
                <a:cubicBezTo>
                  <a:pt x="113602" y="118002"/>
                  <a:pt x="112067" y="119949"/>
                  <a:pt x="108511" y="119949"/>
                </a:cubicBezTo>
                <a:cubicBezTo>
                  <a:pt x="103905" y="119949"/>
                  <a:pt x="99286" y="119966"/>
                  <a:pt x="94680" y="119949"/>
                </a:cubicBezTo>
                <a:cubicBezTo>
                  <a:pt x="91461" y="119932"/>
                  <a:pt x="89885" y="117951"/>
                  <a:pt x="89872" y="113922"/>
                </a:cubicBezTo>
                <a:cubicBezTo>
                  <a:pt x="89858" y="111451"/>
                  <a:pt x="89831" y="108997"/>
                  <a:pt x="89885" y="106542"/>
                </a:cubicBezTo>
                <a:cubicBezTo>
                  <a:pt x="89912" y="105374"/>
                  <a:pt x="89670" y="104900"/>
                  <a:pt x="88646" y="104900"/>
                </a:cubicBezTo>
                <a:cubicBezTo>
                  <a:pt x="69562" y="104934"/>
                  <a:pt x="50478" y="104934"/>
                  <a:pt x="31393" y="104900"/>
                </a:cubicBezTo>
                <a:cubicBezTo>
                  <a:pt x="30424" y="104900"/>
                  <a:pt x="30074" y="105239"/>
                  <a:pt x="30101" y="106491"/>
                </a:cubicBezTo>
                <a:cubicBezTo>
                  <a:pt x="30168" y="109064"/>
                  <a:pt x="30141" y="111637"/>
                  <a:pt x="30114" y="114210"/>
                </a:cubicBezTo>
                <a:cubicBezTo>
                  <a:pt x="30087" y="117816"/>
                  <a:pt x="28471" y="119915"/>
                  <a:pt x="25629" y="119932"/>
                </a:cubicBezTo>
                <a:cubicBezTo>
                  <a:pt x="20740" y="119983"/>
                  <a:pt x="15851" y="119966"/>
                  <a:pt x="10962" y="119949"/>
                </a:cubicBezTo>
                <a:cubicBezTo>
                  <a:pt x="8067" y="119915"/>
                  <a:pt x="6397" y="117799"/>
                  <a:pt x="6397" y="114109"/>
                </a:cubicBezTo>
                <a:cubicBezTo>
                  <a:pt x="6383" y="99297"/>
                  <a:pt x="6343" y="84502"/>
                  <a:pt x="6437" y="69691"/>
                </a:cubicBezTo>
                <a:cubicBezTo>
                  <a:pt x="6451" y="67219"/>
                  <a:pt x="7084" y="64765"/>
                  <a:pt x="7447" y="62310"/>
                </a:cubicBezTo>
                <a:cubicBezTo>
                  <a:pt x="7569" y="61582"/>
                  <a:pt x="7784" y="60888"/>
                  <a:pt x="8000" y="59974"/>
                </a:cubicBezTo>
                <a:close/>
                <a:moveTo>
                  <a:pt x="98734" y="47482"/>
                </a:moveTo>
                <a:cubicBezTo>
                  <a:pt x="98531" y="46449"/>
                  <a:pt x="98464" y="45890"/>
                  <a:pt x="98316" y="45349"/>
                </a:cubicBezTo>
                <a:cubicBezTo>
                  <a:pt x="96013" y="36529"/>
                  <a:pt x="93750" y="27693"/>
                  <a:pt x="91340" y="18925"/>
                </a:cubicBezTo>
                <a:cubicBezTo>
                  <a:pt x="91003" y="17689"/>
                  <a:pt x="90020" y="16572"/>
                  <a:pt x="89131" y="15776"/>
                </a:cubicBezTo>
                <a:cubicBezTo>
                  <a:pt x="88282" y="15014"/>
                  <a:pt x="87191" y="14659"/>
                  <a:pt x="86168" y="14286"/>
                </a:cubicBezTo>
                <a:cubicBezTo>
                  <a:pt x="80821" y="12306"/>
                  <a:pt x="75286" y="11646"/>
                  <a:pt x="69764" y="11527"/>
                </a:cubicBezTo>
                <a:cubicBezTo>
                  <a:pt x="61616" y="11375"/>
                  <a:pt x="53481" y="11476"/>
                  <a:pt x="45346" y="11933"/>
                </a:cubicBezTo>
                <a:cubicBezTo>
                  <a:pt x="41441" y="12137"/>
                  <a:pt x="37535" y="13237"/>
                  <a:pt x="33670" y="14202"/>
                </a:cubicBezTo>
                <a:cubicBezTo>
                  <a:pt x="30882" y="14896"/>
                  <a:pt x="28835" y="16809"/>
                  <a:pt x="27905" y="20533"/>
                </a:cubicBezTo>
                <a:cubicBezTo>
                  <a:pt x="26558" y="25882"/>
                  <a:pt x="24888" y="31079"/>
                  <a:pt x="23501" y="36411"/>
                </a:cubicBezTo>
                <a:cubicBezTo>
                  <a:pt x="22585" y="39881"/>
                  <a:pt x="21939" y="43470"/>
                  <a:pt x="21063" y="47482"/>
                </a:cubicBezTo>
                <a:cubicBezTo>
                  <a:pt x="47084" y="54388"/>
                  <a:pt x="72794" y="54456"/>
                  <a:pt x="98734" y="47482"/>
                </a:cubicBezTo>
                <a:close/>
                <a:moveTo>
                  <a:pt x="24942" y="83267"/>
                </a:moveTo>
                <a:cubicBezTo>
                  <a:pt x="24942" y="83182"/>
                  <a:pt x="24956" y="83097"/>
                  <a:pt x="24956" y="83013"/>
                </a:cubicBezTo>
                <a:cubicBezTo>
                  <a:pt x="26585" y="83013"/>
                  <a:pt x="28215" y="83030"/>
                  <a:pt x="29845" y="82996"/>
                </a:cubicBezTo>
                <a:cubicBezTo>
                  <a:pt x="30720" y="82979"/>
                  <a:pt x="31609" y="82860"/>
                  <a:pt x="32484" y="82776"/>
                </a:cubicBezTo>
                <a:cubicBezTo>
                  <a:pt x="35313" y="82522"/>
                  <a:pt x="36969" y="80423"/>
                  <a:pt x="36188" y="77579"/>
                </a:cubicBezTo>
                <a:cubicBezTo>
                  <a:pt x="35797" y="76157"/>
                  <a:pt x="34666" y="74650"/>
                  <a:pt x="33575" y="74024"/>
                </a:cubicBezTo>
                <a:cubicBezTo>
                  <a:pt x="29144" y="71468"/>
                  <a:pt x="24646" y="69115"/>
                  <a:pt x="20080" y="66982"/>
                </a:cubicBezTo>
                <a:cubicBezTo>
                  <a:pt x="18680" y="66322"/>
                  <a:pt x="16969" y="66407"/>
                  <a:pt x="15434" y="66542"/>
                </a:cubicBezTo>
                <a:cubicBezTo>
                  <a:pt x="13575" y="66677"/>
                  <a:pt x="12659" y="67896"/>
                  <a:pt x="12430" y="70198"/>
                </a:cubicBezTo>
                <a:cubicBezTo>
                  <a:pt x="12255" y="71925"/>
                  <a:pt x="12255" y="73685"/>
                  <a:pt x="12255" y="75446"/>
                </a:cubicBezTo>
                <a:cubicBezTo>
                  <a:pt x="12228" y="79593"/>
                  <a:pt x="13144" y="81286"/>
                  <a:pt x="16377" y="82031"/>
                </a:cubicBezTo>
                <a:cubicBezTo>
                  <a:pt x="19191" y="82691"/>
                  <a:pt x="22087" y="82877"/>
                  <a:pt x="24942" y="83267"/>
                </a:cubicBezTo>
                <a:close/>
                <a:moveTo>
                  <a:pt x="94936" y="82776"/>
                </a:moveTo>
                <a:cubicBezTo>
                  <a:pt x="94936" y="82860"/>
                  <a:pt x="94936" y="82928"/>
                  <a:pt x="94936" y="83013"/>
                </a:cubicBezTo>
                <a:cubicBezTo>
                  <a:pt x="95218" y="83013"/>
                  <a:pt x="95501" y="83030"/>
                  <a:pt x="95771" y="83013"/>
                </a:cubicBezTo>
                <a:cubicBezTo>
                  <a:pt x="98909" y="82759"/>
                  <a:pt x="102101" y="83030"/>
                  <a:pt x="105117" y="81455"/>
                </a:cubicBezTo>
                <a:cubicBezTo>
                  <a:pt x="106855" y="80541"/>
                  <a:pt x="107771" y="79001"/>
                  <a:pt x="107757" y="76614"/>
                </a:cubicBezTo>
                <a:cubicBezTo>
                  <a:pt x="107744" y="75277"/>
                  <a:pt x="107757" y="73922"/>
                  <a:pt x="107744" y="72585"/>
                </a:cubicBezTo>
                <a:cubicBezTo>
                  <a:pt x="107703" y="67608"/>
                  <a:pt x="106101" y="65814"/>
                  <a:pt x="102154" y="66322"/>
                </a:cubicBezTo>
                <a:cubicBezTo>
                  <a:pt x="101966" y="66356"/>
                  <a:pt x="101791" y="66373"/>
                  <a:pt x="101602" y="66440"/>
                </a:cubicBezTo>
                <a:cubicBezTo>
                  <a:pt x="100215" y="66914"/>
                  <a:pt x="98787" y="67236"/>
                  <a:pt x="97468" y="67913"/>
                </a:cubicBezTo>
                <a:cubicBezTo>
                  <a:pt x="93818" y="69792"/>
                  <a:pt x="90154" y="71688"/>
                  <a:pt x="86626" y="73872"/>
                </a:cubicBezTo>
                <a:cubicBezTo>
                  <a:pt x="85481" y="74583"/>
                  <a:pt x="84269" y="76005"/>
                  <a:pt x="83824" y="77460"/>
                </a:cubicBezTo>
                <a:cubicBezTo>
                  <a:pt x="82949" y="80253"/>
                  <a:pt x="84619" y="82589"/>
                  <a:pt x="87407" y="82742"/>
                </a:cubicBezTo>
                <a:cubicBezTo>
                  <a:pt x="89912" y="82894"/>
                  <a:pt x="92430" y="82776"/>
                  <a:pt x="94936" y="82776"/>
                </a:cubicBezTo>
                <a:close/>
              </a:path>
            </a:pathLst>
          </a:custGeom>
          <a:solidFill>
            <a:srgbClr val="34935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sz="1400">
              <a:solidFill>
                <a:srgbClr val="FFFFFF"/>
              </a:solidFill>
              <a:latin typeface="Helvetica Neue"/>
              <a:ea typeface="Helvetica Neue"/>
              <a:cs typeface="Helvetica Neue"/>
              <a:sym typeface="Helvetica Neue"/>
            </a:endParaRPr>
          </a:p>
        </p:txBody>
      </p:sp>
      <p:sp>
        <p:nvSpPr>
          <p:cNvPr id="822" name="Google Shape;822;p65"/>
          <p:cNvSpPr/>
          <p:nvPr/>
        </p:nvSpPr>
        <p:spPr>
          <a:xfrm>
            <a:off x="3753088" y="1121859"/>
            <a:ext cx="1050000" cy="276900"/>
          </a:xfrm>
          <a:prstGeom prst="rect">
            <a:avLst/>
          </a:prstGeom>
          <a:noFill/>
          <a:ln>
            <a:noFill/>
          </a:ln>
        </p:spPr>
        <p:txBody>
          <a:bodyPr anchorCtr="0" anchor="ctr" bIns="68625" lIns="68625" spcFirstLastPara="1" rIns="68625" wrap="square" tIns="6862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Customers</a:t>
            </a:r>
            <a:endParaRPr sz="1000">
              <a:solidFill>
                <a:srgbClr val="666666"/>
              </a:solidFill>
              <a:latin typeface="Roboto"/>
              <a:ea typeface="Roboto"/>
              <a:cs typeface="Roboto"/>
              <a:sym typeface="Roboto"/>
            </a:endParaRPr>
          </a:p>
        </p:txBody>
      </p:sp>
      <p:sp>
        <p:nvSpPr>
          <p:cNvPr id="823" name="Google Shape;823;p65"/>
          <p:cNvSpPr/>
          <p:nvPr/>
        </p:nvSpPr>
        <p:spPr>
          <a:xfrm>
            <a:off x="4120536" y="781695"/>
            <a:ext cx="360900" cy="330900"/>
          </a:xfrm>
          <a:custGeom>
            <a:rect b="b" l="l" r="r" t="t"/>
            <a:pathLst>
              <a:path extrusionOk="0" h="120000" w="120000">
                <a:moveTo>
                  <a:pt x="58944" y="37092"/>
                </a:moveTo>
                <a:lnTo>
                  <a:pt x="71956" y="23362"/>
                </a:lnTo>
                <a:cubicBezTo>
                  <a:pt x="71956" y="23362"/>
                  <a:pt x="71956" y="23357"/>
                  <a:pt x="71962" y="23357"/>
                </a:cubicBezTo>
                <a:lnTo>
                  <a:pt x="74968" y="20188"/>
                </a:lnTo>
                <a:lnTo>
                  <a:pt x="87757" y="37092"/>
                </a:lnTo>
                <a:cubicBezTo>
                  <a:pt x="87757" y="37092"/>
                  <a:pt x="58944" y="37092"/>
                  <a:pt x="58944" y="37092"/>
                </a:cubicBezTo>
                <a:close/>
                <a:moveTo>
                  <a:pt x="47998" y="37092"/>
                </a:moveTo>
                <a:lnTo>
                  <a:pt x="47998" y="24002"/>
                </a:lnTo>
                <a:lnTo>
                  <a:pt x="65598" y="24002"/>
                </a:lnTo>
                <a:lnTo>
                  <a:pt x="53193" y="37092"/>
                </a:lnTo>
                <a:cubicBezTo>
                  <a:pt x="53193" y="37092"/>
                  <a:pt x="47998" y="37092"/>
                  <a:pt x="47998" y="37092"/>
                </a:cubicBezTo>
                <a:close/>
                <a:moveTo>
                  <a:pt x="15316" y="37092"/>
                </a:moveTo>
                <a:lnTo>
                  <a:pt x="4593" y="9794"/>
                </a:lnTo>
                <a:lnTo>
                  <a:pt x="13629" y="5108"/>
                </a:lnTo>
                <a:lnTo>
                  <a:pt x="26897" y="37092"/>
                </a:lnTo>
                <a:cubicBezTo>
                  <a:pt x="26897" y="37092"/>
                  <a:pt x="15316" y="37092"/>
                  <a:pt x="15316" y="37092"/>
                </a:cubicBezTo>
                <a:close/>
                <a:moveTo>
                  <a:pt x="118001" y="6542"/>
                </a:moveTo>
                <a:lnTo>
                  <a:pt x="100346" y="6542"/>
                </a:lnTo>
                <a:cubicBezTo>
                  <a:pt x="99427" y="6542"/>
                  <a:pt x="98620" y="7237"/>
                  <a:pt x="98403" y="8215"/>
                </a:cubicBezTo>
                <a:lnTo>
                  <a:pt x="92206" y="36120"/>
                </a:lnTo>
                <a:lnTo>
                  <a:pt x="76672" y="15591"/>
                </a:lnTo>
                <a:cubicBezTo>
                  <a:pt x="76316" y="15119"/>
                  <a:pt x="75798" y="14836"/>
                  <a:pt x="75241" y="14802"/>
                </a:cubicBezTo>
                <a:cubicBezTo>
                  <a:pt x="74662" y="14758"/>
                  <a:pt x="74139" y="14986"/>
                  <a:pt x="73738" y="15408"/>
                </a:cubicBezTo>
                <a:lnTo>
                  <a:pt x="69735" y="19633"/>
                </a:lnTo>
                <a:lnTo>
                  <a:pt x="46000" y="19633"/>
                </a:lnTo>
                <a:cubicBezTo>
                  <a:pt x="44897" y="19633"/>
                  <a:pt x="44001" y="20611"/>
                  <a:pt x="44001" y="21817"/>
                </a:cubicBezTo>
                <a:lnTo>
                  <a:pt x="44001" y="37092"/>
                </a:lnTo>
                <a:lnTo>
                  <a:pt x="31290" y="37092"/>
                </a:lnTo>
                <a:lnTo>
                  <a:pt x="16430" y="1284"/>
                </a:lnTo>
                <a:cubicBezTo>
                  <a:pt x="16207" y="744"/>
                  <a:pt x="15801" y="333"/>
                  <a:pt x="15294" y="133"/>
                </a:cubicBezTo>
                <a:cubicBezTo>
                  <a:pt x="14793" y="-66"/>
                  <a:pt x="14236" y="-38"/>
                  <a:pt x="13752" y="211"/>
                </a:cubicBezTo>
                <a:lnTo>
                  <a:pt x="1141" y="6753"/>
                </a:lnTo>
                <a:cubicBezTo>
                  <a:pt x="172" y="7259"/>
                  <a:pt x="-261" y="8510"/>
                  <a:pt x="161" y="9583"/>
                </a:cubicBezTo>
                <a:lnTo>
                  <a:pt x="10968" y="37092"/>
                </a:lnTo>
                <a:lnTo>
                  <a:pt x="1998" y="37092"/>
                </a:lnTo>
                <a:cubicBezTo>
                  <a:pt x="1364" y="37092"/>
                  <a:pt x="762" y="37420"/>
                  <a:pt x="389" y="37982"/>
                </a:cubicBezTo>
                <a:cubicBezTo>
                  <a:pt x="11" y="38543"/>
                  <a:pt x="-100" y="39266"/>
                  <a:pt x="94" y="39927"/>
                </a:cubicBezTo>
                <a:lnTo>
                  <a:pt x="15222" y="92290"/>
                </a:lnTo>
                <a:cubicBezTo>
                  <a:pt x="15483" y="93201"/>
                  <a:pt x="16257" y="93818"/>
                  <a:pt x="17131" y="93818"/>
                </a:cubicBezTo>
                <a:lnTo>
                  <a:pt x="79394" y="93818"/>
                </a:lnTo>
                <a:lnTo>
                  <a:pt x="78426" y="98182"/>
                </a:lnTo>
                <a:lnTo>
                  <a:pt x="24002" y="98182"/>
                </a:lnTo>
                <a:cubicBezTo>
                  <a:pt x="18484" y="98182"/>
                  <a:pt x="14002" y="103073"/>
                  <a:pt x="14002" y="109088"/>
                </a:cubicBezTo>
                <a:cubicBezTo>
                  <a:pt x="14002" y="115108"/>
                  <a:pt x="18484" y="120000"/>
                  <a:pt x="24002" y="120000"/>
                </a:cubicBezTo>
                <a:cubicBezTo>
                  <a:pt x="29514" y="120000"/>
                  <a:pt x="34001" y="115108"/>
                  <a:pt x="34001" y="109088"/>
                </a:cubicBezTo>
                <a:cubicBezTo>
                  <a:pt x="34001" y="106625"/>
                  <a:pt x="33216" y="104374"/>
                  <a:pt x="31947" y="102545"/>
                </a:cubicBezTo>
                <a:lnTo>
                  <a:pt x="70052" y="102545"/>
                </a:lnTo>
                <a:cubicBezTo>
                  <a:pt x="68783" y="104374"/>
                  <a:pt x="67997" y="106625"/>
                  <a:pt x="67997" y="109088"/>
                </a:cubicBezTo>
                <a:cubicBezTo>
                  <a:pt x="67997" y="115108"/>
                  <a:pt x="72485" y="120000"/>
                  <a:pt x="77997" y="120000"/>
                </a:cubicBezTo>
                <a:cubicBezTo>
                  <a:pt x="83515" y="120000"/>
                  <a:pt x="88002" y="115108"/>
                  <a:pt x="88002" y="109088"/>
                </a:cubicBezTo>
                <a:cubicBezTo>
                  <a:pt x="88002" y="104758"/>
                  <a:pt x="85658" y="101045"/>
                  <a:pt x="82295" y="99282"/>
                </a:cubicBezTo>
                <a:lnTo>
                  <a:pt x="83799" y="92512"/>
                </a:lnTo>
                <a:cubicBezTo>
                  <a:pt x="83849" y="92390"/>
                  <a:pt x="83915" y="92279"/>
                  <a:pt x="83943" y="92145"/>
                </a:cubicBezTo>
                <a:lnTo>
                  <a:pt x="95507" y="39783"/>
                </a:lnTo>
                <a:cubicBezTo>
                  <a:pt x="95507" y="39783"/>
                  <a:pt x="95507" y="39783"/>
                  <a:pt x="95507" y="39783"/>
                </a:cubicBezTo>
                <a:lnTo>
                  <a:pt x="101921" y="10906"/>
                </a:lnTo>
                <a:lnTo>
                  <a:pt x="118001" y="10906"/>
                </a:lnTo>
                <a:cubicBezTo>
                  <a:pt x="119103" y="10906"/>
                  <a:pt x="119999" y="9933"/>
                  <a:pt x="119999" y="8727"/>
                </a:cubicBezTo>
                <a:cubicBezTo>
                  <a:pt x="119999" y="7520"/>
                  <a:pt x="119103" y="6542"/>
                  <a:pt x="118001" y="6542"/>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824" name="Google Shape;824;p65"/>
          <p:cNvSpPr/>
          <p:nvPr/>
        </p:nvSpPr>
        <p:spPr>
          <a:xfrm>
            <a:off x="4661372" y="1124704"/>
            <a:ext cx="1077000" cy="276900"/>
          </a:xfrm>
          <a:prstGeom prst="rect">
            <a:avLst/>
          </a:prstGeom>
          <a:noFill/>
          <a:ln>
            <a:noFill/>
          </a:ln>
        </p:spPr>
        <p:txBody>
          <a:bodyPr anchorCtr="0" anchor="ctr" bIns="68625" lIns="68625" spcFirstLastPara="1" rIns="68625" wrap="square" tIns="6862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Employees</a:t>
            </a:r>
            <a:endParaRPr sz="1000">
              <a:solidFill>
                <a:srgbClr val="666666"/>
              </a:solidFill>
              <a:latin typeface="Roboto"/>
              <a:ea typeface="Roboto"/>
              <a:cs typeface="Roboto"/>
              <a:sym typeface="Roboto"/>
            </a:endParaRPr>
          </a:p>
        </p:txBody>
      </p:sp>
      <p:grpSp>
        <p:nvGrpSpPr>
          <p:cNvPr id="825" name="Google Shape;825;p65"/>
          <p:cNvGrpSpPr/>
          <p:nvPr/>
        </p:nvGrpSpPr>
        <p:grpSpPr>
          <a:xfrm>
            <a:off x="5036320" y="785072"/>
            <a:ext cx="327199" cy="327684"/>
            <a:chOff x="0" y="0"/>
            <a:chExt cx="1058553" cy="1060467"/>
          </a:xfrm>
        </p:grpSpPr>
        <p:sp>
          <p:nvSpPr>
            <p:cNvPr id="826" name="Google Shape;826;p65"/>
            <p:cNvSpPr/>
            <p:nvPr/>
          </p:nvSpPr>
          <p:spPr>
            <a:xfrm>
              <a:off x="0" y="143513"/>
              <a:ext cx="484500" cy="342900"/>
            </a:xfrm>
            <a:custGeom>
              <a:rect b="b" l="l" r="r" t="t"/>
              <a:pathLst>
                <a:path extrusionOk="0" h="120000" w="120000">
                  <a:moveTo>
                    <a:pt x="120000" y="107438"/>
                  </a:moveTo>
                  <a:cubicBezTo>
                    <a:pt x="120000" y="95333"/>
                    <a:pt x="114394" y="83944"/>
                    <a:pt x="106844" y="80900"/>
                  </a:cubicBezTo>
                  <a:lnTo>
                    <a:pt x="80000" y="71172"/>
                  </a:lnTo>
                  <a:lnTo>
                    <a:pt x="80000" y="58311"/>
                  </a:lnTo>
                  <a:cubicBezTo>
                    <a:pt x="90800" y="48416"/>
                    <a:pt x="98116" y="30622"/>
                    <a:pt x="98494" y="10183"/>
                  </a:cubicBezTo>
                  <a:cubicBezTo>
                    <a:pt x="95777" y="11188"/>
                    <a:pt x="92744" y="11605"/>
                    <a:pt x="89777" y="11605"/>
                  </a:cubicBezTo>
                  <a:cubicBezTo>
                    <a:pt x="87411" y="11605"/>
                    <a:pt x="85083" y="11344"/>
                    <a:pt x="82994" y="10911"/>
                  </a:cubicBezTo>
                  <a:cubicBezTo>
                    <a:pt x="75505" y="9350"/>
                    <a:pt x="69355" y="5488"/>
                    <a:pt x="65372" y="0"/>
                  </a:cubicBezTo>
                  <a:cubicBezTo>
                    <a:pt x="53083" y="11611"/>
                    <a:pt x="33488" y="9777"/>
                    <a:pt x="22672" y="2033"/>
                  </a:cubicBezTo>
                  <a:cubicBezTo>
                    <a:pt x="22511" y="4172"/>
                    <a:pt x="22416" y="6333"/>
                    <a:pt x="22416" y="8533"/>
                  </a:cubicBezTo>
                  <a:cubicBezTo>
                    <a:pt x="22416" y="29055"/>
                    <a:pt x="29444" y="47083"/>
                    <a:pt x="40000" y="57416"/>
                  </a:cubicBezTo>
                  <a:lnTo>
                    <a:pt x="40000" y="71211"/>
                  </a:lnTo>
                  <a:lnTo>
                    <a:pt x="13988" y="80950"/>
                  </a:lnTo>
                  <a:cubicBezTo>
                    <a:pt x="6144" y="84116"/>
                    <a:pt x="0" y="95633"/>
                    <a:pt x="0" y="107166"/>
                  </a:cubicBezTo>
                  <a:lnTo>
                    <a:pt x="0" y="120000"/>
                  </a:lnTo>
                  <a:lnTo>
                    <a:pt x="120000" y="120000"/>
                  </a:lnTo>
                  <a:cubicBezTo>
                    <a:pt x="120000" y="120000"/>
                    <a:pt x="120000" y="107438"/>
                    <a:pt x="120000" y="107438"/>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827" name="Google Shape;827;p65"/>
            <p:cNvSpPr/>
            <p:nvPr/>
          </p:nvSpPr>
          <p:spPr>
            <a:xfrm>
              <a:off x="89695" y="0"/>
              <a:ext cx="296100" cy="138900"/>
            </a:xfrm>
            <a:custGeom>
              <a:rect b="b" l="l" r="r" t="t"/>
              <a:pathLst>
                <a:path extrusionOk="0" h="120000" w="120000">
                  <a:moveTo>
                    <a:pt x="62961" y="89417"/>
                  </a:moveTo>
                  <a:cubicBezTo>
                    <a:pt x="64588" y="85954"/>
                    <a:pt x="66872" y="84314"/>
                    <a:pt x="69161" y="85040"/>
                  </a:cubicBezTo>
                  <a:cubicBezTo>
                    <a:pt x="71433" y="85748"/>
                    <a:pt x="73416" y="88720"/>
                    <a:pt x="74505" y="93040"/>
                  </a:cubicBezTo>
                  <a:cubicBezTo>
                    <a:pt x="77622" y="105422"/>
                    <a:pt x="86361" y="114977"/>
                    <a:pt x="97872" y="118594"/>
                  </a:cubicBezTo>
                  <a:cubicBezTo>
                    <a:pt x="107744" y="121708"/>
                    <a:pt x="116044" y="119182"/>
                    <a:pt x="120000" y="115622"/>
                  </a:cubicBezTo>
                  <a:cubicBezTo>
                    <a:pt x="114361" y="49805"/>
                    <a:pt x="89133" y="0"/>
                    <a:pt x="58933" y="0"/>
                  </a:cubicBezTo>
                  <a:cubicBezTo>
                    <a:pt x="31577" y="0"/>
                    <a:pt x="8327" y="40920"/>
                    <a:pt x="0" y="97548"/>
                  </a:cubicBezTo>
                  <a:lnTo>
                    <a:pt x="550" y="95880"/>
                  </a:lnTo>
                  <a:cubicBezTo>
                    <a:pt x="12461" y="113828"/>
                    <a:pt x="47005" y="123428"/>
                    <a:pt x="62961" y="89417"/>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828" name="Google Shape;828;p65"/>
            <p:cNvSpPr/>
            <p:nvPr/>
          </p:nvSpPr>
          <p:spPr>
            <a:xfrm>
              <a:off x="574053" y="143513"/>
              <a:ext cx="484500" cy="342900"/>
            </a:xfrm>
            <a:custGeom>
              <a:rect b="b" l="l" r="r" t="t"/>
              <a:pathLst>
                <a:path extrusionOk="0" h="120000" w="120000">
                  <a:moveTo>
                    <a:pt x="106844" y="80900"/>
                  </a:moveTo>
                  <a:lnTo>
                    <a:pt x="80000" y="71172"/>
                  </a:lnTo>
                  <a:lnTo>
                    <a:pt x="80000" y="58311"/>
                  </a:lnTo>
                  <a:cubicBezTo>
                    <a:pt x="90800" y="48416"/>
                    <a:pt x="98116" y="30622"/>
                    <a:pt x="98494" y="10183"/>
                  </a:cubicBezTo>
                  <a:cubicBezTo>
                    <a:pt x="95777" y="11188"/>
                    <a:pt x="92744" y="11605"/>
                    <a:pt x="89777" y="11605"/>
                  </a:cubicBezTo>
                  <a:cubicBezTo>
                    <a:pt x="87411" y="11605"/>
                    <a:pt x="85083" y="11344"/>
                    <a:pt x="82994" y="10911"/>
                  </a:cubicBezTo>
                  <a:cubicBezTo>
                    <a:pt x="75505" y="9350"/>
                    <a:pt x="69355" y="5488"/>
                    <a:pt x="65372" y="0"/>
                  </a:cubicBezTo>
                  <a:cubicBezTo>
                    <a:pt x="53083" y="11611"/>
                    <a:pt x="33488" y="9777"/>
                    <a:pt x="22666" y="2033"/>
                  </a:cubicBezTo>
                  <a:cubicBezTo>
                    <a:pt x="22511" y="4172"/>
                    <a:pt x="22416" y="6333"/>
                    <a:pt x="22416" y="8533"/>
                  </a:cubicBezTo>
                  <a:cubicBezTo>
                    <a:pt x="22416" y="29055"/>
                    <a:pt x="29444" y="47083"/>
                    <a:pt x="40000" y="57416"/>
                  </a:cubicBezTo>
                  <a:lnTo>
                    <a:pt x="40000" y="71211"/>
                  </a:lnTo>
                  <a:lnTo>
                    <a:pt x="13988" y="80950"/>
                  </a:lnTo>
                  <a:cubicBezTo>
                    <a:pt x="6144" y="84116"/>
                    <a:pt x="0" y="95633"/>
                    <a:pt x="0" y="107166"/>
                  </a:cubicBezTo>
                  <a:lnTo>
                    <a:pt x="0" y="120000"/>
                  </a:lnTo>
                  <a:lnTo>
                    <a:pt x="120000" y="120000"/>
                  </a:lnTo>
                  <a:lnTo>
                    <a:pt x="120000" y="107438"/>
                  </a:lnTo>
                  <a:cubicBezTo>
                    <a:pt x="120000" y="95333"/>
                    <a:pt x="114394" y="83944"/>
                    <a:pt x="106844" y="80900"/>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829" name="Google Shape;829;p65"/>
            <p:cNvSpPr/>
            <p:nvPr/>
          </p:nvSpPr>
          <p:spPr>
            <a:xfrm>
              <a:off x="663749" y="0"/>
              <a:ext cx="296100" cy="138900"/>
            </a:xfrm>
            <a:custGeom>
              <a:rect b="b" l="l" r="r" t="t"/>
              <a:pathLst>
                <a:path extrusionOk="0" h="120000" w="120000">
                  <a:moveTo>
                    <a:pt x="62961" y="89417"/>
                  </a:moveTo>
                  <a:cubicBezTo>
                    <a:pt x="64583" y="85954"/>
                    <a:pt x="66888" y="84314"/>
                    <a:pt x="69161" y="85040"/>
                  </a:cubicBezTo>
                  <a:cubicBezTo>
                    <a:pt x="71433" y="85748"/>
                    <a:pt x="73416" y="88720"/>
                    <a:pt x="74505" y="93040"/>
                  </a:cubicBezTo>
                  <a:cubicBezTo>
                    <a:pt x="77622" y="105422"/>
                    <a:pt x="86361" y="114977"/>
                    <a:pt x="97872" y="118594"/>
                  </a:cubicBezTo>
                  <a:cubicBezTo>
                    <a:pt x="107744" y="121708"/>
                    <a:pt x="116044" y="119182"/>
                    <a:pt x="120000" y="115622"/>
                  </a:cubicBezTo>
                  <a:cubicBezTo>
                    <a:pt x="114361" y="49805"/>
                    <a:pt x="89133" y="0"/>
                    <a:pt x="58933" y="0"/>
                  </a:cubicBezTo>
                  <a:cubicBezTo>
                    <a:pt x="31577" y="0"/>
                    <a:pt x="8327" y="40920"/>
                    <a:pt x="0" y="97548"/>
                  </a:cubicBezTo>
                  <a:lnTo>
                    <a:pt x="550" y="95880"/>
                  </a:lnTo>
                  <a:cubicBezTo>
                    <a:pt x="12461" y="113828"/>
                    <a:pt x="47005" y="123428"/>
                    <a:pt x="62961" y="89417"/>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830" name="Google Shape;830;p65"/>
            <p:cNvSpPr/>
            <p:nvPr/>
          </p:nvSpPr>
          <p:spPr>
            <a:xfrm>
              <a:off x="358783" y="574054"/>
              <a:ext cx="296100" cy="138900"/>
            </a:xfrm>
            <a:custGeom>
              <a:rect b="b" l="l" r="r" t="t"/>
              <a:pathLst>
                <a:path extrusionOk="0" h="120000" w="120000">
                  <a:moveTo>
                    <a:pt x="0" y="97534"/>
                  </a:moveTo>
                  <a:lnTo>
                    <a:pt x="550" y="95866"/>
                  </a:lnTo>
                  <a:cubicBezTo>
                    <a:pt x="12461" y="113812"/>
                    <a:pt x="47005" y="123410"/>
                    <a:pt x="62961" y="89404"/>
                  </a:cubicBezTo>
                  <a:cubicBezTo>
                    <a:pt x="64588" y="85936"/>
                    <a:pt x="66872" y="84279"/>
                    <a:pt x="69161" y="85027"/>
                  </a:cubicBezTo>
                  <a:cubicBezTo>
                    <a:pt x="71433" y="85736"/>
                    <a:pt x="73416" y="88707"/>
                    <a:pt x="74505" y="93026"/>
                  </a:cubicBezTo>
                  <a:cubicBezTo>
                    <a:pt x="77622" y="105407"/>
                    <a:pt x="86361" y="114960"/>
                    <a:pt x="97872" y="118577"/>
                  </a:cubicBezTo>
                  <a:cubicBezTo>
                    <a:pt x="107744" y="121714"/>
                    <a:pt x="116044" y="119177"/>
                    <a:pt x="120000" y="115606"/>
                  </a:cubicBezTo>
                  <a:cubicBezTo>
                    <a:pt x="114361" y="49798"/>
                    <a:pt x="89138" y="0"/>
                    <a:pt x="58933" y="0"/>
                  </a:cubicBezTo>
                  <a:cubicBezTo>
                    <a:pt x="31577" y="0"/>
                    <a:pt x="8327" y="40914"/>
                    <a:pt x="0" y="97534"/>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831" name="Google Shape;831;p65"/>
            <p:cNvSpPr/>
            <p:nvPr/>
          </p:nvSpPr>
          <p:spPr>
            <a:xfrm>
              <a:off x="269087" y="717567"/>
              <a:ext cx="484500" cy="342900"/>
            </a:xfrm>
            <a:custGeom>
              <a:rect b="b" l="l" r="r" t="t"/>
              <a:pathLst>
                <a:path extrusionOk="0" h="120000" w="120000">
                  <a:moveTo>
                    <a:pt x="106844" y="80900"/>
                  </a:moveTo>
                  <a:lnTo>
                    <a:pt x="80000" y="71172"/>
                  </a:lnTo>
                  <a:lnTo>
                    <a:pt x="80000" y="58311"/>
                  </a:lnTo>
                  <a:cubicBezTo>
                    <a:pt x="90800" y="48416"/>
                    <a:pt x="98116" y="30622"/>
                    <a:pt x="98494" y="10183"/>
                  </a:cubicBezTo>
                  <a:cubicBezTo>
                    <a:pt x="95777" y="11188"/>
                    <a:pt x="92744" y="11605"/>
                    <a:pt x="89777" y="11605"/>
                  </a:cubicBezTo>
                  <a:cubicBezTo>
                    <a:pt x="87411" y="11605"/>
                    <a:pt x="85083" y="11344"/>
                    <a:pt x="82994" y="10911"/>
                  </a:cubicBezTo>
                  <a:cubicBezTo>
                    <a:pt x="75505" y="9350"/>
                    <a:pt x="69355" y="5488"/>
                    <a:pt x="65372" y="0"/>
                  </a:cubicBezTo>
                  <a:cubicBezTo>
                    <a:pt x="53083" y="11605"/>
                    <a:pt x="33488" y="9777"/>
                    <a:pt x="22666" y="2033"/>
                  </a:cubicBezTo>
                  <a:cubicBezTo>
                    <a:pt x="22511" y="4172"/>
                    <a:pt x="22416" y="6333"/>
                    <a:pt x="22416" y="8533"/>
                  </a:cubicBezTo>
                  <a:cubicBezTo>
                    <a:pt x="22416" y="29055"/>
                    <a:pt x="29444" y="47083"/>
                    <a:pt x="40000" y="57416"/>
                  </a:cubicBezTo>
                  <a:lnTo>
                    <a:pt x="40000" y="71211"/>
                  </a:lnTo>
                  <a:lnTo>
                    <a:pt x="13988" y="80950"/>
                  </a:lnTo>
                  <a:cubicBezTo>
                    <a:pt x="6144" y="84116"/>
                    <a:pt x="0" y="95633"/>
                    <a:pt x="0" y="107166"/>
                  </a:cubicBezTo>
                  <a:lnTo>
                    <a:pt x="0" y="120000"/>
                  </a:lnTo>
                  <a:lnTo>
                    <a:pt x="120000" y="120000"/>
                  </a:lnTo>
                  <a:lnTo>
                    <a:pt x="120000" y="107438"/>
                  </a:lnTo>
                  <a:cubicBezTo>
                    <a:pt x="120000" y="95333"/>
                    <a:pt x="114394" y="83944"/>
                    <a:pt x="106844" y="80900"/>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832" name="Google Shape;832;p65"/>
            <p:cNvSpPr/>
            <p:nvPr/>
          </p:nvSpPr>
          <p:spPr>
            <a:xfrm>
              <a:off x="143514" y="520236"/>
              <a:ext cx="149100" cy="149100"/>
            </a:xfrm>
            <a:custGeom>
              <a:rect b="b" l="l" r="r" t="t"/>
              <a:pathLst>
                <a:path extrusionOk="0" h="120000" w="120000">
                  <a:moveTo>
                    <a:pt x="115769" y="115767"/>
                  </a:moveTo>
                  <a:cubicBezTo>
                    <a:pt x="121415" y="110124"/>
                    <a:pt x="121415" y="100978"/>
                    <a:pt x="115769" y="95335"/>
                  </a:cubicBezTo>
                  <a:lnTo>
                    <a:pt x="24667" y="4232"/>
                  </a:lnTo>
                  <a:cubicBezTo>
                    <a:pt x="19026" y="-1410"/>
                    <a:pt x="9882" y="-1410"/>
                    <a:pt x="4236" y="4232"/>
                  </a:cubicBezTo>
                  <a:cubicBezTo>
                    <a:pt x="-1410" y="9875"/>
                    <a:pt x="-1410" y="19021"/>
                    <a:pt x="4236" y="24664"/>
                  </a:cubicBezTo>
                  <a:lnTo>
                    <a:pt x="95338" y="115767"/>
                  </a:lnTo>
                  <a:cubicBezTo>
                    <a:pt x="98158" y="118589"/>
                    <a:pt x="101854" y="120000"/>
                    <a:pt x="105556" y="120000"/>
                  </a:cubicBezTo>
                  <a:cubicBezTo>
                    <a:pt x="109252" y="120000"/>
                    <a:pt x="112948" y="118589"/>
                    <a:pt x="115769" y="115767"/>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833" name="Google Shape;833;p65"/>
            <p:cNvSpPr/>
            <p:nvPr/>
          </p:nvSpPr>
          <p:spPr>
            <a:xfrm>
              <a:off x="753447" y="520236"/>
              <a:ext cx="149100" cy="149100"/>
            </a:xfrm>
            <a:custGeom>
              <a:rect b="b" l="l" r="r" t="t"/>
              <a:pathLst>
                <a:path extrusionOk="0" h="120000" w="120000">
                  <a:moveTo>
                    <a:pt x="95333" y="4232"/>
                  </a:moveTo>
                  <a:lnTo>
                    <a:pt x="4236" y="95335"/>
                  </a:lnTo>
                  <a:cubicBezTo>
                    <a:pt x="-1410" y="100978"/>
                    <a:pt x="-1410" y="110124"/>
                    <a:pt x="4236" y="115767"/>
                  </a:cubicBezTo>
                  <a:cubicBezTo>
                    <a:pt x="7056" y="118589"/>
                    <a:pt x="10752" y="120000"/>
                    <a:pt x="14448" y="120000"/>
                  </a:cubicBezTo>
                  <a:cubicBezTo>
                    <a:pt x="18150" y="120000"/>
                    <a:pt x="21846" y="118589"/>
                    <a:pt x="24666" y="115767"/>
                  </a:cubicBezTo>
                  <a:lnTo>
                    <a:pt x="115763" y="24664"/>
                  </a:lnTo>
                  <a:cubicBezTo>
                    <a:pt x="121410" y="19021"/>
                    <a:pt x="121410" y="9875"/>
                    <a:pt x="115763" y="4232"/>
                  </a:cubicBezTo>
                  <a:cubicBezTo>
                    <a:pt x="110123" y="-1410"/>
                    <a:pt x="100974" y="-1410"/>
                    <a:pt x="95333" y="4232"/>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grpSp>
      <p:grpSp>
        <p:nvGrpSpPr>
          <p:cNvPr id="834" name="Google Shape;834;p65"/>
          <p:cNvGrpSpPr/>
          <p:nvPr/>
        </p:nvGrpSpPr>
        <p:grpSpPr>
          <a:xfrm>
            <a:off x="5892580" y="781915"/>
            <a:ext cx="328750" cy="330701"/>
            <a:chOff x="0" y="0"/>
            <a:chExt cx="1067371" cy="1073706"/>
          </a:xfrm>
        </p:grpSpPr>
        <p:sp>
          <p:nvSpPr>
            <p:cNvPr id="835" name="Google Shape;835;p65"/>
            <p:cNvSpPr/>
            <p:nvPr/>
          </p:nvSpPr>
          <p:spPr>
            <a:xfrm>
              <a:off x="787348" y="357885"/>
              <a:ext cx="214800" cy="214800"/>
            </a:xfrm>
            <a:custGeom>
              <a:rect b="b" l="l" r="r" t="t"/>
              <a:pathLst>
                <a:path extrusionOk="0" h="120000" w="120000">
                  <a:moveTo>
                    <a:pt x="60011" y="120000"/>
                  </a:moveTo>
                  <a:cubicBezTo>
                    <a:pt x="93088" y="120000"/>
                    <a:pt x="120000" y="93083"/>
                    <a:pt x="120000" y="60000"/>
                  </a:cubicBezTo>
                  <a:cubicBezTo>
                    <a:pt x="120000" y="26916"/>
                    <a:pt x="93088" y="0"/>
                    <a:pt x="60011" y="0"/>
                  </a:cubicBezTo>
                  <a:cubicBezTo>
                    <a:pt x="26916" y="0"/>
                    <a:pt x="0" y="26916"/>
                    <a:pt x="0" y="60000"/>
                  </a:cubicBezTo>
                  <a:cubicBezTo>
                    <a:pt x="0" y="93083"/>
                    <a:pt x="26916" y="120000"/>
                    <a:pt x="60011" y="120000"/>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600">
                <a:solidFill>
                  <a:srgbClr val="5A5A5A"/>
                </a:solidFill>
                <a:latin typeface="Helvetica Neue"/>
                <a:ea typeface="Helvetica Neue"/>
                <a:cs typeface="Helvetica Neue"/>
                <a:sym typeface="Helvetica Neue"/>
              </a:endParaRPr>
            </a:p>
          </p:txBody>
        </p:sp>
        <p:sp>
          <p:nvSpPr>
            <p:cNvPr id="836" name="Google Shape;836;p65"/>
            <p:cNvSpPr/>
            <p:nvPr/>
          </p:nvSpPr>
          <p:spPr>
            <a:xfrm>
              <a:off x="715771" y="608406"/>
              <a:ext cx="351600" cy="465300"/>
            </a:xfrm>
            <a:custGeom>
              <a:rect b="b" l="l" r="r" t="t"/>
              <a:pathLst>
                <a:path extrusionOk="0" h="120000" w="120000">
                  <a:moveTo>
                    <a:pt x="0" y="0"/>
                  </a:moveTo>
                  <a:lnTo>
                    <a:pt x="0" y="4616"/>
                  </a:lnTo>
                  <a:cubicBezTo>
                    <a:pt x="0" y="32977"/>
                    <a:pt x="2761" y="63622"/>
                    <a:pt x="34511" y="71738"/>
                  </a:cubicBezTo>
                  <a:lnTo>
                    <a:pt x="34511" y="120000"/>
                  </a:lnTo>
                  <a:lnTo>
                    <a:pt x="83361" y="120000"/>
                  </a:lnTo>
                  <a:lnTo>
                    <a:pt x="83361" y="71811"/>
                  </a:lnTo>
                  <a:cubicBezTo>
                    <a:pt x="117066" y="63822"/>
                    <a:pt x="120000" y="33072"/>
                    <a:pt x="120000" y="4616"/>
                  </a:cubicBezTo>
                  <a:lnTo>
                    <a:pt x="120000" y="0"/>
                  </a:lnTo>
                  <a:cubicBezTo>
                    <a:pt x="120000" y="0"/>
                    <a:pt x="0" y="0"/>
                    <a:pt x="0" y="0"/>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600">
                <a:solidFill>
                  <a:srgbClr val="5A5A5A"/>
                </a:solidFill>
                <a:latin typeface="Helvetica Neue"/>
                <a:ea typeface="Helvetica Neue"/>
                <a:cs typeface="Helvetica Neue"/>
                <a:sym typeface="Helvetica Neue"/>
              </a:endParaRPr>
            </a:p>
          </p:txBody>
        </p:sp>
        <p:sp>
          <p:nvSpPr>
            <p:cNvPr id="837" name="Google Shape;837;p65"/>
            <p:cNvSpPr/>
            <p:nvPr/>
          </p:nvSpPr>
          <p:spPr>
            <a:xfrm>
              <a:off x="429462" y="0"/>
              <a:ext cx="214800" cy="214800"/>
            </a:xfrm>
            <a:custGeom>
              <a:rect b="b" l="l" r="r" t="t"/>
              <a:pathLst>
                <a:path extrusionOk="0" h="120000" w="120000">
                  <a:moveTo>
                    <a:pt x="60011" y="120000"/>
                  </a:moveTo>
                  <a:cubicBezTo>
                    <a:pt x="93088" y="120000"/>
                    <a:pt x="120000" y="93083"/>
                    <a:pt x="120000" y="60000"/>
                  </a:cubicBezTo>
                  <a:cubicBezTo>
                    <a:pt x="120000" y="26916"/>
                    <a:pt x="93088" y="0"/>
                    <a:pt x="60011" y="0"/>
                  </a:cubicBezTo>
                  <a:cubicBezTo>
                    <a:pt x="26916" y="0"/>
                    <a:pt x="0" y="26916"/>
                    <a:pt x="0" y="60000"/>
                  </a:cubicBezTo>
                  <a:cubicBezTo>
                    <a:pt x="0" y="93083"/>
                    <a:pt x="26916" y="120000"/>
                    <a:pt x="60011" y="120000"/>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600">
                <a:solidFill>
                  <a:srgbClr val="5A5A5A"/>
                </a:solidFill>
                <a:latin typeface="Helvetica Neue"/>
                <a:ea typeface="Helvetica Neue"/>
                <a:cs typeface="Helvetica Neue"/>
                <a:sym typeface="Helvetica Neue"/>
              </a:endParaRPr>
            </a:p>
          </p:txBody>
        </p:sp>
        <p:sp>
          <p:nvSpPr>
            <p:cNvPr id="838" name="Google Shape;838;p65"/>
            <p:cNvSpPr/>
            <p:nvPr/>
          </p:nvSpPr>
          <p:spPr>
            <a:xfrm>
              <a:off x="357885" y="250519"/>
              <a:ext cx="351600" cy="465300"/>
            </a:xfrm>
            <a:custGeom>
              <a:rect b="b" l="l" r="r" t="t"/>
              <a:pathLst>
                <a:path extrusionOk="0" h="120000" w="120000">
                  <a:moveTo>
                    <a:pt x="0" y="4616"/>
                  </a:moveTo>
                  <a:cubicBezTo>
                    <a:pt x="0" y="33433"/>
                    <a:pt x="2761" y="64561"/>
                    <a:pt x="34511" y="72722"/>
                  </a:cubicBezTo>
                  <a:lnTo>
                    <a:pt x="34511" y="120000"/>
                  </a:lnTo>
                  <a:lnTo>
                    <a:pt x="83361" y="120000"/>
                  </a:lnTo>
                  <a:lnTo>
                    <a:pt x="83361" y="72788"/>
                  </a:lnTo>
                  <a:cubicBezTo>
                    <a:pt x="117066" y="64755"/>
                    <a:pt x="120000" y="33527"/>
                    <a:pt x="120000" y="4616"/>
                  </a:cubicBezTo>
                  <a:lnTo>
                    <a:pt x="120000" y="0"/>
                  </a:lnTo>
                  <a:lnTo>
                    <a:pt x="0" y="0"/>
                  </a:lnTo>
                  <a:cubicBezTo>
                    <a:pt x="0" y="0"/>
                    <a:pt x="0" y="4616"/>
                    <a:pt x="0" y="4616"/>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600">
                <a:solidFill>
                  <a:srgbClr val="5A5A5A"/>
                </a:solidFill>
                <a:latin typeface="Helvetica Neue"/>
                <a:ea typeface="Helvetica Neue"/>
                <a:cs typeface="Helvetica Neue"/>
                <a:sym typeface="Helvetica Neue"/>
              </a:endParaRPr>
            </a:p>
          </p:txBody>
        </p:sp>
        <p:sp>
          <p:nvSpPr>
            <p:cNvPr id="839" name="Google Shape;839;p65"/>
            <p:cNvSpPr/>
            <p:nvPr/>
          </p:nvSpPr>
          <p:spPr>
            <a:xfrm>
              <a:off x="71577" y="357885"/>
              <a:ext cx="214800" cy="214800"/>
            </a:xfrm>
            <a:custGeom>
              <a:rect b="b" l="l" r="r" t="t"/>
              <a:pathLst>
                <a:path extrusionOk="0" h="120000" w="120000">
                  <a:moveTo>
                    <a:pt x="60011" y="120000"/>
                  </a:moveTo>
                  <a:cubicBezTo>
                    <a:pt x="93088" y="120000"/>
                    <a:pt x="120000" y="93083"/>
                    <a:pt x="120000" y="60000"/>
                  </a:cubicBezTo>
                  <a:cubicBezTo>
                    <a:pt x="120000" y="26916"/>
                    <a:pt x="93088" y="0"/>
                    <a:pt x="60011" y="0"/>
                  </a:cubicBezTo>
                  <a:cubicBezTo>
                    <a:pt x="26916" y="0"/>
                    <a:pt x="0" y="26916"/>
                    <a:pt x="0" y="60000"/>
                  </a:cubicBezTo>
                  <a:cubicBezTo>
                    <a:pt x="0" y="93083"/>
                    <a:pt x="26916" y="120000"/>
                    <a:pt x="60011" y="120000"/>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600">
                <a:solidFill>
                  <a:srgbClr val="5A5A5A"/>
                </a:solidFill>
                <a:latin typeface="Helvetica Neue"/>
                <a:ea typeface="Helvetica Neue"/>
                <a:cs typeface="Helvetica Neue"/>
                <a:sym typeface="Helvetica Neue"/>
              </a:endParaRPr>
            </a:p>
          </p:txBody>
        </p:sp>
        <p:sp>
          <p:nvSpPr>
            <p:cNvPr id="840" name="Google Shape;840;p65"/>
            <p:cNvSpPr/>
            <p:nvPr/>
          </p:nvSpPr>
          <p:spPr>
            <a:xfrm>
              <a:off x="0" y="608406"/>
              <a:ext cx="351600" cy="465300"/>
            </a:xfrm>
            <a:custGeom>
              <a:rect b="b" l="l" r="r" t="t"/>
              <a:pathLst>
                <a:path extrusionOk="0" h="120000" w="120000">
                  <a:moveTo>
                    <a:pt x="0" y="4616"/>
                  </a:moveTo>
                  <a:cubicBezTo>
                    <a:pt x="0" y="32205"/>
                    <a:pt x="4288" y="64416"/>
                    <a:pt x="36638" y="72722"/>
                  </a:cubicBezTo>
                  <a:lnTo>
                    <a:pt x="36638" y="120000"/>
                  </a:lnTo>
                  <a:lnTo>
                    <a:pt x="85488" y="120000"/>
                  </a:lnTo>
                  <a:lnTo>
                    <a:pt x="85488" y="72783"/>
                  </a:lnTo>
                  <a:cubicBezTo>
                    <a:pt x="120000" y="64488"/>
                    <a:pt x="120000" y="31416"/>
                    <a:pt x="120000" y="4616"/>
                  </a:cubicBezTo>
                  <a:lnTo>
                    <a:pt x="120000" y="0"/>
                  </a:lnTo>
                  <a:lnTo>
                    <a:pt x="0" y="0"/>
                  </a:lnTo>
                  <a:cubicBezTo>
                    <a:pt x="0" y="0"/>
                    <a:pt x="0" y="4616"/>
                    <a:pt x="0" y="4616"/>
                  </a:cubicBezTo>
                  <a:close/>
                </a:path>
              </a:pathLst>
            </a:custGeom>
            <a:solidFill>
              <a:srgbClr val="999999"/>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600">
                <a:solidFill>
                  <a:srgbClr val="5A5A5A"/>
                </a:solidFill>
                <a:latin typeface="Helvetica Neue"/>
                <a:ea typeface="Helvetica Neue"/>
                <a:cs typeface="Helvetica Neue"/>
                <a:sym typeface="Helvetica Neue"/>
              </a:endParaRPr>
            </a:p>
          </p:txBody>
        </p:sp>
      </p:grpSp>
      <p:sp>
        <p:nvSpPr>
          <p:cNvPr id="841" name="Google Shape;841;p65"/>
          <p:cNvSpPr/>
          <p:nvPr/>
        </p:nvSpPr>
        <p:spPr>
          <a:xfrm>
            <a:off x="5590025" y="1122059"/>
            <a:ext cx="933900" cy="277200"/>
          </a:xfrm>
          <a:prstGeom prst="rect">
            <a:avLst/>
          </a:prstGeom>
          <a:noFill/>
          <a:ln>
            <a:noFill/>
          </a:ln>
        </p:spPr>
        <p:txBody>
          <a:bodyPr anchorCtr="0" anchor="ctr" bIns="68625" lIns="68625" spcFirstLastPara="1" rIns="68625" wrap="square" tIns="68625">
            <a:noAutofit/>
          </a:bodyPr>
          <a:lstStyle/>
          <a:p>
            <a:pPr indent="0" lvl="0" marL="0" marR="0" rtl="0" algn="ctr">
              <a:spcBef>
                <a:spcPts val="0"/>
              </a:spcBef>
              <a:spcAft>
                <a:spcPts val="0"/>
              </a:spcAft>
              <a:buNone/>
            </a:pPr>
            <a:r>
              <a:rPr lang="en" sz="1000">
                <a:solidFill>
                  <a:srgbClr val="666666"/>
                </a:solidFill>
                <a:latin typeface="Roboto"/>
                <a:ea typeface="Roboto"/>
                <a:cs typeface="Roboto"/>
                <a:sym typeface="Roboto"/>
              </a:rPr>
              <a:t>Partners</a:t>
            </a:r>
            <a:endParaRPr sz="1000">
              <a:solidFill>
                <a:srgbClr val="666666"/>
              </a:solidFill>
              <a:latin typeface="Roboto"/>
              <a:ea typeface="Roboto"/>
              <a:cs typeface="Roboto"/>
              <a:sym typeface="Roboto"/>
            </a:endParaRPr>
          </a:p>
        </p:txBody>
      </p:sp>
      <p:sp>
        <p:nvSpPr>
          <p:cNvPr id="842" name="Google Shape;842;p65"/>
          <p:cNvSpPr/>
          <p:nvPr/>
        </p:nvSpPr>
        <p:spPr>
          <a:xfrm>
            <a:off x="3521030" y="380393"/>
            <a:ext cx="3303900" cy="282000"/>
          </a:xfrm>
          <a:prstGeom prst="rect">
            <a:avLst/>
          </a:prstGeom>
          <a:noFill/>
          <a:ln>
            <a:noFill/>
          </a:ln>
        </p:spPr>
        <p:txBody>
          <a:bodyPr anchorCtr="0" anchor="ctr" bIns="25325" lIns="25325" spcFirstLastPara="1" rIns="25325" wrap="square" tIns="25325">
            <a:noAutofit/>
          </a:bodyPr>
          <a:lstStyle/>
          <a:p>
            <a:pPr indent="0" lvl="0" marL="0" marR="0" rtl="0" algn="ctr">
              <a:spcBef>
                <a:spcPts val="0"/>
              </a:spcBef>
              <a:spcAft>
                <a:spcPts val="0"/>
              </a:spcAft>
              <a:buNone/>
            </a:pPr>
            <a:r>
              <a:rPr b="0" lang="en" sz="1500">
                <a:solidFill>
                  <a:srgbClr val="666666"/>
                </a:solidFill>
                <a:latin typeface="Roboto"/>
                <a:ea typeface="Roboto"/>
                <a:cs typeface="Roboto"/>
                <a:sym typeface="Roboto"/>
              </a:rPr>
              <a:t>Connected Digital Experiences</a:t>
            </a:r>
            <a:endParaRPr b="0" sz="1500">
              <a:solidFill>
                <a:srgbClr val="666666"/>
              </a:solidFill>
              <a:latin typeface="Roboto"/>
              <a:ea typeface="Roboto"/>
              <a:cs typeface="Roboto"/>
              <a:sym typeface="Roboto"/>
            </a:endParaRPr>
          </a:p>
        </p:txBody>
      </p:sp>
      <p:sp>
        <p:nvSpPr>
          <p:cNvPr id="843" name="Google Shape;843;p65"/>
          <p:cNvSpPr/>
          <p:nvPr/>
        </p:nvSpPr>
        <p:spPr>
          <a:xfrm>
            <a:off x="4318760" y="4619268"/>
            <a:ext cx="1848900" cy="253800"/>
          </a:xfrm>
          <a:prstGeom prst="rect">
            <a:avLst/>
          </a:prstGeom>
          <a:noFill/>
          <a:ln>
            <a:noFill/>
          </a:ln>
        </p:spPr>
        <p:txBody>
          <a:bodyPr anchorCtr="0" anchor="ctr" bIns="34225" lIns="34225" spcFirstLastPara="1" rIns="34225" wrap="square" tIns="34225">
            <a:noAutofit/>
          </a:bodyPr>
          <a:lstStyle/>
          <a:p>
            <a:pPr indent="0" lvl="0" marL="0" marR="0" rtl="0" algn="ctr">
              <a:spcBef>
                <a:spcPts val="0"/>
              </a:spcBef>
              <a:spcAft>
                <a:spcPts val="0"/>
              </a:spcAft>
              <a:buNone/>
            </a:pPr>
            <a:r>
              <a:rPr lang="en" sz="1200">
                <a:solidFill>
                  <a:srgbClr val="666666"/>
                </a:solidFill>
                <a:latin typeface="Roboto"/>
                <a:ea typeface="Roboto"/>
                <a:cs typeface="Roboto"/>
                <a:sym typeface="Roboto"/>
              </a:rPr>
              <a:t>Systems of Record</a:t>
            </a:r>
            <a:endParaRPr sz="1200">
              <a:solidFill>
                <a:srgbClr val="666666"/>
              </a:solidFill>
              <a:latin typeface="Roboto"/>
              <a:ea typeface="Roboto"/>
              <a:cs typeface="Roboto"/>
              <a:sym typeface="Roboto"/>
            </a:endParaRPr>
          </a:p>
        </p:txBody>
      </p:sp>
      <p:grpSp>
        <p:nvGrpSpPr>
          <p:cNvPr id="844" name="Google Shape;844;p65"/>
          <p:cNvGrpSpPr/>
          <p:nvPr/>
        </p:nvGrpSpPr>
        <p:grpSpPr>
          <a:xfrm>
            <a:off x="3815287" y="2531881"/>
            <a:ext cx="539230" cy="432821"/>
            <a:chOff x="19088923" y="5731432"/>
            <a:chExt cx="1604852" cy="1480743"/>
          </a:xfrm>
        </p:grpSpPr>
        <p:grpSp>
          <p:nvGrpSpPr>
            <p:cNvPr id="845" name="Google Shape;845;p65"/>
            <p:cNvGrpSpPr/>
            <p:nvPr/>
          </p:nvGrpSpPr>
          <p:grpSpPr>
            <a:xfrm>
              <a:off x="19088923" y="5731432"/>
              <a:ext cx="1604852" cy="1480743"/>
              <a:chOff x="1472088" y="6706916"/>
              <a:chExt cx="3151094" cy="3146499"/>
            </a:xfrm>
          </p:grpSpPr>
          <p:sp>
            <p:nvSpPr>
              <p:cNvPr id="846" name="Google Shape;846;p65"/>
              <p:cNvSpPr/>
              <p:nvPr/>
            </p:nvSpPr>
            <p:spPr>
              <a:xfrm>
                <a:off x="2809261" y="9508211"/>
                <a:ext cx="466500" cy="116700"/>
              </a:xfrm>
              <a:custGeom>
                <a:rect b="b" l="l" r="r" t="t"/>
                <a:pathLst>
                  <a:path extrusionOk="0" h="120000" w="120000">
                    <a:moveTo>
                      <a:pt x="105000" y="0"/>
                    </a:moveTo>
                    <a:lnTo>
                      <a:pt x="15000" y="0"/>
                    </a:lnTo>
                    <a:cubicBezTo>
                      <a:pt x="6711" y="0"/>
                      <a:pt x="0" y="26866"/>
                      <a:pt x="0" y="60000"/>
                    </a:cubicBezTo>
                    <a:cubicBezTo>
                      <a:pt x="0" y="93133"/>
                      <a:pt x="6711" y="120000"/>
                      <a:pt x="15000" y="120000"/>
                    </a:cubicBezTo>
                    <a:lnTo>
                      <a:pt x="105000" y="120000"/>
                    </a:lnTo>
                    <a:cubicBezTo>
                      <a:pt x="113288" y="120000"/>
                      <a:pt x="120000" y="93133"/>
                      <a:pt x="120000" y="60000"/>
                    </a:cubicBezTo>
                    <a:cubicBezTo>
                      <a:pt x="120000" y="26866"/>
                      <a:pt x="113288" y="0"/>
                      <a:pt x="105000" y="0"/>
                    </a:cubicBezTo>
                    <a:close/>
                  </a:path>
                </a:pathLst>
              </a:custGeom>
              <a:solidFill>
                <a:srgbClr val="FFFFFF"/>
              </a:solidFill>
              <a:ln>
                <a:noFill/>
              </a:ln>
            </p:spPr>
            <p:txBody>
              <a:bodyPr anchorCtr="0" anchor="ctr" bIns="57200" lIns="57200" spcFirstLastPara="1" rIns="57200" wrap="square" tIns="5720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847" name="Google Shape;847;p65"/>
              <p:cNvSpPr/>
              <p:nvPr/>
            </p:nvSpPr>
            <p:spPr>
              <a:xfrm>
                <a:off x="2927745" y="9736715"/>
                <a:ext cx="233100" cy="116700"/>
              </a:xfrm>
              <a:custGeom>
                <a:rect b="b" l="l" r="r" t="t"/>
                <a:pathLst>
                  <a:path extrusionOk="0" h="120000" w="120000">
                    <a:moveTo>
                      <a:pt x="90000" y="0"/>
                    </a:moveTo>
                    <a:lnTo>
                      <a:pt x="30000" y="0"/>
                    </a:lnTo>
                    <a:cubicBezTo>
                      <a:pt x="13416" y="0"/>
                      <a:pt x="0" y="26866"/>
                      <a:pt x="0" y="60000"/>
                    </a:cubicBezTo>
                    <a:cubicBezTo>
                      <a:pt x="0" y="93133"/>
                      <a:pt x="13416" y="120000"/>
                      <a:pt x="30000" y="120000"/>
                    </a:cubicBezTo>
                    <a:lnTo>
                      <a:pt x="90000" y="120000"/>
                    </a:lnTo>
                    <a:cubicBezTo>
                      <a:pt x="106583" y="120000"/>
                      <a:pt x="120000" y="93133"/>
                      <a:pt x="120000" y="60000"/>
                    </a:cubicBezTo>
                    <a:cubicBezTo>
                      <a:pt x="120000" y="26866"/>
                      <a:pt x="106583" y="0"/>
                      <a:pt x="90000" y="0"/>
                    </a:cubicBezTo>
                    <a:close/>
                  </a:path>
                </a:pathLst>
              </a:custGeom>
              <a:solidFill>
                <a:srgbClr val="FFFFFF"/>
              </a:solidFill>
              <a:ln>
                <a:noFill/>
              </a:ln>
            </p:spPr>
            <p:txBody>
              <a:bodyPr anchorCtr="0" anchor="ctr" bIns="57200" lIns="57200" spcFirstLastPara="1" rIns="57200" wrap="square" tIns="5720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848" name="Google Shape;848;p65"/>
              <p:cNvSpPr/>
              <p:nvPr/>
            </p:nvSpPr>
            <p:spPr>
              <a:xfrm>
                <a:off x="2056043" y="7231630"/>
                <a:ext cx="1982400" cy="2157300"/>
              </a:xfrm>
              <a:custGeom>
                <a:rect b="b" l="l" r="r" t="t"/>
                <a:pathLst>
                  <a:path extrusionOk="0" h="120000" w="120000">
                    <a:moveTo>
                      <a:pt x="60000" y="0"/>
                    </a:moveTo>
                    <a:cubicBezTo>
                      <a:pt x="26916" y="0"/>
                      <a:pt x="0" y="24733"/>
                      <a:pt x="0" y="55133"/>
                    </a:cubicBezTo>
                    <a:cubicBezTo>
                      <a:pt x="0" y="79411"/>
                      <a:pt x="17283" y="100711"/>
                      <a:pt x="42355" y="107783"/>
                    </a:cubicBezTo>
                    <a:lnTo>
                      <a:pt x="42355" y="116755"/>
                    </a:lnTo>
                    <a:cubicBezTo>
                      <a:pt x="42355" y="118550"/>
                      <a:pt x="43933" y="120000"/>
                      <a:pt x="45883" y="120000"/>
                    </a:cubicBezTo>
                    <a:lnTo>
                      <a:pt x="74116" y="120000"/>
                    </a:lnTo>
                    <a:cubicBezTo>
                      <a:pt x="76066" y="120000"/>
                      <a:pt x="77644" y="118550"/>
                      <a:pt x="77644" y="116755"/>
                    </a:cubicBezTo>
                    <a:lnTo>
                      <a:pt x="77644" y="107783"/>
                    </a:lnTo>
                    <a:cubicBezTo>
                      <a:pt x="102716" y="100711"/>
                      <a:pt x="120000" y="79411"/>
                      <a:pt x="120000" y="55133"/>
                    </a:cubicBezTo>
                    <a:cubicBezTo>
                      <a:pt x="120000" y="24733"/>
                      <a:pt x="93083" y="0"/>
                      <a:pt x="60000" y="0"/>
                    </a:cubicBezTo>
                    <a:close/>
                  </a:path>
                </a:pathLst>
              </a:custGeom>
              <a:solidFill>
                <a:srgbClr val="FFFFFF"/>
              </a:solidFill>
              <a:ln>
                <a:noFill/>
              </a:ln>
            </p:spPr>
            <p:txBody>
              <a:bodyPr anchorCtr="0" anchor="ctr" bIns="57200" lIns="57200" spcFirstLastPara="1" rIns="57200" wrap="square" tIns="5720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849" name="Google Shape;849;p65"/>
              <p:cNvSpPr/>
              <p:nvPr/>
            </p:nvSpPr>
            <p:spPr>
              <a:xfrm>
                <a:off x="1472088" y="8103332"/>
                <a:ext cx="349800" cy="116700"/>
              </a:xfrm>
              <a:custGeom>
                <a:rect b="b" l="l" r="r" t="t"/>
                <a:pathLst>
                  <a:path extrusionOk="0" h="120000" w="120000">
                    <a:moveTo>
                      <a:pt x="100000" y="0"/>
                    </a:moveTo>
                    <a:lnTo>
                      <a:pt x="20000" y="0"/>
                    </a:lnTo>
                    <a:cubicBezTo>
                      <a:pt x="8944" y="0"/>
                      <a:pt x="0" y="26872"/>
                      <a:pt x="0" y="60000"/>
                    </a:cubicBezTo>
                    <a:cubicBezTo>
                      <a:pt x="0" y="93133"/>
                      <a:pt x="8944" y="120000"/>
                      <a:pt x="20000" y="120000"/>
                    </a:cubicBezTo>
                    <a:lnTo>
                      <a:pt x="100000" y="120000"/>
                    </a:lnTo>
                    <a:cubicBezTo>
                      <a:pt x="111055" y="120000"/>
                      <a:pt x="120000" y="93133"/>
                      <a:pt x="120000" y="60000"/>
                    </a:cubicBezTo>
                    <a:cubicBezTo>
                      <a:pt x="120000" y="26872"/>
                      <a:pt x="111055" y="0"/>
                      <a:pt x="100000" y="0"/>
                    </a:cubicBezTo>
                    <a:close/>
                  </a:path>
                </a:pathLst>
              </a:custGeom>
              <a:solidFill>
                <a:srgbClr val="FFFFFF"/>
              </a:solidFill>
              <a:ln>
                <a:noFill/>
              </a:ln>
            </p:spPr>
            <p:txBody>
              <a:bodyPr anchorCtr="0" anchor="ctr" bIns="57200" lIns="57200" spcFirstLastPara="1" rIns="57200" wrap="square" tIns="5720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850" name="Google Shape;850;p65"/>
              <p:cNvSpPr/>
              <p:nvPr/>
            </p:nvSpPr>
            <p:spPr>
              <a:xfrm>
                <a:off x="1819076" y="7053905"/>
                <a:ext cx="408000" cy="408000"/>
              </a:xfrm>
              <a:custGeom>
                <a:rect b="b" l="l" r="r" t="t"/>
                <a:pathLst>
                  <a:path extrusionOk="0" h="120000" w="120000">
                    <a:moveTo>
                      <a:pt x="102857" y="120000"/>
                    </a:moveTo>
                    <a:cubicBezTo>
                      <a:pt x="107242" y="120000"/>
                      <a:pt x="111628" y="118326"/>
                      <a:pt x="114974" y="114975"/>
                    </a:cubicBezTo>
                    <a:cubicBezTo>
                      <a:pt x="121673" y="108283"/>
                      <a:pt x="121673" y="97434"/>
                      <a:pt x="114974" y="90736"/>
                    </a:cubicBezTo>
                    <a:lnTo>
                      <a:pt x="29266" y="5024"/>
                    </a:lnTo>
                    <a:cubicBezTo>
                      <a:pt x="22567" y="-1673"/>
                      <a:pt x="11717" y="-1673"/>
                      <a:pt x="5025" y="5024"/>
                    </a:cubicBezTo>
                    <a:cubicBezTo>
                      <a:pt x="-1673" y="11722"/>
                      <a:pt x="-1673" y="22565"/>
                      <a:pt x="5025" y="29263"/>
                    </a:cubicBezTo>
                    <a:lnTo>
                      <a:pt x="90733" y="114975"/>
                    </a:lnTo>
                    <a:cubicBezTo>
                      <a:pt x="94085" y="118326"/>
                      <a:pt x="98471" y="120000"/>
                      <a:pt x="102857" y="120000"/>
                    </a:cubicBezTo>
                    <a:close/>
                  </a:path>
                </a:pathLst>
              </a:custGeom>
              <a:solidFill>
                <a:srgbClr val="FFFFFF"/>
              </a:solidFill>
              <a:ln>
                <a:noFill/>
              </a:ln>
            </p:spPr>
            <p:txBody>
              <a:bodyPr anchorCtr="0" anchor="ctr" bIns="57200" lIns="57200" spcFirstLastPara="1" rIns="57200" wrap="square" tIns="5720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851" name="Google Shape;851;p65"/>
              <p:cNvSpPr/>
              <p:nvPr/>
            </p:nvSpPr>
            <p:spPr>
              <a:xfrm>
                <a:off x="2986987" y="6706916"/>
                <a:ext cx="116700" cy="349800"/>
              </a:xfrm>
              <a:custGeom>
                <a:rect b="b" l="l" r="r" t="t"/>
                <a:pathLst>
                  <a:path extrusionOk="0" h="120000" w="120000">
                    <a:moveTo>
                      <a:pt x="60000" y="120000"/>
                    </a:moveTo>
                    <a:cubicBezTo>
                      <a:pt x="93161" y="120000"/>
                      <a:pt x="120000" y="111044"/>
                      <a:pt x="120000" y="100000"/>
                    </a:cubicBezTo>
                    <a:lnTo>
                      <a:pt x="120000" y="20000"/>
                    </a:lnTo>
                    <a:cubicBezTo>
                      <a:pt x="120000" y="8955"/>
                      <a:pt x="93161" y="0"/>
                      <a:pt x="60000" y="0"/>
                    </a:cubicBezTo>
                    <a:cubicBezTo>
                      <a:pt x="26838" y="0"/>
                      <a:pt x="0" y="8955"/>
                      <a:pt x="0" y="20000"/>
                    </a:cubicBezTo>
                    <a:lnTo>
                      <a:pt x="0" y="100000"/>
                    </a:lnTo>
                    <a:cubicBezTo>
                      <a:pt x="0" y="111044"/>
                      <a:pt x="26838" y="120000"/>
                      <a:pt x="60000" y="120000"/>
                    </a:cubicBezTo>
                    <a:close/>
                  </a:path>
                </a:pathLst>
              </a:custGeom>
              <a:solidFill>
                <a:srgbClr val="FFFFFF"/>
              </a:solidFill>
              <a:ln>
                <a:noFill/>
              </a:ln>
            </p:spPr>
            <p:txBody>
              <a:bodyPr anchorCtr="0" anchor="ctr" bIns="57200" lIns="57200" spcFirstLastPara="1" rIns="57200" wrap="square" tIns="5720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852" name="Google Shape;852;p65"/>
              <p:cNvSpPr/>
              <p:nvPr/>
            </p:nvSpPr>
            <p:spPr>
              <a:xfrm>
                <a:off x="3858689" y="7053905"/>
                <a:ext cx="408000" cy="408000"/>
              </a:xfrm>
              <a:custGeom>
                <a:rect b="b" l="l" r="r" t="t"/>
                <a:pathLst>
                  <a:path extrusionOk="0" h="120000" w="120000">
                    <a:moveTo>
                      <a:pt x="114974" y="5024"/>
                    </a:moveTo>
                    <a:cubicBezTo>
                      <a:pt x="108282" y="-1673"/>
                      <a:pt x="97432" y="-1673"/>
                      <a:pt x="90733" y="5024"/>
                    </a:cubicBezTo>
                    <a:lnTo>
                      <a:pt x="5025" y="90736"/>
                    </a:lnTo>
                    <a:cubicBezTo>
                      <a:pt x="-1673" y="97434"/>
                      <a:pt x="-1673" y="108283"/>
                      <a:pt x="5025" y="114975"/>
                    </a:cubicBezTo>
                    <a:cubicBezTo>
                      <a:pt x="8371" y="118326"/>
                      <a:pt x="12757" y="120000"/>
                      <a:pt x="17142" y="120000"/>
                    </a:cubicBezTo>
                    <a:cubicBezTo>
                      <a:pt x="21528" y="120000"/>
                      <a:pt x="25914" y="118326"/>
                      <a:pt x="29266" y="114975"/>
                    </a:cubicBezTo>
                    <a:lnTo>
                      <a:pt x="114974" y="29263"/>
                    </a:lnTo>
                    <a:cubicBezTo>
                      <a:pt x="121673" y="22565"/>
                      <a:pt x="121673" y="11722"/>
                      <a:pt x="114974" y="5024"/>
                    </a:cubicBezTo>
                    <a:close/>
                  </a:path>
                </a:pathLst>
              </a:custGeom>
              <a:solidFill>
                <a:srgbClr val="FFFFFF"/>
              </a:solidFill>
              <a:ln>
                <a:noFill/>
              </a:ln>
            </p:spPr>
            <p:txBody>
              <a:bodyPr anchorCtr="0" anchor="ctr" bIns="57200" lIns="57200" spcFirstLastPara="1" rIns="57200" wrap="square" tIns="5720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853" name="Google Shape;853;p65"/>
              <p:cNvSpPr/>
              <p:nvPr/>
            </p:nvSpPr>
            <p:spPr>
              <a:xfrm>
                <a:off x="4273382" y="8103332"/>
                <a:ext cx="349800" cy="116700"/>
              </a:xfrm>
              <a:custGeom>
                <a:rect b="b" l="l" r="r" t="t"/>
                <a:pathLst>
                  <a:path extrusionOk="0" h="120000" w="120000">
                    <a:moveTo>
                      <a:pt x="100000" y="0"/>
                    </a:moveTo>
                    <a:lnTo>
                      <a:pt x="20000" y="0"/>
                    </a:lnTo>
                    <a:cubicBezTo>
                      <a:pt x="8944" y="0"/>
                      <a:pt x="0" y="26872"/>
                      <a:pt x="0" y="60000"/>
                    </a:cubicBezTo>
                    <a:cubicBezTo>
                      <a:pt x="0" y="93133"/>
                      <a:pt x="8944" y="120000"/>
                      <a:pt x="20000" y="120000"/>
                    </a:cubicBezTo>
                    <a:lnTo>
                      <a:pt x="100000" y="120000"/>
                    </a:lnTo>
                    <a:cubicBezTo>
                      <a:pt x="111055" y="120000"/>
                      <a:pt x="120000" y="93133"/>
                      <a:pt x="120000" y="60000"/>
                    </a:cubicBezTo>
                    <a:cubicBezTo>
                      <a:pt x="120000" y="26872"/>
                      <a:pt x="111055" y="0"/>
                      <a:pt x="100000" y="0"/>
                    </a:cubicBezTo>
                    <a:close/>
                  </a:path>
                </a:pathLst>
              </a:custGeom>
              <a:solidFill>
                <a:srgbClr val="FFFFFF"/>
              </a:solidFill>
              <a:ln>
                <a:noFill/>
              </a:ln>
            </p:spPr>
            <p:txBody>
              <a:bodyPr anchorCtr="0" anchor="ctr" bIns="57200" lIns="57200" spcFirstLastPara="1" rIns="57200" wrap="square" tIns="5720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grpSp>
        <p:sp>
          <p:nvSpPr>
            <p:cNvPr id="854" name="Google Shape;854;p65"/>
            <p:cNvSpPr/>
            <p:nvPr/>
          </p:nvSpPr>
          <p:spPr>
            <a:xfrm>
              <a:off x="19757339" y="6146217"/>
              <a:ext cx="315600" cy="629400"/>
            </a:xfrm>
            <a:custGeom>
              <a:rect b="b" l="l" r="r" t="t"/>
              <a:pathLst>
                <a:path extrusionOk="0" h="120000" w="120000">
                  <a:moveTo>
                    <a:pt x="115688" y="39986"/>
                  </a:moveTo>
                  <a:lnTo>
                    <a:pt x="71267" y="39986"/>
                  </a:lnTo>
                  <a:lnTo>
                    <a:pt x="119023" y="3104"/>
                  </a:lnTo>
                  <a:cubicBezTo>
                    <a:pt x="119837" y="2491"/>
                    <a:pt x="119918" y="1715"/>
                    <a:pt x="119186" y="1061"/>
                  </a:cubicBezTo>
                  <a:cubicBezTo>
                    <a:pt x="118454" y="408"/>
                    <a:pt x="117152" y="0"/>
                    <a:pt x="115688" y="0"/>
                  </a:cubicBezTo>
                  <a:lnTo>
                    <a:pt x="32054" y="0"/>
                  </a:lnTo>
                  <a:cubicBezTo>
                    <a:pt x="30183" y="0"/>
                    <a:pt x="28555" y="653"/>
                    <a:pt x="28149" y="1552"/>
                  </a:cubicBezTo>
                  <a:lnTo>
                    <a:pt x="325" y="61552"/>
                  </a:lnTo>
                  <a:cubicBezTo>
                    <a:pt x="0" y="62123"/>
                    <a:pt x="325" y="62777"/>
                    <a:pt x="1057" y="63226"/>
                  </a:cubicBezTo>
                  <a:cubicBezTo>
                    <a:pt x="1789" y="63716"/>
                    <a:pt x="2928" y="64002"/>
                    <a:pt x="4149" y="64002"/>
                  </a:cubicBezTo>
                  <a:lnTo>
                    <a:pt x="38725" y="64002"/>
                  </a:lnTo>
                  <a:lnTo>
                    <a:pt x="8298" y="117385"/>
                  </a:lnTo>
                  <a:cubicBezTo>
                    <a:pt x="7810" y="118325"/>
                    <a:pt x="8705" y="119346"/>
                    <a:pt x="10413" y="119754"/>
                  </a:cubicBezTo>
                  <a:cubicBezTo>
                    <a:pt x="10983" y="119877"/>
                    <a:pt x="11552" y="119959"/>
                    <a:pt x="12122" y="119959"/>
                  </a:cubicBezTo>
                  <a:cubicBezTo>
                    <a:pt x="13423" y="119959"/>
                    <a:pt x="14644" y="119632"/>
                    <a:pt x="15457" y="119060"/>
                  </a:cubicBezTo>
                  <a:lnTo>
                    <a:pt x="118942" y="43131"/>
                  </a:lnTo>
                  <a:cubicBezTo>
                    <a:pt x="119837" y="42518"/>
                    <a:pt x="119918" y="41742"/>
                    <a:pt x="119186" y="41089"/>
                  </a:cubicBezTo>
                  <a:cubicBezTo>
                    <a:pt x="118535" y="40435"/>
                    <a:pt x="117152" y="39986"/>
                    <a:pt x="115688" y="39986"/>
                  </a:cubicBezTo>
                </a:path>
              </a:pathLst>
            </a:custGeom>
            <a:solidFill>
              <a:srgbClr val="4285F4"/>
            </a:solidFill>
            <a:ln>
              <a:noFill/>
            </a:ln>
          </p:spPr>
          <p:txBody>
            <a:bodyPr anchorCtr="0" anchor="ctr" bIns="34300" lIns="68625" spcFirstLastPara="1" rIns="68625" wrap="square" tIns="34300">
              <a:noAutofit/>
            </a:bodyPr>
            <a:lstStyle/>
            <a:p>
              <a:pPr indent="0" lvl="0" marL="0" marR="0" rtl="0" algn="l">
                <a:spcBef>
                  <a:spcPts val="0"/>
                </a:spcBef>
                <a:spcAft>
                  <a:spcPts val="0"/>
                </a:spcAft>
                <a:buNone/>
              </a:pPr>
              <a:r>
                <a:t/>
              </a:r>
              <a:endParaRPr sz="1400">
                <a:solidFill>
                  <a:srgbClr val="5A5A5A"/>
                </a:solidFill>
                <a:latin typeface="Helvetica Neue"/>
                <a:ea typeface="Helvetica Neue"/>
                <a:cs typeface="Helvetica Neue"/>
                <a:sym typeface="Helvetica Neue"/>
              </a:endParaRPr>
            </a:p>
          </p:txBody>
        </p:sp>
      </p:grpSp>
      <p:grpSp>
        <p:nvGrpSpPr>
          <p:cNvPr id="855" name="Google Shape;855;p65"/>
          <p:cNvGrpSpPr/>
          <p:nvPr/>
        </p:nvGrpSpPr>
        <p:grpSpPr>
          <a:xfrm>
            <a:off x="3696675" y="2548197"/>
            <a:ext cx="3439393" cy="733924"/>
            <a:chOff x="4120525" y="2537147"/>
            <a:chExt cx="3439393" cy="733924"/>
          </a:xfrm>
        </p:grpSpPr>
        <p:sp>
          <p:nvSpPr>
            <p:cNvPr id="856" name="Google Shape;856;p65"/>
            <p:cNvSpPr/>
            <p:nvPr/>
          </p:nvSpPr>
          <p:spPr>
            <a:xfrm>
              <a:off x="4120525" y="2953071"/>
              <a:ext cx="790500" cy="318000"/>
            </a:xfrm>
            <a:prstGeom prst="rect">
              <a:avLst/>
            </a:prstGeom>
            <a:noFill/>
            <a:ln>
              <a:noFill/>
            </a:ln>
          </p:spPr>
          <p:txBody>
            <a:bodyPr anchorCtr="0" anchor="ctr" bIns="38125" lIns="38125" spcFirstLastPara="1" rIns="38125" wrap="square" tIns="38125">
              <a:noAutofit/>
            </a:bodyPr>
            <a:lstStyle/>
            <a:p>
              <a:pPr indent="0" lvl="0" marL="0" marR="0" rtl="0" algn="ctr">
                <a:spcBef>
                  <a:spcPts val="0"/>
                </a:spcBef>
                <a:spcAft>
                  <a:spcPts val="0"/>
                </a:spcAft>
                <a:buNone/>
              </a:pPr>
              <a:r>
                <a:rPr lang="en" sz="1200">
                  <a:solidFill>
                    <a:srgbClr val="FFFFFF"/>
                  </a:solidFill>
                  <a:latin typeface="Roboto"/>
                  <a:ea typeface="Roboto"/>
                  <a:cs typeface="Roboto"/>
                  <a:sym typeface="Roboto"/>
                </a:rPr>
                <a:t>Speed of Innovation</a:t>
              </a:r>
              <a:endParaRPr sz="1200">
                <a:solidFill>
                  <a:srgbClr val="FFFFFF"/>
                </a:solidFill>
                <a:latin typeface="Roboto"/>
                <a:ea typeface="Roboto"/>
                <a:cs typeface="Roboto"/>
                <a:sym typeface="Roboto"/>
              </a:endParaRPr>
            </a:p>
          </p:txBody>
        </p:sp>
        <p:grpSp>
          <p:nvGrpSpPr>
            <p:cNvPr id="857" name="Google Shape;857;p65"/>
            <p:cNvGrpSpPr/>
            <p:nvPr/>
          </p:nvGrpSpPr>
          <p:grpSpPr>
            <a:xfrm>
              <a:off x="5597208" y="2544832"/>
              <a:ext cx="423117" cy="370063"/>
              <a:chOff x="13805106" y="6798497"/>
              <a:chExt cx="2565900" cy="2602413"/>
            </a:xfrm>
          </p:grpSpPr>
          <p:sp>
            <p:nvSpPr>
              <p:cNvPr id="858" name="Google Shape;858;p65"/>
              <p:cNvSpPr/>
              <p:nvPr/>
            </p:nvSpPr>
            <p:spPr>
              <a:xfrm>
                <a:off x="14215795" y="7625193"/>
                <a:ext cx="1744500" cy="1744500"/>
              </a:xfrm>
              <a:custGeom>
                <a:rect b="b" l="l" r="r" t="t"/>
                <a:pathLst>
                  <a:path extrusionOk="0" h="120000" w="12000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noFill/>
              <a:ln cap="flat" cmpd="sng" w="28575">
                <a:solidFill>
                  <a:srgbClr val="FFFFFF"/>
                </a:solidFill>
                <a:prstDash val="solid"/>
                <a:miter lim="8000"/>
                <a:headEnd len="sm" w="sm" type="none"/>
                <a:tailEnd len="sm" w="sm" type="none"/>
              </a:ln>
            </p:spPr>
            <p:txBody>
              <a:bodyPr anchorCtr="0" anchor="ctr" bIns="34300" lIns="34300" spcFirstLastPara="1" rIns="34300" wrap="square" tIns="34300">
                <a:noAutofit/>
              </a:bodyPr>
              <a:lstStyle/>
              <a:p>
                <a:pPr indent="0" lvl="0" marL="0" marR="0" rtl="0" algn="l">
                  <a:spcBef>
                    <a:spcPts val="0"/>
                  </a:spcBef>
                  <a:spcAft>
                    <a:spcPts val="0"/>
                  </a:spcAft>
                  <a:buNone/>
                </a:pPr>
                <a:r>
                  <a:t/>
                </a:r>
                <a:endParaRPr sz="600">
                  <a:solidFill>
                    <a:srgbClr val="5A5A5A"/>
                  </a:solidFill>
                  <a:latin typeface="Helvetica Neue"/>
                  <a:ea typeface="Helvetica Neue"/>
                  <a:cs typeface="Helvetica Neue"/>
                  <a:sym typeface="Helvetica Neue"/>
                </a:endParaRPr>
              </a:p>
            </p:txBody>
          </p:sp>
          <p:sp>
            <p:nvSpPr>
              <p:cNvPr id="859" name="Google Shape;859;p65"/>
              <p:cNvSpPr/>
              <p:nvPr/>
            </p:nvSpPr>
            <p:spPr>
              <a:xfrm>
                <a:off x="13805106" y="6798497"/>
                <a:ext cx="2565900" cy="2565900"/>
              </a:xfrm>
              <a:custGeom>
                <a:rect b="b" l="l" r="r" t="t"/>
                <a:pathLst>
                  <a:path extrusionOk="0" h="120000" w="12000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noFill/>
              <a:ln cap="flat" cmpd="sng" w="28575">
                <a:solidFill>
                  <a:srgbClr val="FFFFFF"/>
                </a:solidFill>
                <a:prstDash val="solid"/>
                <a:miter lim="8000"/>
                <a:headEnd len="sm" w="sm" type="none"/>
                <a:tailEnd len="sm" w="sm" type="none"/>
              </a:ln>
            </p:spPr>
            <p:txBody>
              <a:bodyPr anchorCtr="0" anchor="ctr" bIns="34300" lIns="34300" spcFirstLastPara="1" rIns="34300" wrap="square" tIns="34300">
                <a:noAutofit/>
              </a:bodyPr>
              <a:lstStyle/>
              <a:p>
                <a:pPr indent="0" lvl="0" marL="0" marR="0" rtl="0" algn="l">
                  <a:spcBef>
                    <a:spcPts val="0"/>
                  </a:spcBef>
                  <a:spcAft>
                    <a:spcPts val="0"/>
                  </a:spcAft>
                  <a:buNone/>
                </a:pPr>
                <a:r>
                  <a:t/>
                </a:r>
                <a:endParaRPr sz="600">
                  <a:solidFill>
                    <a:srgbClr val="5A5A5A"/>
                  </a:solidFill>
                  <a:latin typeface="Helvetica Neue"/>
                  <a:ea typeface="Helvetica Neue"/>
                  <a:cs typeface="Helvetica Neue"/>
                  <a:sym typeface="Helvetica Neue"/>
                </a:endParaRPr>
              </a:p>
            </p:txBody>
          </p:sp>
          <p:sp>
            <p:nvSpPr>
              <p:cNvPr id="860" name="Google Shape;860;p65"/>
              <p:cNvSpPr/>
              <p:nvPr/>
            </p:nvSpPr>
            <p:spPr>
              <a:xfrm>
                <a:off x="14528723" y="8285209"/>
                <a:ext cx="1115700" cy="1115700"/>
              </a:xfrm>
              <a:custGeom>
                <a:rect b="b" l="l" r="r" t="t"/>
                <a:pathLst>
                  <a:path extrusionOk="0" h="120000" w="120000">
                    <a:moveTo>
                      <a:pt x="102419" y="17574"/>
                    </a:moveTo>
                    <a:cubicBezTo>
                      <a:pt x="125853" y="41002"/>
                      <a:pt x="125853" y="78991"/>
                      <a:pt x="102419" y="102419"/>
                    </a:cubicBezTo>
                    <a:cubicBezTo>
                      <a:pt x="78991" y="125853"/>
                      <a:pt x="41002" y="125853"/>
                      <a:pt x="17574" y="102419"/>
                    </a:cubicBezTo>
                    <a:cubicBezTo>
                      <a:pt x="-5860" y="78991"/>
                      <a:pt x="-5860" y="41002"/>
                      <a:pt x="17574" y="17574"/>
                    </a:cubicBezTo>
                    <a:cubicBezTo>
                      <a:pt x="41002" y="-5860"/>
                      <a:pt x="78991" y="-5860"/>
                      <a:pt x="102419" y="17574"/>
                    </a:cubicBezTo>
                    <a:close/>
                  </a:path>
                </a:pathLst>
              </a:custGeom>
              <a:solidFill>
                <a:srgbClr val="FFFFFF"/>
              </a:solidFill>
              <a:ln cap="flat" cmpd="sng" w="12700">
                <a:solidFill>
                  <a:srgbClr val="FFFFFF"/>
                </a:solidFill>
                <a:prstDash val="solid"/>
                <a:miter lim="8000"/>
                <a:headEnd len="sm" w="sm" type="none"/>
                <a:tailEnd len="sm" w="sm" type="none"/>
              </a:ln>
            </p:spPr>
            <p:txBody>
              <a:bodyPr anchorCtr="0" anchor="ctr" bIns="34300" lIns="34300" spcFirstLastPara="1" rIns="34300" wrap="square" tIns="3430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grpSp>
        <p:sp>
          <p:nvSpPr>
            <p:cNvPr id="861" name="Google Shape;861;p65"/>
            <p:cNvSpPr/>
            <p:nvPr/>
          </p:nvSpPr>
          <p:spPr>
            <a:xfrm>
              <a:off x="5428010" y="3021620"/>
              <a:ext cx="790500" cy="180900"/>
            </a:xfrm>
            <a:prstGeom prst="rect">
              <a:avLst/>
            </a:prstGeom>
            <a:noFill/>
            <a:ln>
              <a:noFill/>
            </a:ln>
          </p:spPr>
          <p:txBody>
            <a:bodyPr anchorCtr="0" anchor="ctr" bIns="38125" lIns="38125" spcFirstLastPara="1" rIns="38125" wrap="square" tIns="38125">
              <a:noAutofit/>
            </a:bodyPr>
            <a:lstStyle/>
            <a:p>
              <a:pPr indent="0" lvl="0" marL="0" marR="0" rtl="0" algn="ctr">
                <a:spcBef>
                  <a:spcPts val="0"/>
                </a:spcBef>
                <a:spcAft>
                  <a:spcPts val="0"/>
                </a:spcAft>
                <a:buNone/>
              </a:pPr>
              <a:r>
                <a:rPr lang="en" sz="1200">
                  <a:solidFill>
                    <a:srgbClr val="FFFFFF"/>
                  </a:solidFill>
                  <a:latin typeface="Roboto"/>
                  <a:ea typeface="Roboto"/>
                  <a:cs typeface="Roboto"/>
                  <a:sym typeface="Roboto"/>
                </a:rPr>
                <a:t>Scale</a:t>
              </a:r>
              <a:endParaRPr sz="1200">
                <a:solidFill>
                  <a:srgbClr val="FFFFFF"/>
                </a:solidFill>
                <a:latin typeface="Roboto"/>
                <a:ea typeface="Roboto"/>
                <a:cs typeface="Roboto"/>
                <a:sym typeface="Roboto"/>
              </a:endParaRPr>
            </a:p>
          </p:txBody>
        </p:sp>
        <p:grpSp>
          <p:nvGrpSpPr>
            <p:cNvPr id="862" name="Google Shape;862;p65"/>
            <p:cNvGrpSpPr/>
            <p:nvPr/>
          </p:nvGrpSpPr>
          <p:grpSpPr>
            <a:xfrm>
              <a:off x="6882160" y="2537147"/>
              <a:ext cx="491440" cy="375815"/>
              <a:chOff x="19536081" y="6675938"/>
              <a:chExt cx="3041092" cy="2802497"/>
            </a:xfrm>
          </p:grpSpPr>
          <p:sp>
            <p:nvSpPr>
              <p:cNvPr id="863" name="Google Shape;863;p65"/>
              <p:cNvSpPr/>
              <p:nvPr/>
            </p:nvSpPr>
            <p:spPr>
              <a:xfrm>
                <a:off x="19536081" y="6675938"/>
                <a:ext cx="1971300" cy="1577100"/>
              </a:xfrm>
              <a:custGeom>
                <a:rect b="b" l="l" r="r" t="t"/>
                <a:pathLst>
                  <a:path extrusionOk="0" h="120000" w="120000">
                    <a:moveTo>
                      <a:pt x="120000" y="69900"/>
                    </a:moveTo>
                    <a:cubicBezTo>
                      <a:pt x="118116" y="66683"/>
                      <a:pt x="115788" y="63811"/>
                      <a:pt x="113127" y="61522"/>
                    </a:cubicBezTo>
                    <a:cubicBezTo>
                      <a:pt x="115461" y="52322"/>
                      <a:pt x="114683" y="43588"/>
                      <a:pt x="110888" y="36750"/>
                    </a:cubicBezTo>
                    <a:cubicBezTo>
                      <a:pt x="107027" y="29783"/>
                      <a:pt x="100344" y="25705"/>
                      <a:pt x="93244" y="25972"/>
                    </a:cubicBezTo>
                    <a:cubicBezTo>
                      <a:pt x="88155" y="10127"/>
                      <a:pt x="76294" y="0"/>
                      <a:pt x="62616" y="0"/>
                    </a:cubicBezTo>
                    <a:cubicBezTo>
                      <a:pt x="45150" y="0"/>
                      <a:pt x="30300" y="18900"/>
                      <a:pt x="29277" y="41822"/>
                    </a:cubicBezTo>
                    <a:cubicBezTo>
                      <a:pt x="12955" y="43133"/>
                      <a:pt x="0" y="60144"/>
                      <a:pt x="0" y="80872"/>
                    </a:cubicBezTo>
                    <a:cubicBezTo>
                      <a:pt x="0" y="102450"/>
                      <a:pt x="14044" y="120000"/>
                      <a:pt x="31305" y="120000"/>
                    </a:cubicBezTo>
                    <a:lnTo>
                      <a:pt x="68061" y="120000"/>
                    </a:lnTo>
                  </a:path>
                </a:pathLst>
              </a:custGeom>
              <a:noFill/>
              <a:ln cap="flat" cmpd="sng" w="57150">
                <a:solidFill>
                  <a:srgbClr val="FFFFFF"/>
                </a:solidFill>
                <a:prstDash val="solid"/>
                <a:miter lim="8000"/>
                <a:headEnd len="sm" w="sm" type="none"/>
                <a:tailEnd len="sm" w="sm" type="none"/>
              </a:ln>
            </p:spPr>
            <p:txBody>
              <a:bodyPr anchorCtr="0" anchor="ctr" bIns="57200" lIns="57200" spcFirstLastPara="1" rIns="57200" wrap="square" tIns="5720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864" name="Google Shape;864;p65"/>
              <p:cNvSpPr/>
              <p:nvPr/>
            </p:nvSpPr>
            <p:spPr>
              <a:xfrm>
                <a:off x="20788273" y="8047385"/>
                <a:ext cx="1788900" cy="417300"/>
              </a:xfrm>
              <a:custGeom>
                <a:rect b="b" l="l" r="r" t="t"/>
                <a:pathLst>
                  <a:path extrusionOk="0" h="120000" w="120000">
                    <a:moveTo>
                      <a:pt x="102000" y="85716"/>
                    </a:moveTo>
                    <a:cubicBezTo>
                      <a:pt x="98688" y="85716"/>
                      <a:pt x="96000" y="74177"/>
                      <a:pt x="96000" y="60000"/>
                    </a:cubicBezTo>
                    <a:cubicBezTo>
                      <a:pt x="96000" y="45822"/>
                      <a:pt x="98688" y="34283"/>
                      <a:pt x="102000" y="34283"/>
                    </a:cubicBezTo>
                    <a:cubicBezTo>
                      <a:pt x="105311" y="34283"/>
                      <a:pt x="108000" y="45822"/>
                      <a:pt x="108000" y="60000"/>
                    </a:cubicBezTo>
                    <a:cubicBezTo>
                      <a:pt x="108000" y="74177"/>
                      <a:pt x="105311" y="85716"/>
                      <a:pt x="102000" y="85716"/>
                    </a:cubicBezTo>
                    <a:close/>
                    <a:moveTo>
                      <a:pt x="86000" y="85716"/>
                    </a:moveTo>
                    <a:cubicBezTo>
                      <a:pt x="82688" y="85716"/>
                      <a:pt x="80000" y="74177"/>
                      <a:pt x="80000" y="60000"/>
                    </a:cubicBezTo>
                    <a:cubicBezTo>
                      <a:pt x="80000" y="45822"/>
                      <a:pt x="82688" y="34283"/>
                      <a:pt x="86000" y="34283"/>
                    </a:cubicBezTo>
                    <a:cubicBezTo>
                      <a:pt x="89311" y="34283"/>
                      <a:pt x="92000" y="45822"/>
                      <a:pt x="92000" y="60000"/>
                    </a:cubicBezTo>
                    <a:cubicBezTo>
                      <a:pt x="92000" y="74177"/>
                      <a:pt x="89311" y="85716"/>
                      <a:pt x="86000" y="85716"/>
                    </a:cubicBezTo>
                    <a:close/>
                    <a:moveTo>
                      <a:pt x="70000" y="85716"/>
                    </a:moveTo>
                    <a:cubicBezTo>
                      <a:pt x="66688" y="85716"/>
                      <a:pt x="64000" y="74177"/>
                      <a:pt x="64000" y="60000"/>
                    </a:cubicBezTo>
                    <a:cubicBezTo>
                      <a:pt x="64000" y="45822"/>
                      <a:pt x="66688" y="34283"/>
                      <a:pt x="70000" y="34283"/>
                    </a:cubicBezTo>
                    <a:cubicBezTo>
                      <a:pt x="73311" y="34283"/>
                      <a:pt x="76000" y="45822"/>
                      <a:pt x="76000" y="60000"/>
                    </a:cubicBezTo>
                    <a:cubicBezTo>
                      <a:pt x="76000" y="74177"/>
                      <a:pt x="73311" y="85716"/>
                      <a:pt x="70000" y="85716"/>
                    </a:cubicBezTo>
                    <a:close/>
                    <a:moveTo>
                      <a:pt x="18000" y="94283"/>
                    </a:moveTo>
                    <a:cubicBezTo>
                      <a:pt x="13583" y="94283"/>
                      <a:pt x="10000" y="78944"/>
                      <a:pt x="10000" y="60000"/>
                    </a:cubicBezTo>
                    <a:cubicBezTo>
                      <a:pt x="10000" y="41066"/>
                      <a:pt x="13583" y="25716"/>
                      <a:pt x="18000" y="25716"/>
                    </a:cubicBezTo>
                    <a:cubicBezTo>
                      <a:pt x="22416" y="25716"/>
                      <a:pt x="26000" y="41066"/>
                      <a:pt x="26000" y="60000"/>
                    </a:cubicBezTo>
                    <a:cubicBezTo>
                      <a:pt x="26000" y="78944"/>
                      <a:pt x="22416" y="94283"/>
                      <a:pt x="18000" y="94283"/>
                    </a:cubicBezTo>
                    <a:close/>
                    <a:moveTo>
                      <a:pt x="0" y="0"/>
                    </a:moveTo>
                    <a:lnTo>
                      <a:pt x="0" y="120000"/>
                    </a:lnTo>
                    <a:lnTo>
                      <a:pt x="120000" y="120000"/>
                    </a:lnTo>
                    <a:lnTo>
                      <a:pt x="120000" y="0"/>
                    </a:lnTo>
                    <a:cubicBezTo>
                      <a:pt x="120000" y="0"/>
                      <a:pt x="0" y="0"/>
                      <a:pt x="0" y="0"/>
                    </a:cubicBezTo>
                    <a:close/>
                  </a:path>
                </a:pathLst>
              </a:custGeom>
              <a:solidFill>
                <a:srgbClr val="FFFFFF"/>
              </a:solidFill>
              <a:ln>
                <a:noFill/>
              </a:ln>
            </p:spPr>
            <p:txBody>
              <a:bodyPr anchorCtr="0" anchor="ctr" bIns="57200" lIns="57200" spcFirstLastPara="1" rIns="57200" wrap="square" tIns="5720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865" name="Google Shape;865;p65"/>
              <p:cNvSpPr/>
              <p:nvPr/>
            </p:nvSpPr>
            <p:spPr>
              <a:xfrm>
                <a:off x="20818088" y="7689617"/>
                <a:ext cx="1753800" cy="298200"/>
              </a:xfrm>
              <a:custGeom>
                <a:rect b="b" l="l" r="r" t="t"/>
                <a:pathLst>
                  <a:path extrusionOk="0" h="120000" w="120000">
                    <a:moveTo>
                      <a:pt x="100200" y="3516"/>
                    </a:moveTo>
                    <a:cubicBezTo>
                      <a:pt x="99816" y="1266"/>
                      <a:pt x="99300" y="0"/>
                      <a:pt x="98755" y="0"/>
                    </a:cubicBezTo>
                    <a:lnTo>
                      <a:pt x="21244" y="0"/>
                    </a:lnTo>
                    <a:cubicBezTo>
                      <a:pt x="20700" y="0"/>
                      <a:pt x="20183" y="1266"/>
                      <a:pt x="19800" y="3516"/>
                    </a:cubicBezTo>
                    <a:lnTo>
                      <a:pt x="0" y="120000"/>
                    </a:lnTo>
                    <a:lnTo>
                      <a:pt x="120000" y="120000"/>
                    </a:lnTo>
                    <a:cubicBezTo>
                      <a:pt x="120000" y="120000"/>
                      <a:pt x="100200" y="3516"/>
                      <a:pt x="100200" y="3516"/>
                    </a:cubicBezTo>
                    <a:close/>
                  </a:path>
                </a:pathLst>
              </a:custGeom>
              <a:solidFill>
                <a:srgbClr val="FFFFFF"/>
              </a:solidFill>
              <a:ln>
                <a:noFill/>
              </a:ln>
            </p:spPr>
            <p:txBody>
              <a:bodyPr anchorCtr="0" anchor="ctr" bIns="57200" lIns="57200" spcFirstLastPara="1" rIns="57200" wrap="square" tIns="5720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866" name="Google Shape;866;p65"/>
              <p:cNvSpPr/>
              <p:nvPr/>
            </p:nvSpPr>
            <p:spPr>
              <a:xfrm>
                <a:off x="20788273" y="9001435"/>
                <a:ext cx="1788900" cy="477000"/>
              </a:xfrm>
              <a:custGeom>
                <a:rect b="b" l="l" r="r" t="t"/>
                <a:pathLst>
                  <a:path extrusionOk="0" h="120000" w="120000">
                    <a:moveTo>
                      <a:pt x="18000" y="22500"/>
                    </a:moveTo>
                    <a:cubicBezTo>
                      <a:pt x="22416" y="22500"/>
                      <a:pt x="26000" y="35933"/>
                      <a:pt x="26000" y="52500"/>
                    </a:cubicBezTo>
                    <a:cubicBezTo>
                      <a:pt x="26000" y="69077"/>
                      <a:pt x="22416" y="82500"/>
                      <a:pt x="18000" y="82500"/>
                    </a:cubicBezTo>
                    <a:cubicBezTo>
                      <a:pt x="13583" y="82500"/>
                      <a:pt x="10000" y="69077"/>
                      <a:pt x="10000" y="52500"/>
                    </a:cubicBezTo>
                    <a:cubicBezTo>
                      <a:pt x="10000" y="35933"/>
                      <a:pt x="13583" y="22500"/>
                      <a:pt x="18000" y="22500"/>
                    </a:cubicBezTo>
                    <a:close/>
                    <a:moveTo>
                      <a:pt x="70000" y="30000"/>
                    </a:moveTo>
                    <a:cubicBezTo>
                      <a:pt x="73311" y="30000"/>
                      <a:pt x="76000" y="40094"/>
                      <a:pt x="76000" y="52500"/>
                    </a:cubicBezTo>
                    <a:cubicBezTo>
                      <a:pt x="76000" y="64905"/>
                      <a:pt x="73311" y="75000"/>
                      <a:pt x="70000" y="75000"/>
                    </a:cubicBezTo>
                    <a:cubicBezTo>
                      <a:pt x="66688" y="75000"/>
                      <a:pt x="64000" y="64905"/>
                      <a:pt x="64000" y="52500"/>
                    </a:cubicBezTo>
                    <a:cubicBezTo>
                      <a:pt x="64000" y="40094"/>
                      <a:pt x="66688" y="30000"/>
                      <a:pt x="70000" y="30000"/>
                    </a:cubicBezTo>
                    <a:close/>
                    <a:moveTo>
                      <a:pt x="86000" y="30000"/>
                    </a:moveTo>
                    <a:cubicBezTo>
                      <a:pt x="89311" y="30000"/>
                      <a:pt x="92000" y="40094"/>
                      <a:pt x="92000" y="52500"/>
                    </a:cubicBezTo>
                    <a:cubicBezTo>
                      <a:pt x="92000" y="64905"/>
                      <a:pt x="89311" y="75000"/>
                      <a:pt x="86000" y="75000"/>
                    </a:cubicBezTo>
                    <a:cubicBezTo>
                      <a:pt x="82688" y="75000"/>
                      <a:pt x="80000" y="64905"/>
                      <a:pt x="80000" y="52500"/>
                    </a:cubicBezTo>
                    <a:cubicBezTo>
                      <a:pt x="80000" y="40094"/>
                      <a:pt x="82688" y="30000"/>
                      <a:pt x="86000" y="30000"/>
                    </a:cubicBezTo>
                    <a:close/>
                    <a:moveTo>
                      <a:pt x="102000" y="30000"/>
                    </a:moveTo>
                    <a:cubicBezTo>
                      <a:pt x="105311" y="30000"/>
                      <a:pt x="108000" y="40094"/>
                      <a:pt x="108000" y="52500"/>
                    </a:cubicBezTo>
                    <a:cubicBezTo>
                      <a:pt x="108000" y="64905"/>
                      <a:pt x="105311" y="75000"/>
                      <a:pt x="102000" y="75000"/>
                    </a:cubicBezTo>
                    <a:cubicBezTo>
                      <a:pt x="98688" y="75000"/>
                      <a:pt x="96000" y="64905"/>
                      <a:pt x="96000" y="52500"/>
                    </a:cubicBezTo>
                    <a:cubicBezTo>
                      <a:pt x="96000" y="40094"/>
                      <a:pt x="98688" y="30000"/>
                      <a:pt x="102000" y="30000"/>
                    </a:cubicBezTo>
                    <a:close/>
                    <a:moveTo>
                      <a:pt x="0" y="75000"/>
                    </a:moveTo>
                    <a:cubicBezTo>
                      <a:pt x="0" y="99816"/>
                      <a:pt x="5383" y="120000"/>
                      <a:pt x="12000" y="120000"/>
                    </a:cubicBezTo>
                    <a:lnTo>
                      <a:pt x="108000" y="120000"/>
                    </a:lnTo>
                    <a:cubicBezTo>
                      <a:pt x="114616" y="120000"/>
                      <a:pt x="120000" y="99816"/>
                      <a:pt x="120000" y="75000"/>
                    </a:cubicBezTo>
                    <a:lnTo>
                      <a:pt x="120000" y="0"/>
                    </a:lnTo>
                    <a:lnTo>
                      <a:pt x="0" y="0"/>
                    </a:lnTo>
                    <a:cubicBezTo>
                      <a:pt x="0" y="0"/>
                      <a:pt x="0" y="75000"/>
                      <a:pt x="0" y="75000"/>
                    </a:cubicBezTo>
                    <a:close/>
                  </a:path>
                </a:pathLst>
              </a:custGeom>
              <a:solidFill>
                <a:srgbClr val="FFFFFF"/>
              </a:solidFill>
              <a:ln>
                <a:noFill/>
              </a:ln>
            </p:spPr>
            <p:txBody>
              <a:bodyPr anchorCtr="0" anchor="ctr" bIns="57200" lIns="57200" spcFirstLastPara="1" rIns="57200" wrap="square" tIns="5720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sp>
            <p:nvSpPr>
              <p:cNvPr id="867" name="Google Shape;867;p65"/>
              <p:cNvSpPr/>
              <p:nvPr/>
            </p:nvSpPr>
            <p:spPr>
              <a:xfrm>
                <a:off x="20788273" y="8524410"/>
                <a:ext cx="1788900" cy="417300"/>
              </a:xfrm>
              <a:custGeom>
                <a:rect b="b" l="l" r="r" t="t"/>
                <a:pathLst>
                  <a:path extrusionOk="0" h="120000" w="120000">
                    <a:moveTo>
                      <a:pt x="18000" y="25716"/>
                    </a:moveTo>
                    <a:cubicBezTo>
                      <a:pt x="22416" y="25716"/>
                      <a:pt x="26000" y="41066"/>
                      <a:pt x="26000" y="60000"/>
                    </a:cubicBezTo>
                    <a:cubicBezTo>
                      <a:pt x="26000" y="78944"/>
                      <a:pt x="22416" y="94283"/>
                      <a:pt x="18000" y="94283"/>
                    </a:cubicBezTo>
                    <a:cubicBezTo>
                      <a:pt x="13583" y="94283"/>
                      <a:pt x="10000" y="78944"/>
                      <a:pt x="10000" y="60000"/>
                    </a:cubicBezTo>
                    <a:cubicBezTo>
                      <a:pt x="10000" y="41066"/>
                      <a:pt x="13583" y="25716"/>
                      <a:pt x="18000" y="25716"/>
                    </a:cubicBezTo>
                    <a:close/>
                    <a:moveTo>
                      <a:pt x="70000" y="34283"/>
                    </a:moveTo>
                    <a:cubicBezTo>
                      <a:pt x="73311" y="34283"/>
                      <a:pt x="76000" y="45822"/>
                      <a:pt x="76000" y="60000"/>
                    </a:cubicBezTo>
                    <a:cubicBezTo>
                      <a:pt x="76000" y="74177"/>
                      <a:pt x="73311" y="85716"/>
                      <a:pt x="70000" y="85716"/>
                    </a:cubicBezTo>
                    <a:cubicBezTo>
                      <a:pt x="66688" y="85716"/>
                      <a:pt x="64000" y="74177"/>
                      <a:pt x="64000" y="60000"/>
                    </a:cubicBezTo>
                    <a:cubicBezTo>
                      <a:pt x="64000" y="45822"/>
                      <a:pt x="66688" y="34283"/>
                      <a:pt x="70000" y="34283"/>
                    </a:cubicBezTo>
                    <a:close/>
                    <a:moveTo>
                      <a:pt x="86000" y="34283"/>
                    </a:moveTo>
                    <a:cubicBezTo>
                      <a:pt x="89311" y="34283"/>
                      <a:pt x="92000" y="45822"/>
                      <a:pt x="92000" y="60000"/>
                    </a:cubicBezTo>
                    <a:cubicBezTo>
                      <a:pt x="92000" y="74177"/>
                      <a:pt x="89311" y="85716"/>
                      <a:pt x="86000" y="85716"/>
                    </a:cubicBezTo>
                    <a:cubicBezTo>
                      <a:pt x="82688" y="85716"/>
                      <a:pt x="80000" y="74177"/>
                      <a:pt x="80000" y="60000"/>
                    </a:cubicBezTo>
                    <a:cubicBezTo>
                      <a:pt x="80000" y="45822"/>
                      <a:pt x="82688" y="34283"/>
                      <a:pt x="86000" y="34283"/>
                    </a:cubicBezTo>
                    <a:close/>
                    <a:moveTo>
                      <a:pt x="102000" y="34283"/>
                    </a:moveTo>
                    <a:cubicBezTo>
                      <a:pt x="105311" y="34283"/>
                      <a:pt x="108000" y="45822"/>
                      <a:pt x="108000" y="60000"/>
                    </a:cubicBezTo>
                    <a:cubicBezTo>
                      <a:pt x="108000" y="74177"/>
                      <a:pt x="105311" y="85716"/>
                      <a:pt x="102000" y="85716"/>
                    </a:cubicBezTo>
                    <a:cubicBezTo>
                      <a:pt x="98688" y="85716"/>
                      <a:pt x="96000" y="74177"/>
                      <a:pt x="96000" y="60000"/>
                    </a:cubicBezTo>
                    <a:cubicBezTo>
                      <a:pt x="96000" y="45822"/>
                      <a:pt x="98688" y="34283"/>
                      <a:pt x="102000" y="34283"/>
                    </a:cubicBezTo>
                    <a:close/>
                    <a:moveTo>
                      <a:pt x="0" y="120000"/>
                    </a:moveTo>
                    <a:lnTo>
                      <a:pt x="120000" y="120000"/>
                    </a:lnTo>
                    <a:lnTo>
                      <a:pt x="120000" y="0"/>
                    </a:lnTo>
                    <a:lnTo>
                      <a:pt x="0" y="0"/>
                    </a:lnTo>
                    <a:cubicBezTo>
                      <a:pt x="0" y="0"/>
                      <a:pt x="0" y="120000"/>
                      <a:pt x="0" y="120000"/>
                    </a:cubicBezTo>
                    <a:close/>
                  </a:path>
                </a:pathLst>
              </a:custGeom>
              <a:solidFill>
                <a:srgbClr val="FFFFFF"/>
              </a:solidFill>
              <a:ln>
                <a:noFill/>
              </a:ln>
            </p:spPr>
            <p:txBody>
              <a:bodyPr anchorCtr="0" anchor="ctr" bIns="57200" lIns="57200" spcFirstLastPara="1" rIns="57200" wrap="square" tIns="57200">
                <a:noAutofit/>
              </a:bodyPr>
              <a:lstStyle/>
              <a:p>
                <a:pPr indent="0" lvl="0" marL="0" marR="0" rtl="0" algn="ctr">
                  <a:spcBef>
                    <a:spcPts val="0"/>
                  </a:spcBef>
                  <a:spcAft>
                    <a:spcPts val="0"/>
                  </a:spcAft>
                  <a:buNone/>
                </a:pPr>
                <a:r>
                  <a:t/>
                </a:r>
                <a:endParaRPr sz="800">
                  <a:solidFill>
                    <a:srgbClr val="5A5A5A"/>
                  </a:solidFill>
                  <a:latin typeface="Helvetica Neue"/>
                  <a:ea typeface="Helvetica Neue"/>
                  <a:cs typeface="Helvetica Neue"/>
                  <a:sym typeface="Helvetica Neue"/>
                </a:endParaRPr>
              </a:p>
            </p:txBody>
          </p:sp>
        </p:grpSp>
        <p:sp>
          <p:nvSpPr>
            <p:cNvPr id="868" name="Google Shape;868;p65"/>
            <p:cNvSpPr/>
            <p:nvPr/>
          </p:nvSpPr>
          <p:spPr>
            <a:xfrm>
              <a:off x="6769417" y="2953071"/>
              <a:ext cx="790500" cy="318000"/>
            </a:xfrm>
            <a:prstGeom prst="rect">
              <a:avLst/>
            </a:prstGeom>
            <a:noFill/>
            <a:ln>
              <a:noFill/>
            </a:ln>
          </p:spPr>
          <p:txBody>
            <a:bodyPr anchorCtr="0" anchor="ctr" bIns="38125" lIns="38125" spcFirstLastPara="1" rIns="38125" wrap="square" tIns="38125">
              <a:noAutofit/>
            </a:bodyPr>
            <a:lstStyle/>
            <a:p>
              <a:pPr indent="0" lvl="0" marL="0" marR="0" rtl="0" algn="ctr">
                <a:spcBef>
                  <a:spcPts val="0"/>
                </a:spcBef>
                <a:spcAft>
                  <a:spcPts val="0"/>
                </a:spcAft>
                <a:buNone/>
              </a:pPr>
              <a:r>
                <a:rPr lang="en" sz="1200">
                  <a:solidFill>
                    <a:srgbClr val="FFFFFF"/>
                  </a:solidFill>
                  <a:latin typeface="Roboto"/>
                  <a:ea typeface="Roboto"/>
                  <a:cs typeface="Roboto"/>
                  <a:sym typeface="Roboto"/>
                </a:rPr>
                <a:t>Mission </a:t>
              </a:r>
              <a:br>
                <a:rPr lang="en" sz="1200">
                  <a:solidFill>
                    <a:srgbClr val="FFFFFF"/>
                  </a:solidFill>
                  <a:latin typeface="Roboto"/>
                  <a:ea typeface="Roboto"/>
                  <a:cs typeface="Roboto"/>
                  <a:sym typeface="Roboto"/>
                </a:rPr>
              </a:br>
              <a:r>
                <a:rPr lang="en" sz="1200">
                  <a:solidFill>
                    <a:srgbClr val="FFFFFF"/>
                  </a:solidFill>
                  <a:latin typeface="Roboto"/>
                  <a:ea typeface="Roboto"/>
                  <a:cs typeface="Roboto"/>
                  <a:sym typeface="Roboto"/>
                </a:rPr>
                <a:t>Critical</a:t>
              </a:r>
              <a:endParaRPr sz="1200">
                <a:solidFill>
                  <a:srgbClr val="FFFFFF"/>
                </a:solidFill>
                <a:latin typeface="Roboto"/>
                <a:ea typeface="Roboto"/>
                <a:cs typeface="Roboto"/>
                <a:sym typeface="Roboto"/>
              </a:endParaRPr>
            </a:p>
          </p:txBody>
        </p:sp>
      </p:grpSp>
      <p:sp>
        <p:nvSpPr>
          <p:cNvPr id="869" name="Google Shape;869;p65"/>
          <p:cNvSpPr txBox="1"/>
          <p:nvPr/>
        </p:nvSpPr>
        <p:spPr>
          <a:xfrm>
            <a:off x="4928025" y="2043775"/>
            <a:ext cx="933900" cy="3462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b="1" lang="en" sz="1800">
                <a:solidFill>
                  <a:srgbClr val="FFFFFF"/>
                </a:solidFill>
                <a:latin typeface="Roboto"/>
                <a:ea typeface="Roboto"/>
                <a:cs typeface="Roboto"/>
                <a:sym typeface="Roboto"/>
              </a:rPr>
              <a:t>Edge</a:t>
            </a:r>
            <a:endParaRPr b="1" sz="18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4" name="Shape 874"/>
        <p:cNvGrpSpPr/>
        <p:nvPr/>
      </p:nvGrpSpPr>
      <p:grpSpPr>
        <a:xfrm>
          <a:off x="0" y="0"/>
          <a:ext cx="0" cy="0"/>
          <a:chOff x="0" y="0"/>
          <a:chExt cx="0" cy="0"/>
        </a:xfrm>
      </p:grpSpPr>
      <p:sp>
        <p:nvSpPr>
          <p:cNvPr id="875" name="Google Shape;875;p66"/>
          <p:cNvSpPr txBox="1"/>
          <p:nvPr/>
        </p:nvSpPr>
        <p:spPr>
          <a:xfrm>
            <a:off x="277847" y="398119"/>
            <a:ext cx="6487500" cy="566700"/>
          </a:xfrm>
          <a:prstGeom prst="rect">
            <a:avLst/>
          </a:prstGeom>
          <a:noFill/>
          <a:ln>
            <a:noFill/>
          </a:ln>
        </p:spPr>
        <p:txBody>
          <a:bodyPr anchorCtr="0" anchor="t" bIns="68625" lIns="68625" spcFirstLastPara="1" rIns="68625" wrap="square" tIns="68625">
            <a:noAutofit/>
          </a:bodyPr>
          <a:lstStyle/>
          <a:p>
            <a:pPr indent="0" lvl="0" marL="0" rtl="0">
              <a:spcBef>
                <a:spcPts val="0"/>
              </a:spcBef>
              <a:spcAft>
                <a:spcPts val="0"/>
              </a:spcAft>
              <a:buClr>
                <a:schemeClr val="dk1"/>
              </a:buClr>
              <a:buSzPts val="400"/>
              <a:buFont typeface="Arial"/>
              <a:buNone/>
            </a:pPr>
            <a:r>
              <a:rPr lang="en" sz="1900">
                <a:solidFill>
                  <a:srgbClr val="666666"/>
                </a:solidFill>
                <a:latin typeface="Roboto"/>
                <a:ea typeface="Roboto"/>
                <a:cs typeface="Roboto"/>
                <a:sym typeface="Roboto"/>
              </a:rPr>
              <a:t>Intelligent API platform enables the Digital Value Chain</a:t>
            </a:r>
            <a:endParaRPr sz="1900">
              <a:solidFill>
                <a:srgbClr val="666666"/>
              </a:solidFill>
              <a:latin typeface="Roboto"/>
              <a:ea typeface="Roboto"/>
              <a:cs typeface="Roboto"/>
              <a:sym typeface="Roboto"/>
            </a:endParaRPr>
          </a:p>
          <a:p>
            <a:pPr indent="0" lvl="0" marL="0" rtl="0">
              <a:spcBef>
                <a:spcPts val="0"/>
              </a:spcBef>
              <a:spcAft>
                <a:spcPts val="0"/>
              </a:spcAft>
              <a:buClr>
                <a:schemeClr val="dk1"/>
              </a:buClr>
              <a:buSzPts val="400"/>
              <a:buFont typeface="Arial"/>
              <a:buNone/>
            </a:pPr>
            <a:r>
              <a:t/>
            </a:r>
            <a:endParaRPr sz="1900">
              <a:solidFill>
                <a:srgbClr val="666666"/>
              </a:solidFill>
              <a:latin typeface="Roboto"/>
              <a:ea typeface="Roboto"/>
              <a:cs typeface="Roboto"/>
              <a:sym typeface="Roboto"/>
            </a:endParaRPr>
          </a:p>
          <a:p>
            <a:pPr indent="0" lvl="0" marL="0" rtl="0">
              <a:spcBef>
                <a:spcPts val="0"/>
              </a:spcBef>
              <a:spcAft>
                <a:spcPts val="0"/>
              </a:spcAft>
              <a:buNone/>
            </a:pPr>
            <a:r>
              <a:t/>
            </a:r>
            <a:endParaRPr sz="1900">
              <a:solidFill>
                <a:srgbClr val="666666"/>
              </a:solidFill>
              <a:latin typeface="Roboto"/>
              <a:ea typeface="Roboto"/>
              <a:cs typeface="Roboto"/>
              <a:sym typeface="Roboto"/>
            </a:endParaRPr>
          </a:p>
        </p:txBody>
      </p:sp>
      <p:sp>
        <p:nvSpPr>
          <p:cNvPr id="876" name="Google Shape;876;p66"/>
          <p:cNvSpPr/>
          <p:nvPr/>
        </p:nvSpPr>
        <p:spPr>
          <a:xfrm>
            <a:off x="1617705" y="1983471"/>
            <a:ext cx="5752500" cy="360600"/>
          </a:xfrm>
          <a:prstGeom prst="leftRightArrow">
            <a:avLst>
              <a:gd fmla="val 50000" name="adj1"/>
              <a:gd fmla="val 50000" name="adj2"/>
            </a:avLst>
          </a:prstGeom>
          <a:solidFill>
            <a:srgbClr val="689DF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5A5A5A"/>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877" name="Google Shape;877;p66"/>
          <p:cNvSpPr/>
          <p:nvPr/>
        </p:nvSpPr>
        <p:spPr>
          <a:xfrm>
            <a:off x="3261453" y="3359363"/>
            <a:ext cx="2621100" cy="527700"/>
          </a:xfrm>
          <a:prstGeom prst="rect">
            <a:avLst/>
          </a:prstGeom>
          <a:noFill/>
          <a:ln>
            <a:noFill/>
          </a:ln>
        </p:spPr>
        <p:txBody>
          <a:bodyPr anchorCtr="0" anchor="ctr" bIns="38075" lIns="38075" spcFirstLastPara="1" rIns="38075" wrap="square" tIns="38075">
            <a:noAutofit/>
          </a:bodyPr>
          <a:lstStyle/>
          <a:p>
            <a:pPr indent="0" lvl="0" marL="0" marR="0" rtl="0" algn="ctr">
              <a:lnSpc>
                <a:spcPct val="100000"/>
              </a:lnSpc>
              <a:spcBef>
                <a:spcPts val="0"/>
              </a:spcBef>
              <a:spcAft>
                <a:spcPts val="0"/>
              </a:spcAft>
              <a:buClr>
                <a:srgbClr val="000000"/>
              </a:buClr>
              <a:buFont typeface="Helvetica Neue"/>
              <a:buNone/>
            </a:pPr>
            <a:r>
              <a:rPr b="0" i="0" lang="en" sz="1500" u="none" cap="none" strike="noStrike">
                <a:solidFill>
                  <a:srgbClr val="000000"/>
                </a:solidFill>
                <a:latin typeface="Helvetica Neue"/>
                <a:ea typeface="Helvetica Neue"/>
                <a:cs typeface="Helvetica Neue"/>
                <a:sym typeface="Helvetica Neue"/>
              </a:rPr>
              <a:t>INTELLIGENT API PLATFORM</a:t>
            </a:r>
            <a:endParaRPr sz="500"/>
          </a:p>
        </p:txBody>
      </p:sp>
      <p:sp>
        <p:nvSpPr>
          <p:cNvPr id="878" name="Google Shape;878;p66"/>
          <p:cNvSpPr/>
          <p:nvPr/>
        </p:nvSpPr>
        <p:spPr>
          <a:xfrm>
            <a:off x="2031963" y="2845584"/>
            <a:ext cx="5079900" cy="1513800"/>
          </a:xfrm>
          <a:prstGeom prst="ellipse">
            <a:avLst/>
          </a:prstGeom>
          <a:solidFill>
            <a:srgbClr val="4285F4"/>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879" name="Google Shape;879;p66"/>
          <p:cNvSpPr/>
          <p:nvPr/>
        </p:nvSpPr>
        <p:spPr>
          <a:xfrm>
            <a:off x="2033858" y="2821991"/>
            <a:ext cx="5076000" cy="1481100"/>
          </a:xfrm>
          <a:prstGeom prst="ellipse">
            <a:avLst/>
          </a:pr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880" name="Google Shape;880;p66"/>
          <p:cNvSpPr/>
          <p:nvPr/>
        </p:nvSpPr>
        <p:spPr>
          <a:xfrm>
            <a:off x="3045410" y="3347950"/>
            <a:ext cx="3043500" cy="3720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Font typeface="Helvetica Neue"/>
              <a:buNone/>
            </a:pPr>
            <a:r>
              <a:rPr b="0" i="0" lang="en" sz="2500" u="none" cap="none" strike="noStrike">
                <a:solidFill>
                  <a:srgbClr val="FFFFFF"/>
                </a:solidFill>
                <a:latin typeface="Helvetica Neue"/>
                <a:ea typeface="Helvetica Neue"/>
                <a:cs typeface="Helvetica Neue"/>
                <a:sym typeface="Helvetica Neue"/>
              </a:rPr>
              <a:t>Intelligent API Platform</a:t>
            </a:r>
            <a:endParaRPr sz="500"/>
          </a:p>
        </p:txBody>
      </p:sp>
      <p:sp>
        <p:nvSpPr>
          <p:cNvPr id="881" name="Google Shape;881;p66"/>
          <p:cNvSpPr/>
          <p:nvPr/>
        </p:nvSpPr>
        <p:spPr>
          <a:xfrm>
            <a:off x="1028207" y="1487718"/>
            <a:ext cx="469800" cy="2193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Font typeface="Helvetica Neue"/>
              <a:buNone/>
            </a:pPr>
            <a:r>
              <a:rPr b="0" i="0" lang="en" sz="1100" u="none" cap="none" strike="noStrike">
                <a:solidFill>
                  <a:schemeClr val="dk2"/>
                </a:solidFill>
                <a:latin typeface="Roboto"/>
                <a:ea typeface="Roboto"/>
                <a:cs typeface="Roboto"/>
                <a:sym typeface="Roboto"/>
              </a:rPr>
              <a:t>User</a:t>
            </a:r>
            <a:endParaRPr sz="1100">
              <a:solidFill>
                <a:schemeClr val="dk2"/>
              </a:solidFill>
              <a:latin typeface="Roboto"/>
              <a:ea typeface="Roboto"/>
              <a:cs typeface="Roboto"/>
              <a:sym typeface="Roboto"/>
            </a:endParaRPr>
          </a:p>
        </p:txBody>
      </p:sp>
      <p:sp>
        <p:nvSpPr>
          <p:cNvPr id="882" name="Google Shape;882;p66"/>
          <p:cNvSpPr/>
          <p:nvPr/>
        </p:nvSpPr>
        <p:spPr>
          <a:xfrm>
            <a:off x="2095373" y="1394849"/>
            <a:ext cx="813600" cy="4050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Font typeface="Helvetica Neue"/>
              <a:buNone/>
            </a:pPr>
            <a:r>
              <a:rPr b="0" i="0" lang="en" sz="1100" u="none" cap="none" strike="noStrike">
                <a:solidFill>
                  <a:schemeClr val="dk2"/>
                </a:solidFill>
                <a:latin typeface="Roboto"/>
                <a:ea typeface="Roboto"/>
                <a:cs typeface="Roboto"/>
                <a:sym typeface="Roboto"/>
              </a:rPr>
              <a:t>Connected Experience</a:t>
            </a:r>
            <a:endParaRPr sz="1100">
              <a:solidFill>
                <a:schemeClr val="dk2"/>
              </a:solidFill>
              <a:latin typeface="Roboto"/>
              <a:ea typeface="Roboto"/>
              <a:cs typeface="Roboto"/>
              <a:sym typeface="Roboto"/>
            </a:endParaRPr>
          </a:p>
        </p:txBody>
      </p:sp>
      <p:sp>
        <p:nvSpPr>
          <p:cNvPr id="883" name="Google Shape;883;p66"/>
          <p:cNvSpPr/>
          <p:nvPr/>
        </p:nvSpPr>
        <p:spPr>
          <a:xfrm>
            <a:off x="3389025" y="1487718"/>
            <a:ext cx="909600" cy="2193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Font typeface="Helvetica Neue"/>
              <a:buNone/>
            </a:pPr>
            <a:r>
              <a:rPr b="0" i="0" lang="en" sz="1100" u="none" cap="none" strike="noStrike">
                <a:solidFill>
                  <a:schemeClr val="dk2"/>
                </a:solidFill>
                <a:latin typeface="Roboto"/>
                <a:ea typeface="Roboto"/>
                <a:cs typeface="Roboto"/>
                <a:sym typeface="Roboto"/>
              </a:rPr>
              <a:t>Developer</a:t>
            </a:r>
            <a:endParaRPr sz="1100">
              <a:solidFill>
                <a:schemeClr val="dk2"/>
              </a:solidFill>
              <a:latin typeface="Roboto"/>
              <a:ea typeface="Roboto"/>
              <a:cs typeface="Roboto"/>
              <a:sym typeface="Roboto"/>
            </a:endParaRPr>
          </a:p>
        </p:txBody>
      </p:sp>
      <p:sp>
        <p:nvSpPr>
          <p:cNvPr id="884" name="Google Shape;884;p66"/>
          <p:cNvSpPr/>
          <p:nvPr/>
        </p:nvSpPr>
        <p:spPr>
          <a:xfrm>
            <a:off x="4926054" y="1487718"/>
            <a:ext cx="334800" cy="2193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Font typeface="Helvetica Neue"/>
              <a:buNone/>
            </a:pPr>
            <a:r>
              <a:rPr b="0" i="0" lang="en" sz="1100" u="none" cap="none" strike="noStrike">
                <a:solidFill>
                  <a:schemeClr val="dk2"/>
                </a:solidFill>
                <a:latin typeface="Roboto"/>
                <a:ea typeface="Roboto"/>
                <a:cs typeface="Roboto"/>
                <a:sym typeface="Roboto"/>
              </a:rPr>
              <a:t>API</a:t>
            </a:r>
            <a:endParaRPr sz="1100">
              <a:solidFill>
                <a:schemeClr val="dk2"/>
              </a:solidFill>
              <a:latin typeface="Roboto"/>
              <a:ea typeface="Roboto"/>
              <a:cs typeface="Roboto"/>
              <a:sym typeface="Roboto"/>
            </a:endParaRPr>
          </a:p>
        </p:txBody>
      </p:sp>
      <p:sp>
        <p:nvSpPr>
          <p:cNvPr id="885" name="Google Shape;885;p66"/>
          <p:cNvSpPr/>
          <p:nvPr/>
        </p:nvSpPr>
        <p:spPr>
          <a:xfrm>
            <a:off x="5972898" y="1487718"/>
            <a:ext cx="859500" cy="2193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Font typeface="Helvetica Neue"/>
              <a:buNone/>
            </a:pPr>
            <a:r>
              <a:rPr b="0" i="0" lang="en" sz="1100" u="none" cap="none" strike="noStrike">
                <a:solidFill>
                  <a:schemeClr val="dk2"/>
                </a:solidFill>
                <a:latin typeface="Roboto"/>
                <a:ea typeface="Roboto"/>
                <a:cs typeface="Roboto"/>
                <a:sym typeface="Roboto"/>
              </a:rPr>
              <a:t>API Team</a:t>
            </a:r>
            <a:endParaRPr sz="1100">
              <a:solidFill>
                <a:schemeClr val="dk2"/>
              </a:solidFill>
              <a:latin typeface="Roboto"/>
              <a:ea typeface="Roboto"/>
              <a:cs typeface="Roboto"/>
              <a:sym typeface="Roboto"/>
            </a:endParaRPr>
          </a:p>
        </p:txBody>
      </p:sp>
      <p:sp>
        <p:nvSpPr>
          <p:cNvPr id="886" name="Google Shape;886;p66"/>
          <p:cNvSpPr/>
          <p:nvPr/>
        </p:nvSpPr>
        <p:spPr>
          <a:xfrm>
            <a:off x="7396583" y="1487718"/>
            <a:ext cx="792900" cy="219300"/>
          </a:xfrm>
          <a:prstGeom prst="rect">
            <a:avLst/>
          </a:prstGeom>
          <a:noFill/>
          <a:ln>
            <a:noFill/>
          </a:ln>
        </p:spPr>
        <p:txBody>
          <a:bodyPr anchorCtr="0" anchor="t" bIns="19050" lIns="19050" spcFirstLastPara="1" rIns="19050" wrap="square" tIns="19050">
            <a:noAutofit/>
          </a:bodyPr>
          <a:lstStyle/>
          <a:p>
            <a:pPr indent="0" lvl="0" marL="0" marR="0" rtl="0" algn="ctr">
              <a:lnSpc>
                <a:spcPct val="100000"/>
              </a:lnSpc>
              <a:spcBef>
                <a:spcPts val="0"/>
              </a:spcBef>
              <a:spcAft>
                <a:spcPts val="0"/>
              </a:spcAft>
              <a:buClr>
                <a:srgbClr val="000000"/>
              </a:buClr>
              <a:buFont typeface="Helvetica Neue"/>
              <a:buNone/>
            </a:pPr>
            <a:r>
              <a:rPr b="0" i="0" lang="en" sz="1100" u="none" cap="none" strike="noStrike">
                <a:solidFill>
                  <a:schemeClr val="dk2"/>
                </a:solidFill>
                <a:latin typeface="Roboto"/>
                <a:ea typeface="Roboto"/>
                <a:cs typeface="Roboto"/>
                <a:sym typeface="Roboto"/>
              </a:rPr>
              <a:t>Backend</a:t>
            </a:r>
            <a:endParaRPr sz="1100">
              <a:solidFill>
                <a:schemeClr val="dk2"/>
              </a:solidFill>
              <a:latin typeface="Roboto"/>
              <a:ea typeface="Roboto"/>
              <a:cs typeface="Roboto"/>
              <a:sym typeface="Roboto"/>
            </a:endParaRPr>
          </a:p>
        </p:txBody>
      </p:sp>
      <p:grpSp>
        <p:nvGrpSpPr>
          <p:cNvPr id="887" name="Google Shape;887;p66"/>
          <p:cNvGrpSpPr/>
          <p:nvPr/>
        </p:nvGrpSpPr>
        <p:grpSpPr>
          <a:xfrm>
            <a:off x="967281" y="1760076"/>
            <a:ext cx="591638" cy="743055"/>
            <a:chOff x="0" y="-2"/>
            <a:chExt cx="1577700" cy="1981481"/>
          </a:xfrm>
        </p:grpSpPr>
        <p:sp>
          <p:nvSpPr>
            <p:cNvPr id="888" name="Google Shape;888;p66"/>
            <p:cNvSpPr/>
            <p:nvPr/>
          </p:nvSpPr>
          <p:spPr>
            <a:xfrm>
              <a:off x="0" y="1373679"/>
              <a:ext cx="1577700" cy="607800"/>
            </a:xfrm>
            <a:custGeom>
              <a:rect b="b" l="l" r="r" t="t"/>
              <a:pathLst>
                <a:path extrusionOk="0" h="120000" w="120000">
                  <a:moveTo>
                    <a:pt x="120000" y="120000"/>
                  </a:moveTo>
                  <a:lnTo>
                    <a:pt x="120000" y="57066"/>
                  </a:lnTo>
                  <a:cubicBezTo>
                    <a:pt x="120000" y="25500"/>
                    <a:pt x="102655" y="0"/>
                    <a:pt x="81227" y="0"/>
                  </a:cubicBezTo>
                  <a:lnTo>
                    <a:pt x="38816" y="0"/>
                  </a:lnTo>
                  <a:cubicBezTo>
                    <a:pt x="17388" y="0"/>
                    <a:pt x="0" y="25500"/>
                    <a:pt x="0" y="57066"/>
                  </a:cubicBezTo>
                  <a:lnTo>
                    <a:pt x="0" y="120000"/>
                  </a:lnTo>
                  <a:lnTo>
                    <a:pt x="120000" y="120000"/>
                  </a:lnTo>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grpSp>
          <p:nvGrpSpPr>
            <p:cNvPr id="889" name="Google Shape;889;p66"/>
            <p:cNvGrpSpPr/>
            <p:nvPr/>
          </p:nvGrpSpPr>
          <p:grpSpPr>
            <a:xfrm>
              <a:off x="330296" y="-2"/>
              <a:ext cx="943500" cy="1116831"/>
              <a:chOff x="0" y="0"/>
              <a:chExt cx="943500" cy="1116831"/>
            </a:xfrm>
          </p:grpSpPr>
          <p:sp>
            <p:nvSpPr>
              <p:cNvPr id="890" name="Google Shape;890;p66"/>
              <p:cNvSpPr/>
              <p:nvPr/>
            </p:nvSpPr>
            <p:spPr>
              <a:xfrm>
                <a:off x="19403" y="0"/>
                <a:ext cx="918900" cy="485700"/>
              </a:xfrm>
              <a:custGeom>
                <a:rect b="b" l="l" r="r" t="t"/>
                <a:pathLst>
                  <a:path extrusionOk="0" h="120000" w="120000">
                    <a:moveTo>
                      <a:pt x="62805" y="81329"/>
                    </a:moveTo>
                    <a:lnTo>
                      <a:pt x="67566" y="64064"/>
                    </a:lnTo>
                    <a:lnTo>
                      <a:pt x="72677" y="80964"/>
                    </a:lnTo>
                    <a:cubicBezTo>
                      <a:pt x="84572" y="120318"/>
                      <a:pt x="104677" y="125060"/>
                      <a:pt x="120000" y="116236"/>
                    </a:cubicBezTo>
                    <a:cubicBezTo>
                      <a:pt x="115366" y="50487"/>
                      <a:pt x="89922" y="0"/>
                      <a:pt x="59233" y="0"/>
                    </a:cubicBezTo>
                    <a:cubicBezTo>
                      <a:pt x="31066" y="0"/>
                      <a:pt x="7311" y="42514"/>
                      <a:pt x="0" y="100314"/>
                    </a:cubicBezTo>
                    <a:cubicBezTo>
                      <a:pt x="6405" y="108067"/>
                      <a:pt x="19950" y="116473"/>
                      <a:pt x="25638" y="116473"/>
                    </a:cubicBezTo>
                    <a:cubicBezTo>
                      <a:pt x="40283" y="116473"/>
                      <a:pt x="57650" y="100048"/>
                      <a:pt x="62805" y="81329"/>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891" name="Google Shape;891;p66"/>
              <p:cNvSpPr/>
              <p:nvPr/>
            </p:nvSpPr>
            <p:spPr>
              <a:xfrm>
                <a:off x="0" y="424131"/>
                <a:ext cx="943500" cy="692700"/>
              </a:xfrm>
              <a:custGeom>
                <a:rect b="b" l="l" r="r" t="t"/>
                <a:pathLst>
                  <a:path extrusionOk="0" h="120000" w="120000">
                    <a:moveTo>
                      <a:pt x="106538" y="25572"/>
                    </a:moveTo>
                    <a:cubicBezTo>
                      <a:pt x="93188" y="25572"/>
                      <a:pt x="78777" y="18772"/>
                      <a:pt x="68116" y="0"/>
                    </a:cubicBezTo>
                    <a:cubicBezTo>
                      <a:pt x="58816" y="13388"/>
                      <a:pt x="42327" y="23161"/>
                      <a:pt x="27283" y="23161"/>
                    </a:cubicBezTo>
                    <a:cubicBezTo>
                      <a:pt x="20755" y="23161"/>
                      <a:pt x="8983" y="18422"/>
                      <a:pt x="388" y="12433"/>
                    </a:cubicBezTo>
                    <a:cubicBezTo>
                      <a:pt x="150" y="15950"/>
                      <a:pt x="0" y="19505"/>
                      <a:pt x="0" y="23127"/>
                    </a:cubicBezTo>
                    <a:cubicBezTo>
                      <a:pt x="0" y="27288"/>
                      <a:pt x="177" y="31405"/>
                      <a:pt x="500" y="35466"/>
                    </a:cubicBezTo>
                    <a:cubicBezTo>
                      <a:pt x="600" y="36750"/>
                      <a:pt x="805" y="37983"/>
                      <a:pt x="938" y="39255"/>
                    </a:cubicBezTo>
                    <a:cubicBezTo>
                      <a:pt x="1227" y="42011"/>
                      <a:pt x="1511" y="44772"/>
                      <a:pt x="1944" y="47455"/>
                    </a:cubicBezTo>
                    <a:cubicBezTo>
                      <a:pt x="2177" y="48894"/>
                      <a:pt x="2511" y="50266"/>
                      <a:pt x="2783" y="51683"/>
                    </a:cubicBezTo>
                    <a:cubicBezTo>
                      <a:pt x="3250" y="54127"/>
                      <a:pt x="3705" y="56588"/>
                      <a:pt x="4294" y="58961"/>
                    </a:cubicBezTo>
                    <a:cubicBezTo>
                      <a:pt x="4655" y="60411"/>
                      <a:pt x="5111" y="61794"/>
                      <a:pt x="5511" y="63211"/>
                    </a:cubicBezTo>
                    <a:cubicBezTo>
                      <a:pt x="6144" y="65444"/>
                      <a:pt x="6766" y="67688"/>
                      <a:pt x="7505" y="69827"/>
                    </a:cubicBezTo>
                    <a:cubicBezTo>
                      <a:pt x="7994" y="71266"/>
                      <a:pt x="8577" y="72622"/>
                      <a:pt x="9111" y="74016"/>
                    </a:cubicBezTo>
                    <a:cubicBezTo>
                      <a:pt x="9888" y="76022"/>
                      <a:pt x="10650" y="78033"/>
                      <a:pt x="11516" y="79944"/>
                    </a:cubicBezTo>
                    <a:cubicBezTo>
                      <a:pt x="12150" y="81344"/>
                      <a:pt x="12861" y="82655"/>
                      <a:pt x="13544" y="84000"/>
                    </a:cubicBezTo>
                    <a:cubicBezTo>
                      <a:pt x="14433" y="85761"/>
                      <a:pt x="15322" y="87527"/>
                      <a:pt x="16288" y="89188"/>
                    </a:cubicBezTo>
                    <a:cubicBezTo>
                      <a:pt x="17066" y="90522"/>
                      <a:pt x="17911" y="91755"/>
                      <a:pt x="18738" y="93022"/>
                    </a:cubicBezTo>
                    <a:cubicBezTo>
                      <a:pt x="19733" y="94533"/>
                      <a:pt x="20722" y="96055"/>
                      <a:pt x="21783" y="97461"/>
                    </a:cubicBezTo>
                    <a:cubicBezTo>
                      <a:pt x="22688" y="98672"/>
                      <a:pt x="23661" y="99777"/>
                      <a:pt x="24616" y="100911"/>
                    </a:cubicBezTo>
                    <a:cubicBezTo>
                      <a:pt x="26044" y="102583"/>
                      <a:pt x="27450" y="104300"/>
                      <a:pt x="28977" y="105788"/>
                    </a:cubicBezTo>
                    <a:lnTo>
                      <a:pt x="28977" y="105888"/>
                    </a:lnTo>
                    <a:lnTo>
                      <a:pt x="29233" y="105872"/>
                    </a:lnTo>
                    <a:cubicBezTo>
                      <a:pt x="38022" y="114794"/>
                      <a:pt x="48605" y="120000"/>
                      <a:pt x="60000" y="120000"/>
                    </a:cubicBezTo>
                    <a:cubicBezTo>
                      <a:pt x="72961" y="120000"/>
                      <a:pt x="84872" y="113255"/>
                      <a:pt x="94288" y="101977"/>
                    </a:cubicBezTo>
                    <a:lnTo>
                      <a:pt x="94705" y="101955"/>
                    </a:lnTo>
                    <a:lnTo>
                      <a:pt x="94705" y="101872"/>
                    </a:lnTo>
                    <a:cubicBezTo>
                      <a:pt x="96072" y="100316"/>
                      <a:pt x="97316" y="98572"/>
                      <a:pt x="98583" y="96861"/>
                    </a:cubicBezTo>
                    <a:cubicBezTo>
                      <a:pt x="99400" y="95761"/>
                      <a:pt x="100227" y="94677"/>
                      <a:pt x="101000" y="93522"/>
                    </a:cubicBezTo>
                    <a:cubicBezTo>
                      <a:pt x="102016" y="91988"/>
                      <a:pt x="102966" y="90366"/>
                      <a:pt x="103905" y="88738"/>
                    </a:cubicBezTo>
                    <a:cubicBezTo>
                      <a:pt x="104538" y="87655"/>
                      <a:pt x="105183" y="86600"/>
                      <a:pt x="105777" y="85477"/>
                    </a:cubicBezTo>
                    <a:cubicBezTo>
                      <a:pt x="106800" y="83538"/>
                      <a:pt x="107738" y="81505"/>
                      <a:pt x="108661" y="79455"/>
                    </a:cubicBezTo>
                    <a:cubicBezTo>
                      <a:pt x="109083" y="78522"/>
                      <a:pt x="109527" y="77622"/>
                      <a:pt x="109927" y="76666"/>
                    </a:cubicBezTo>
                    <a:cubicBezTo>
                      <a:pt x="110916" y="74283"/>
                      <a:pt x="111800" y="71805"/>
                      <a:pt x="112650" y="69300"/>
                    </a:cubicBezTo>
                    <a:cubicBezTo>
                      <a:pt x="112905" y="68555"/>
                      <a:pt x="113188" y="67844"/>
                      <a:pt x="113427" y="67094"/>
                    </a:cubicBezTo>
                    <a:cubicBezTo>
                      <a:pt x="114300" y="64355"/>
                      <a:pt x="115055" y="61516"/>
                      <a:pt x="115761" y="58650"/>
                    </a:cubicBezTo>
                    <a:cubicBezTo>
                      <a:pt x="115911" y="58033"/>
                      <a:pt x="116100" y="57444"/>
                      <a:pt x="116244" y="56816"/>
                    </a:cubicBezTo>
                    <a:cubicBezTo>
                      <a:pt x="116927" y="53866"/>
                      <a:pt x="117477" y="50833"/>
                      <a:pt x="117977" y="47772"/>
                    </a:cubicBezTo>
                    <a:cubicBezTo>
                      <a:pt x="118077" y="47161"/>
                      <a:pt x="118216" y="46572"/>
                      <a:pt x="118311" y="45955"/>
                    </a:cubicBezTo>
                    <a:cubicBezTo>
                      <a:pt x="118766" y="42911"/>
                      <a:pt x="119088" y="39800"/>
                      <a:pt x="119361" y="36672"/>
                    </a:cubicBezTo>
                    <a:cubicBezTo>
                      <a:pt x="119416" y="35988"/>
                      <a:pt x="119527" y="35338"/>
                      <a:pt x="119572" y="34661"/>
                    </a:cubicBezTo>
                    <a:cubicBezTo>
                      <a:pt x="119850" y="30911"/>
                      <a:pt x="119994" y="27105"/>
                      <a:pt x="120000" y="23266"/>
                    </a:cubicBezTo>
                    <a:cubicBezTo>
                      <a:pt x="115777" y="24722"/>
                      <a:pt x="111227" y="25572"/>
                      <a:pt x="106538" y="25572"/>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grpSp>
        <p:grpSp>
          <p:nvGrpSpPr>
            <p:cNvPr id="892" name="Google Shape;892;p66"/>
            <p:cNvGrpSpPr/>
            <p:nvPr/>
          </p:nvGrpSpPr>
          <p:grpSpPr>
            <a:xfrm>
              <a:off x="501150" y="907977"/>
              <a:ext cx="592500" cy="813685"/>
              <a:chOff x="0" y="0"/>
              <a:chExt cx="592500" cy="813685"/>
            </a:xfrm>
          </p:grpSpPr>
          <p:sp>
            <p:nvSpPr>
              <p:cNvPr id="893" name="Google Shape;893;p66"/>
              <p:cNvSpPr/>
              <p:nvPr/>
            </p:nvSpPr>
            <p:spPr>
              <a:xfrm>
                <a:off x="137706" y="32548"/>
                <a:ext cx="340500" cy="433200"/>
              </a:xfrm>
              <a:custGeom>
                <a:rect b="b" l="l" r="r" t="t"/>
                <a:pathLst>
                  <a:path extrusionOk="0" h="120000" w="120000">
                    <a:moveTo>
                      <a:pt x="102761" y="0"/>
                    </a:moveTo>
                    <a:lnTo>
                      <a:pt x="17238" y="0"/>
                    </a:lnTo>
                    <a:cubicBezTo>
                      <a:pt x="7716" y="0"/>
                      <a:pt x="0" y="6066"/>
                      <a:pt x="0" y="13550"/>
                    </a:cubicBezTo>
                    <a:lnTo>
                      <a:pt x="0" y="106450"/>
                    </a:lnTo>
                    <a:cubicBezTo>
                      <a:pt x="0" y="113933"/>
                      <a:pt x="7716" y="120000"/>
                      <a:pt x="17238" y="120000"/>
                    </a:cubicBezTo>
                    <a:lnTo>
                      <a:pt x="102761" y="120000"/>
                    </a:lnTo>
                    <a:cubicBezTo>
                      <a:pt x="112283" y="120000"/>
                      <a:pt x="120000" y="113933"/>
                      <a:pt x="120000" y="106450"/>
                    </a:cubicBezTo>
                    <a:lnTo>
                      <a:pt x="120000" y="13550"/>
                    </a:lnTo>
                    <a:cubicBezTo>
                      <a:pt x="120000" y="6066"/>
                      <a:pt x="112283" y="0"/>
                      <a:pt x="102761"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894" name="Google Shape;894;p66"/>
              <p:cNvSpPr/>
              <p:nvPr/>
            </p:nvSpPr>
            <p:spPr>
              <a:xfrm>
                <a:off x="137706" y="32548"/>
                <a:ext cx="340500" cy="433200"/>
              </a:xfrm>
              <a:custGeom>
                <a:rect b="b" l="l" r="r" t="t"/>
                <a:pathLst>
                  <a:path extrusionOk="0" h="120000" w="120000">
                    <a:moveTo>
                      <a:pt x="102761" y="0"/>
                    </a:moveTo>
                    <a:lnTo>
                      <a:pt x="17238" y="0"/>
                    </a:lnTo>
                    <a:cubicBezTo>
                      <a:pt x="7716" y="0"/>
                      <a:pt x="0" y="6066"/>
                      <a:pt x="0" y="13550"/>
                    </a:cubicBezTo>
                    <a:lnTo>
                      <a:pt x="0" y="106450"/>
                    </a:lnTo>
                    <a:cubicBezTo>
                      <a:pt x="0" y="113933"/>
                      <a:pt x="7716" y="120000"/>
                      <a:pt x="17238" y="120000"/>
                    </a:cubicBezTo>
                    <a:lnTo>
                      <a:pt x="102761" y="120000"/>
                    </a:lnTo>
                    <a:cubicBezTo>
                      <a:pt x="112283" y="120000"/>
                      <a:pt x="120000" y="113933"/>
                      <a:pt x="120000" y="106450"/>
                    </a:cubicBezTo>
                    <a:lnTo>
                      <a:pt x="120000" y="13550"/>
                    </a:lnTo>
                    <a:cubicBezTo>
                      <a:pt x="120000" y="6066"/>
                      <a:pt x="112283" y="0"/>
                      <a:pt x="102761" y="0"/>
                    </a:cubicBezTo>
                    <a:cubicBezTo>
                      <a:pt x="102761" y="0"/>
                      <a:pt x="102761" y="0"/>
                      <a:pt x="102761" y="0"/>
                    </a:cubicBezTo>
                    <a:close/>
                    <a:moveTo>
                      <a:pt x="102761" y="10405"/>
                    </a:moveTo>
                    <a:cubicBezTo>
                      <a:pt x="104972" y="10405"/>
                      <a:pt x="106766" y="11816"/>
                      <a:pt x="106766" y="13550"/>
                    </a:cubicBezTo>
                    <a:lnTo>
                      <a:pt x="106766" y="106450"/>
                    </a:lnTo>
                    <a:cubicBezTo>
                      <a:pt x="106766" y="108183"/>
                      <a:pt x="104972" y="109594"/>
                      <a:pt x="102761" y="109594"/>
                    </a:cubicBezTo>
                    <a:lnTo>
                      <a:pt x="17238" y="109594"/>
                    </a:lnTo>
                    <a:cubicBezTo>
                      <a:pt x="15027" y="109594"/>
                      <a:pt x="13233" y="108183"/>
                      <a:pt x="13233" y="106450"/>
                    </a:cubicBezTo>
                    <a:lnTo>
                      <a:pt x="13233" y="13550"/>
                    </a:lnTo>
                    <a:cubicBezTo>
                      <a:pt x="13233" y="11816"/>
                      <a:pt x="15027" y="10405"/>
                      <a:pt x="17238" y="10405"/>
                    </a:cubicBezTo>
                    <a:lnTo>
                      <a:pt x="102761" y="10405"/>
                    </a:lnTo>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895" name="Google Shape;895;p66"/>
              <p:cNvSpPr/>
              <p:nvPr/>
            </p:nvSpPr>
            <p:spPr>
              <a:xfrm>
                <a:off x="137706" y="32548"/>
                <a:ext cx="340500" cy="433200"/>
              </a:xfrm>
              <a:custGeom>
                <a:rect b="b" l="l" r="r" t="t"/>
                <a:pathLst>
                  <a:path extrusionOk="0" h="120000" w="120000">
                    <a:moveTo>
                      <a:pt x="102761" y="0"/>
                    </a:moveTo>
                    <a:lnTo>
                      <a:pt x="17238" y="0"/>
                    </a:lnTo>
                    <a:cubicBezTo>
                      <a:pt x="7716" y="0"/>
                      <a:pt x="0" y="6066"/>
                      <a:pt x="0" y="13550"/>
                    </a:cubicBezTo>
                    <a:lnTo>
                      <a:pt x="0" y="106450"/>
                    </a:lnTo>
                    <a:cubicBezTo>
                      <a:pt x="0" y="113933"/>
                      <a:pt x="7716" y="120000"/>
                      <a:pt x="17238" y="120000"/>
                    </a:cubicBezTo>
                    <a:lnTo>
                      <a:pt x="102761" y="120000"/>
                    </a:lnTo>
                    <a:cubicBezTo>
                      <a:pt x="112283" y="120000"/>
                      <a:pt x="120000" y="113933"/>
                      <a:pt x="120000" y="106450"/>
                    </a:cubicBezTo>
                    <a:lnTo>
                      <a:pt x="120000" y="13550"/>
                    </a:lnTo>
                    <a:cubicBezTo>
                      <a:pt x="120000" y="6066"/>
                      <a:pt x="112283" y="0"/>
                      <a:pt x="102761"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896" name="Google Shape;896;p66"/>
              <p:cNvSpPr/>
              <p:nvPr/>
            </p:nvSpPr>
            <p:spPr>
              <a:xfrm>
                <a:off x="105157" y="0"/>
                <a:ext cx="405600" cy="498300"/>
              </a:xfrm>
              <a:custGeom>
                <a:rect b="b" l="l" r="r" t="t"/>
                <a:pathLst>
                  <a:path extrusionOk="0" h="120000" w="120000">
                    <a:moveTo>
                      <a:pt x="95900" y="0"/>
                    </a:moveTo>
                    <a:lnTo>
                      <a:pt x="24100" y="0"/>
                    </a:lnTo>
                    <a:cubicBezTo>
                      <a:pt x="10811" y="0"/>
                      <a:pt x="0" y="8800"/>
                      <a:pt x="0" y="19616"/>
                    </a:cubicBezTo>
                    <a:lnTo>
                      <a:pt x="0" y="100383"/>
                    </a:lnTo>
                    <a:cubicBezTo>
                      <a:pt x="0" y="111200"/>
                      <a:pt x="10811" y="120000"/>
                      <a:pt x="24100" y="120000"/>
                    </a:cubicBezTo>
                    <a:lnTo>
                      <a:pt x="95900" y="120000"/>
                    </a:lnTo>
                    <a:cubicBezTo>
                      <a:pt x="109188" y="120000"/>
                      <a:pt x="120000" y="111200"/>
                      <a:pt x="120000" y="100383"/>
                    </a:cubicBezTo>
                    <a:lnTo>
                      <a:pt x="120000" y="19616"/>
                    </a:lnTo>
                    <a:cubicBezTo>
                      <a:pt x="120000" y="8800"/>
                      <a:pt x="109188" y="0"/>
                      <a:pt x="95900" y="0"/>
                    </a:cubicBezTo>
                    <a:cubicBezTo>
                      <a:pt x="95900" y="0"/>
                      <a:pt x="95900" y="0"/>
                      <a:pt x="95900" y="0"/>
                    </a:cubicBezTo>
                    <a:close/>
                    <a:moveTo>
                      <a:pt x="95900" y="7838"/>
                    </a:moveTo>
                    <a:cubicBezTo>
                      <a:pt x="103894" y="7838"/>
                      <a:pt x="110372" y="13111"/>
                      <a:pt x="110372" y="19616"/>
                    </a:cubicBezTo>
                    <a:lnTo>
                      <a:pt x="110372" y="100383"/>
                    </a:lnTo>
                    <a:cubicBezTo>
                      <a:pt x="110372" y="106888"/>
                      <a:pt x="103894" y="112161"/>
                      <a:pt x="95900" y="112161"/>
                    </a:cubicBezTo>
                    <a:lnTo>
                      <a:pt x="24100" y="112161"/>
                    </a:lnTo>
                    <a:cubicBezTo>
                      <a:pt x="16105" y="112161"/>
                      <a:pt x="9627" y="106888"/>
                      <a:pt x="9627" y="100383"/>
                    </a:cubicBezTo>
                    <a:lnTo>
                      <a:pt x="9627" y="19616"/>
                    </a:lnTo>
                    <a:cubicBezTo>
                      <a:pt x="9627" y="13111"/>
                      <a:pt x="16105" y="7838"/>
                      <a:pt x="24100" y="7838"/>
                    </a:cubicBezTo>
                    <a:lnTo>
                      <a:pt x="95900" y="7838"/>
                    </a:lnTo>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897" name="Google Shape;897;p66"/>
              <p:cNvSpPr/>
              <p:nvPr/>
            </p:nvSpPr>
            <p:spPr>
              <a:xfrm>
                <a:off x="30045" y="220331"/>
                <a:ext cx="529500" cy="563400"/>
              </a:xfrm>
              <a:custGeom>
                <a:rect b="b" l="l" r="r" t="t"/>
                <a:pathLst>
                  <a:path extrusionOk="0" h="120000" w="120000">
                    <a:moveTo>
                      <a:pt x="120000" y="31200"/>
                    </a:moveTo>
                    <a:cubicBezTo>
                      <a:pt x="120000" y="25455"/>
                      <a:pt x="115046" y="20800"/>
                      <a:pt x="108935" y="20800"/>
                    </a:cubicBezTo>
                    <a:cubicBezTo>
                      <a:pt x="115180" y="20800"/>
                      <a:pt x="120217" y="15938"/>
                      <a:pt x="119994" y="10022"/>
                    </a:cubicBezTo>
                    <a:cubicBezTo>
                      <a:pt x="119777" y="4383"/>
                      <a:pt x="114668" y="0"/>
                      <a:pt x="108673" y="0"/>
                    </a:cubicBezTo>
                    <a:lnTo>
                      <a:pt x="86806" y="0"/>
                    </a:lnTo>
                    <a:cubicBezTo>
                      <a:pt x="55038" y="1066"/>
                      <a:pt x="25529" y="38400"/>
                      <a:pt x="25529" y="38400"/>
                    </a:cubicBezTo>
                    <a:lnTo>
                      <a:pt x="25529" y="21333"/>
                    </a:lnTo>
                    <a:cubicBezTo>
                      <a:pt x="25529" y="9200"/>
                      <a:pt x="18038" y="4266"/>
                      <a:pt x="11175" y="2288"/>
                    </a:cubicBezTo>
                    <a:cubicBezTo>
                      <a:pt x="5610" y="688"/>
                      <a:pt x="0" y="4711"/>
                      <a:pt x="0" y="10183"/>
                    </a:cubicBezTo>
                    <a:lnTo>
                      <a:pt x="0" y="111783"/>
                    </a:lnTo>
                    <a:cubicBezTo>
                      <a:pt x="0" y="116322"/>
                      <a:pt x="3912" y="120000"/>
                      <a:pt x="8737" y="120000"/>
                    </a:cubicBezTo>
                    <a:lnTo>
                      <a:pt x="70243" y="120000"/>
                    </a:lnTo>
                    <a:cubicBezTo>
                      <a:pt x="74345" y="120000"/>
                      <a:pt x="78285" y="118500"/>
                      <a:pt x="81229" y="115816"/>
                    </a:cubicBezTo>
                    <a:cubicBezTo>
                      <a:pt x="90218" y="107622"/>
                      <a:pt x="109842" y="89361"/>
                      <a:pt x="117918" y="78866"/>
                    </a:cubicBezTo>
                    <a:lnTo>
                      <a:pt x="117912" y="78866"/>
                    </a:lnTo>
                    <a:cubicBezTo>
                      <a:pt x="119220" y="77155"/>
                      <a:pt x="120000" y="75066"/>
                      <a:pt x="120000" y="72800"/>
                    </a:cubicBezTo>
                    <a:cubicBezTo>
                      <a:pt x="120000" y="67055"/>
                      <a:pt x="115046" y="62400"/>
                      <a:pt x="108935" y="62400"/>
                    </a:cubicBezTo>
                    <a:cubicBezTo>
                      <a:pt x="115046" y="62400"/>
                      <a:pt x="120000" y="57744"/>
                      <a:pt x="120000" y="52000"/>
                    </a:cubicBezTo>
                    <a:cubicBezTo>
                      <a:pt x="120000" y="46255"/>
                      <a:pt x="115046" y="41600"/>
                      <a:pt x="108935" y="41600"/>
                    </a:cubicBezTo>
                    <a:cubicBezTo>
                      <a:pt x="115046" y="41600"/>
                      <a:pt x="120000" y="36944"/>
                      <a:pt x="120000" y="3120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898" name="Google Shape;898;p66"/>
              <p:cNvSpPr/>
              <p:nvPr/>
            </p:nvSpPr>
            <p:spPr>
              <a:xfrm>
                <a:off x="0" y="190285"/>
                <a:ext cx="592500" cy="623400"/>
              </a:xfrm>
              <a:custGeom>
                <a:rect b="b" l="l" r="r" t="t"/>
                <a:pathLst>
                  <a:path extrusionOk="0" h="120000" w="120000">
                    <a:moveTo>
                      <a:pt x="103227" y="0"/>
                    </a:moveTo>
                    <a:lnTo>
                      <a:pt x="83577" y="0"/>
                    </a:lnTo>
                    <a:lnTo>
                      <a:pt x="83466" y="5"/>
                    </a:lnTo>
                    <a:cubicBezTo>
                      <a:pt x="64005" y="666"/>
                      <a:pt x="45988" y="14533"/>
                      <a:pt x="34994" y="25116"/>
                    </a:cubicBezTo>
                    <a:lnTo>
                      <a:pt x="34994" y="25061"/>
                    </a:lnTo>
                    <a:cubicBezTo>
                      <a:pt x="34994" y="18677"/>
                      <a:pt x="33116" y="13361"/>
                      <a:pt x="29416" y="9250"/>
                    </a:cubicBezTo>
                    <a:cubicBezTo>
                      <a:pt x="26522" y="6044"/>
                      <a:pt x="22633" y="3711"/>
                      <a:pt x="17855" y="2322"/>
                    </a:cubicBezTo>
                    <a:cubicBezTo>
                      <a:pt x="16544" y="1938"/>
                      <a:pt x="15194" y="1750"/>
                      <a:pt x="13838" y="1750"/>
                    </a:cubicBezTo>
                    <a:cubicBezTo>
                      <a:pt x="10194" y="1750"/>
                      <a:pt x="6744" y="3105"/>
                      <a:pt x="4127" y="5577"/>
                    </a:cubicBezTo>
                    <a:cubicBezTo>
                      <a:pt x="1466" y="8083"/>
                      <a:pt x="0" y="11422"/>
                      <a:pt x="0" y="14983"/>
                    </a:cubicBezTo>
                    <a:lnTo>
                      <a:pt x="0" y="106794"/>
                    </a:lnTo>
                    <a:cubicBezTo>
                      <a:pt x="0" y="114077"/>
                      <a:pt x="6233" y="120000"/>
                      <a:pt x="13900" y="120000"/>
                    </a:cubicBezTo>
                    <a:lnTo>
                      <a:pt x="68877" y="120000"/>
                    </a:lnTo>
                    <a:cubicBezTo>
                      <a:pt x="74150" y="120000"/>
                      <a:pt x="79144" y="118077"/>
                      <a:pt x="82933" y="114588"/>
                    </a:cubicBezTo>
                    <a:cubicBezTo>
                      <a:pt x="92305" y="105955"/>
                      <a:pt x="109116" y="90038"/>
                      <a:pt x="116427" y="80438"/>
                    </a:cubicBezTo>
                    <a:lnTo>
                      <a:pt x="120000" y="75744"/>
                    </a:lnTo>
                    <a:lnTo>
                      <a:pt x="119011" y="75066"/>
                    </a:lnTo>
                    <a:cubicBezTo>
                      <a:pt x="119294" y="73933"/>
                      <a:pt x="119438" y="72755"/>
                      <a:pt x="119438" y="71566"/>
                    </a:cubicBezTo>
                    <a:cubicBezTo>
                      <a:pt x="119438" y="68022"/>
                      <a:pt x="118155" y="64755"/>
                      <a:pt x="116005" y="62166"/>
                    </a:cubicBezTo>
                    <a:cubicBezTo>
                      <a:pt x="118155" y="59583"/>
                      <a:pt x="119438" y="56316"/>
                      <a:pt x="119438" y="52772"/>
                    </a:cubicBezTo>
                    <a:cubicBezTo>
                      <a:pt x="119438" y="49227"/>
                      <a:pt x="118155" y="45961"/>
                      <a:pt x="116005" y="43372"/>
                    </a:cubicBezTo>
                    <a:cubicBezTo>
                      <a:pt x="118155" y="40788"/>
                      <a:pt x="119438" y="37522"/>
                      <a:pt x="119438" y="33977"/>
                    </a:cubicBezTo>
                    <a:cubicBezTo>
                      <a:pt x="119438" y="30433"/>
                      <a:pt x="118155" y="27172"/>
                      <a:pt x="116011" y="24583"/>
                    </a:cubicBezTo>
                    <a:cubicBezTo>
                      <a:pt x="118361" y="21766"/>
                      <a:pt x="119566" y="18283"/>
                      <a:pt x="119433" y="14633"/>
                    </a:cubicBezTo>
                    <a:cubicBezTo>
                      <a:pt x="119283" y="10638"/>
                      <a:pt x="117488" y="6927"/>
                      <a:pt x="114377" y="4172"/>
                    </a:cubicBezTo>
                    <a:cubicBezTo>
                      <a:pt x="111344" y="1483"/>
                      <a:pt x="107383" y="0"/>
                      <a:pt x="103227" y="0"/>
                    </a:cubicBezTo>
                    <a:cubicBezTo>
                      <a:pt x="103227" y="0"/>
                      <a:pt x="103227" y="0"/>
                      <a:pt x="103227" y="0"/>
                    </a:cubicBezTo>
                    <a:close/>
                    <a:moveTo>
                      <a:pt x="103227" y="5783"/>
                    </a:moveTo>
                    <a:cubicBezTo>
                      <a:pt x="108588" y="5783"/>
                      <a:pt x="113155" y="9744"/>
                      <a:pt x="113350" y="14838"/>
                    </a:cubicBezTo>
                    <a:cubicBezTo>
                      <a:pt x="113550" y="20183"/>
                      <a:pt x="109044" y="24577"/>
                      <a:pt x="103466" y="24577"/>
                    </a:cubicBezTo>
                    <a:cubicBezTo>
                      <a:pt x="108927" y="24577"/>
                      <a:pt x="113355" y="28783"/>
                      <a:pt x="113355" y="33977"/>
                    </a:cubicBezTo>
                    <a:cubicBezTo>
                      <a:pt x="113355" y="39166"/>
                      <a:pt x="108927" y="43372"/>
                      <a:pt x="103466" y="43372"/>
                    </a:cubicBezTo>
                    <a:cubicBezTo>
                      <a:pt x="108927" y="43372"/>
                      <a:pt x="113355" y="47583"/>
                      <a:pt x="113355" y="52772"/>
                    </a:cubicBezTo>
                    <a:cubicBezTo>
                      <a:pt x="113355" y="57961"/>
                      <a:pt x="108927" y="62166"/>
                      <a:pt x="103466" y="62166"/>
                    </a:cubicBezTo>
                    <a:cubicBezTo>
                      <a:pt x="108927" y="62166"/>
                      <a:pt x="113355" y="66377"/>
                      <a:pt x="113355" y="71566"/>
                    </a:cubicBezTo>
                    <a:cubicBezTo>
                      <a:pt x="113355" y="73611"/>
                      <a:pt x="112655" y="75500"/>
                      <a:pt x="111488" y="77044"/>
                    </a:cubicBezTo>
                    <a:lnTo>
                      <a:pt x="111494" y="77050"/>
                    </a:lnTo>
                    <a:cubicBezTo>
                      <a:pt x="104277" y="86527"/>
                      <a:pt x="86733" y="103033"/>
                      <a:pt x="78694" y="110433"/>
                    </a:cubicBezTo>
                    <a:cubicBezTo>
                      <a:pt x="76066" y="112861"/>
                      <a:pt x="72544" y="114216"/>
                      <a:pt x="68877" y="114216"/>
                    </a:cubicBezTo>
                    <a:lnTo>
                      <a:pt x="13900" y="114216"/>
                    </a:lnTo>
                    <a:cubicBezTo>
                      <a:pt x="9583" y="114216"/>
                      <a:pt x="6088" y="110894"/>
                      <a:pt x="6088" y="106794"/>
                    </a:cubicBezTo>
                    <a:lnTo>
                      <a:pt x="6088" y="14983"/>
                    </a:lnTo>
                    <a:cubicBezTo>
                      <a:pt x="6088" y="10783"/>
                      <a:pt x="9700" y="7533"/>
                      <a:pt x="13838" y="7533"/>
                    </a:cubicBezTo>
                    <a:cubicBezTo>
                      <a:pt x="14572" y="7533"/>
                      <a:pt x="15322" y="7633"/>
                      <a:pt x="16072" y="7850"/>
                    </a:cubicBezTo>
                    <a:cubicBezTo>
                      <a:pt x="22211" y="9638"/>
                      <a:pt x="28911" y="14094"/>
                      <a:pt x="28911" y="25061"/>
                    </a:cubicBezTo>
                    <a:lnTo>
                      <a:pt x="28911" y="40483"/>
                    </a:lnTo>
                    <a:cubicBezTo>
                      <a:pt x="28911" y="40483"/>
                      <a:pt x="55283" y="6744"/>
                      <a:pt x="83683" y="5783"/>
                    </a:cubicBezTo>
                    <a:lnTo>
                      <a:pt x="103227" y="5783"/>
                    </a:lnTo>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grpSp>
      </p:grpSp>
      <p:grpSp>
        <p:nvGrpSpPr>
          <p:cNvPr id="899" name="Google Shape;899;p66"/>
          <p:cNvGrpSpPr/>
          <p:nvPr/>
        </p:nvGrpSpPr>
        <p:grpSpPr>
          <a:xfrm>
            <a:off x="6098866" y="1755148"/>
            <a:ext cx="607681" cy="864019"/>
            <a:chOff x="0" y="0"/>
            <a:chExt cx="1620484" cy="2304051"/>
          </a:xfrm>
        </p:grpSpPr>
        <p:sp>
          <p:nvSpPr>
            <p:cNvPr id="900" name="Google Shape;900;p66"/>
            <p:cNvSpPr/>
            <p:nvPr/>
          </p:nvSpPr>
          <p:spPr>
            <a:xfrm>
              <a:off x="395987" y="1659351"/>
              <a:ext cx="776700" cy="644700"/>
            </a:xfrm>
            <a:custGeom>
              <a:rect b="b" l="l" r="r" t="t"/>
              <a:pathLst>
                <a:path extrusionOk="0" h="120000" w="120000">
                  <a:moveTo>
                    <a:pt x="106316" y="81861"/>
                  </a:moveTo>
                  <a:lnTo>
                    <a:pt x="76811" y="68483"/>
                  </a:lnTo>
                  <a:lnTo>
                    <a:pt x="76811" y="52111"/>
                  </a:lnTo>
                  <a:cubicBezTo>
                    <a:pt x="85877" y="43727"/>
                    <a:pt x="91811" y="29150"/>
                    <a:pt x="91811" y="12777"/>
                  </a:cubicBezTo>
                  <a:cubicBezTo>
                    <a:pt x="91811" y="12377"/>
                    <a:pt x="91811" y="11977"/>
                    <a:pt x="91811" y="11583"/>
                  </a:cubicBezTo>
                  <a:cubicBezTo>
                    <a:pt x="89672" y="11777"/>
                    <a:pt x="87361" y="12177"/>
                    <a:pt x="84888" y="12177"/>
                  </a:cubicBezTo>
                  <a:cubicBezTo>
                    <a:pt x="77638" y="12177"/>
                    <a:pt x="69727" y="9983"/>
                    <a:pt x="63627" y="0"/>
                  </a:cubicBezTo>
                  <a:cubicBezTo>
                    <a:pt x="58844" y="6788"/>
                    <a:pt x="49450" y="11977"/>
                    <a:pt x="41044" y="11977"/>
                  </a:cubicBezTo>
                  <a:cubicBezTo>
                    <a:pt x="37088" y="11977"/>
                    <a:pt x="30988" y="9583"/>
                    <a:pt x="26705" y="7188"/>
                  </a:cubicBezTo>
                  <a:cubicBezTo>
                    <a:pt x="26538" y="8983"/>
                    <a:pt x="26372" y="10783"/>
                    <a:pt x="26372" y="12777"/>
                  </a:cubicBezTo>
                  <a:cubicBezTo>
                    <a:pt x="26372" y="30350"/>
                    <a:pt x="33133" y="45522"/>
                    <a:pt x="43188" y="53711"/>
                  </a:cubicBezTo>
                  <a:lnTo>
                    <a:pt x="43188" y="68483"/>
                  </a:lnTo>
                  <a:lnTo>
                    <a:pt x="13516" y="81861"/>
                  </a:lnTo>
                  <a:cubicBezTo>
                    <a:pt x="5438" y="85255"/>
                    <a:pt x="0" y="94844"/>
                    <a:pt x="0" y="105422"/>
                  </a:cubicBezTo>
                  <a:lnTo>
                    <a:pt x="0" y="120000"/>
                  </a:lnTo>
                  <a:lnTo>
                    <a:pt x="120000" y="120000"/>
                  </a:lnTo>
                  <a:lnTo>
                    <a:pt x="120000" y="105422"/>
                  </a:lnTo>
                  <a:cubicBezTo>
                    <a:pt x="120000" y="94844"/>
                    <a:pt x="114561" y="85455"/>
                    <a:pt x="106316" y="81861"/>
                  </a:cubicBezTo>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901" name="Google Shape;901;p66"/>
            <p:cNvSpPr/>
            <p:nvPr/>
          </p:nvSpPr>
          <p:spPr>
            <a:xfrm>
              <a:off x="570412" y="1475501"/>
              <a:ext cx="413700" cy="219600"/>
            </a:xfrm>
            <a:custGeom>
              <a:rect b="b" l="l" r="r" t="t"/>
              <a:pathLst>
                <a:path extrusionOk="0" h="120000" w="120000">
                  <a:moveTo>
                    <a:pt x="64022" y="82479"/>
                  </a:moveTo>
                  <a:lnTo>
                    <a:pt x="67733" y="68342"/>
                  </a:lnTo>
                  <a:lnTo>
                    <a:pt x="72061" y="81892"/>
                  </a:lnTo>
                  <a:cubicBezTo>
                    <a:pt x="84433" y="123129"/>
                    <a:pt x="102988" y="121949"/>
                    <a:pt x="120000" y="118415"/>
                  </a:cubicBezTo>
                  <a:cubicBezTo>
                    <a:pt x="115361" y="51845"/>
                    <a:pt x="90000" y="0"/>
                    <a:pt x="59383" y="0"/>
                  </a:cubicBezTo>
                  <a:cubicBezTo>
                    <a:pt x="30616" y="0"/>
                    <a:pt x="6494" y="44776"/>
                    <a:pt x="0" y="105458"/>
                  </a:cubicBezTo>
                  <a:cubicBezTo>
                    <a:pt x="7111" y="111933"/>
                    <a:pt x="18866" y="119595"/>
                    <a:pt x="25361" y="119595"/>
                  </a:cubicBezTo>
                  <a:cubicBezTo>
                    <a:pt x="40516" y="119595"/>
                    <a:pt x="58761" y="101918"/>
                    <a:pt x="64022" y="82479"/>
                  </a:cubicBezTo>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902" name="Google Shape;902;p66"/>
            <p:cNvSpPr/>
            <p:nvPr/>
          </p:nvSpPr>
          <p:spPr>
            <a:xfrm>
              <a:off x="1060684" y="1565070"/>
              <a:ext cx="559800" cy="460800"/>
            </a:xfrm>
            <a:custGeom>
              <a:rect b="b" l="l" r="r" t="t"/>
              <a:pathLst>
                <a:path extrusionOk="0" h="120000" w="120000">
                  <a:moveTo>
                    <a:pt x="106205" y="81766"/>
                  </a:moveTo>
                  <a:lnTo>
                    <a:pt x="76783" y="68372"/>
                  </a:lnTo>
                  <a:lnTo>
                    <a:pt x="76783" y="52183"/>
                  </a:lnTo>
                  <a:cubicBezTo>
                    <a:pt x="85744" y="43816"/>
                    <a:pt x="91722" y="29300"/>
                    <a:pt x="91722" y="12555"/>
                  </a:cubicBezTo>
                  <a:cubicBezTo>
                    <a:pt x="91722" y="12277"/>
                    <a:pt x="91722" y="12000"/>
                    <a:pt x="91722" y="11444"/>
                  </a:cubicBezTo>
                  <a:cubicBezTo>
                    <a:pt x="89655" y="11722"/>
                    <a:pt x="87127" y="12000"/>
                    <a:pt x="84827" y="12000"/>
                  </a:cubicBezTo>
                  <a:cubicBezTo>
                    <a:pt x="77700" y="12000"/>
                    <a:pt x="69655" y="9766"/>
                    <a:pt x="63677" y="0"/>
                  </a:cubicBezTo>
                  <a:cubicBezTo>
                    <a:pt x="58850" y="6700"/>
                    <a:pt x="49427" y="12000"/>
                    <a:pt x="40922" y="12000"/>
                  </a:cubicBezTo>
                  <a:cubicBezTo>
                    <a:pt x="37011" y="12000"/>
                    <a:pt x="31033" y="9488"/>
                    <a:pt x="26666" y="7255"/>
                  </a:cubicBezTo>
                  <a:cubicBezTo>
                    <a:pt x="26666" y="8927"/>
                    <a:pt x="26438" y="10883"/>
                    <a:pt x="26438" y="12555"/>
                  </a:cubicBezTo>
                  <a:cubicBezTo>
                    <a:pt x="26438" y="30138"/>
                    <a:pt x="33105" y="45488"/>
                    <a:pt x="43216" y="53583"/>
                  </a:cubicBezTo>
                  <a:lnTo>
                    <a:pt x="43216" y="68372"/>
                  </a:lnTo>
                  <a:lnTo>
                    <a:pt x="13561" y="81766"/>
                  </a:lnTo>
                  <a:cubicBezTo>
                    <a:pt x="5516" y="85394"/>
                    <a:pt x="0" y="94883"/>
                    <a:pt x="0" y="105488"/>
                  </a:cubicBezTo>
                  <a:lnTo>
                    <a:pt x="0" y="120000"/>
                  </a:lnTo>
                  <a:lnTo>
                    <a:pt x="120000" y="120000"/>
                  </a:lnTo>
                  <a:lnTo>
                    <a:pt x="120000" y="105488"/>
                  </a:lnTo>
                  <a:cubicBezTo>
                    <a:pt x="120000" y="94883"/>
                    <a:pt x="114255" y="85394"/>
                    <a:pt x="106205" y="81766"/>
                  </a:cubicBezTo>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903" name="Google Shape;903;p66"/>
            <p:cNvSpPr/>
            <p:nvPr/>
          </p:nvSpPr>
          <p:spPr>
            <a:xfrm>
              <a:off x="1187966" y="1433074"/>
              <a:ext cx="295800" cy="155100"/>
            </a:xfrm>
            <a:custGeom>
              <a:rect b="b" l="l" r="r" t="t"/>
              <a:pathLst>
                <a:path extrusionOk="0" h="120000" w="120000">
                  <a:moveTo>
                    <a:pt x="64316" y="82607"/>
                  </a:moveTo>
                  <a:lnTo>
                    <a:pt x="68200" y="68561"/>
                  </a:lnTo>
                  <a:lnTo>
                    <a:pt x="72088" y="81781"/>
                  </a:lnTo>
                  <a:cubicBezTo>
                    <a:pt x="84605" y="123082"/>
                    <a:pt x="103166" y="122256"/>
                    <a:pt x="120000" y="118125"/>
                  </a:cubicBezTo>
                  <a:cubicBezTo>
                    <a:pt x="115683" y="51216"/>
                    <a:pt x="90216" y="0"/>
                    <a:pt x="59566" y="0"/>
                  </a:cubicBezTo>
                  <a:cubicBezTo>
                    <a:pt x="31077" y="0"/>
                    <a:pt x="6905" y="44606"/>
                    <a:pt x="0" y="105737"/>
                  </a:cubicBezTo>
                  <a:cubicBezTo>
                    <a:pt x="7338" y="111515"/>
                    <a:pt x="18994" y="119777"/>
                    <a:pt x="25466" y="119777"/>
                  </a:cubicBezTo>
                  <a:cubicBezTo>
                    <a:pt x="40577" y="119777"/>
                    <a:pt x="58705" y="102432"/>
                    <a:pt x="64316" y="82607"/>
                  </a:cubicBezTo>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904" name="Google Shape;904;p66"/>
            <p:cNvSpPr/>
            <p:nvPr/>
          </p:nvSpPr>
          <p:spPr>
            <a:xfrm>
              <a:off x="0" y="1565070"/>
              <a:ext cx="559800" cy="460800"/>
            </a:xfrm>
            <a:custGeom>
              <a:rect b="b" l="l" r="r" t="t"/>
              <a:pathLst>
                <a:path extrusionOk="0" h="120000" w="120000">
                  <a:moveTo>
                    <a:pt x="106205" y="81766"/>
                  </a:moveTo>
                  <a:lnTo>
                    <a:pt x="76783" y="68372"/>
                  </a:lnTo>
                  <a:lnTo>
                    <a:pt x="76783" y="52183"/>
                  </a:lnTo>
                  <a:cubicBezTo>
                    <a:pt x="85744" y="43816"/>
                    <a:pt x="91722" y="29300"/>
                    <a:pt x="91722" y="12555"/>
                  </a:cubicBezTo>
                  <a:cubicBezTo>
                    <a:pt x="91722" y="12277"/>
                    <a:pt x="91722" y="12000"/>
                    <a:pt x="91722" y="11444"/>
                  </a:cubicBezTo>
                  <a:cubicBezTo>
                    <a:pt x="89655" y="11722"/>
                    <a:pt x="87355" y="12000"/>
                    <a:pt x="84827" y="12000"/>
                  </a:cubicBezTo>
                  <a:cubicBezTo>
                    <a:pt x="77700" y="12000"/>
                    <a:pt x="69655" y="9766"/>
                    <a:pt x="63677" y="0"/>
                  </a:cubicBezTo>
                  <a:cubicBezTo>
                    <a:pt x="58850" y="6700"/>
                    <a:pt x="49427" y="12000"/>
                    <a:pt x="40922" y="12000"/>
                  </a:cubicBezTo>
                  <a:cubicBezTo>
                    <a:pt x="37238" y="12000"/>
                    <a:pt x="31033" y="9488"/>
                    <a:pt x="26666" y="7255"/>
                  </a:cubicBezTo>
                  <a:cubicBezTo>
                    <a:pt x="26666" y="8927"/>
                    <a:pt x="26438" y="10883"/>
                    <a:pt x="26438" y="12555"/>
                  </a:cubicBezTo>
                  <a:cubicBezTo>
                    <a:pt x="26438" y="30138"/>
                    <a:pt x="33333" y="45488"/>
                    <a:pt x="43216" y="53583"/>
                  </a:cubicBezTo>
                  <a:lnTo>
                    <a:pt x="43216" y="68372"/>
                  </a:lnTo>
                  <a:lnTo>
                    <a:pt x="13794" y="81766"/>
                  </a:lnTo>
                  <a:cubicBezTo>
                    <a:pt x="5516" y="85394"/>
                    <a:pt x="0" y="94883"/>
                    <a:pt x="0" y="105488"/>
                  </a:cubicBezTo>
                  <a:lnTo>
                    <a:pt x="0" y="120000"/>
                  </a:lnTo>
                  <a:lnTo>
                    <a:pt x="120000" y="120000"/>
                  </a:lnTo>
                  <a:lnTo>
                    <a:pt x="120000" y="105488"/>
                  </a:lnTo>
                  <a:cubicBezTo>
                    <a:pt x="120000" y="94883"/>
                    <a:pt x="114483" y="85394"/>
                    <a:pt x="106205" y="81766"/>
                  </a:cubicBezTo>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905" name="Google Shape;905;p66"/>
            <p:cNvSpPr/>
            <p:nvPr/>
          </p:nvSpPr>
          <p:spPr>
            <a:xfrm>
              <a:off x="127282" y="1433074"/>
              <a:ext cx="295800" cy="155100"/>
            </a:xfrm>
            <a:custGeom>
              <a:rect b="b" l="l" r="r" t="t"/>
              <a:pathLst>
                <a:path extrusionOk="0" h="120000" w="120000">
                  <a:moveTo>
                    <a:pt x="63883" y="82607"/>
                  </a:moveTo>
                  <a:lnTo>
                    <a:pt x="67772" y="68561"/>
                  </a:lnTo>
                  <a:lnTo>
                    <a:pt x="72088" y="81781"/>
                  </a:lnTo>
                  <a:cubicBezTo>
                    <a:pt x="84172" y="123082"/>
                    <a:pt x="102733" y="122256"/>
                    <a:pt x="120000" y="118125"/>
                  </a:cubicBezTo>
                  <a:cubicBezTo>
                    <a:pt x="115250" y="51216"/>
                    <a:pt x="89783" y="0"/>
                    <a:pt x="59138" y="0"/>
                  </a:cubicBezTo>
                  <a:cubicBezTo>
                    <a:pt x="30650" y="0"/>
                    <a:pt x="6472" y="44606"/>
                    <a:pt x="0" y="105737"/>
                  </a:cubicBezTo>
                  <a:cubicBezTo>
                    <a:pt x="6905" y="111515"/>
                    <a:pt x="18994" y="119777"/>
                    <a:pt x="25033" y="119777"/>
                  </a:cubicBezTo>
                  <a:cubicBezTo>
                    <a:pt x="40577" y="119777"/>
                    <a:pt x="58705" y="102432"/>
                    <a:pt x="63883" y="82607"/>
                  </a:cubicBezTo>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906" name="Google Shape;906;p66"/>
            <p:cNvSpPr/>
            <p:nvPr/>
          </p:nvSpPr>
          <p:spPr>
            <a:xfrm>
              <a:off x="188566" y="0"/>
              <a:ext cx="1191600" cy="1346100"/>
            </a:xfrm>
            <a:custGeom>
              <a:rect b="b" l="l" r="r" t="t"/>
              <a:pathLst>
                <a:path extrusionOk="0" h="120000" w="120000">
                  <a:moveTo>
                    <a:pt x="116444" y="29568"/>
                  </a:moveTo>
                  <a:lnTo>
                    <a:pt x="58166" y="29568"/>
                  </a:lnTo>
                  <a:cubicBezTo>
                    <a:pt x="55366" y="29568"/>
                    <a:pt x="53644" y="26993"/>
                    <a:pt x="55044" y="24899"/>
                  </a:cubicBezTo>
                  <a:lnTo>
                    <a:pt x="67322" y="6119"/>
                  </a:lnTo>
                  <a:cubicBezTo>
                    <a:pt x="68294" y="4596"/>
                    <a:pt x="67755" y="2693"/>
                    <a:pt x="66033" y="1836"/>
                  </a:cubicBezTo>
                  <a:lnTo>
                    <a:pt x="63338" y="403"/>
                  </a:lnTo>
                  <a:cubicBezTo>
                    <a:pt x="61616" y="-453"/>
                    <a:pt x="59461" y="117"/>
                    <a:pt x="58494" y="1545"/>
                  </a:cubicBezTo>
                  <a:lnTo>
                    <a:pt x="29300" y="46243"/>
                  </a:lnTo>
                  <a:cubicBezTo>
                    <a:pt x="27900" y="48342"/>
                    <a:pt x="24561" y="48342"/>
                    <a:pt x="23161" y="46243"/>
                  </a:cubicBezTo>
                  <a:lnTo>
                    <a:pt x="10877" y="27469"/>
                  </a:lnTo>
                  <a:cubicBezTo>
                    <a:pt x="9911" y="25946"/>
                    <a:pt x="7755" y="25470"/>
                    <a:pt x="6033" y="26326"/>
                  </a:cubicBezTo>
                  <a:lnTo>
                    <a:pt x="3338" y="27659"/>
                  </a:lnTo>
                  <a:cubicBezTo>
                    <a:pt x="1616" y="28516"/>
                    <a:pt x="1077" y="30520"/>
                    <a:pt x="2044" y="31948"/>
                  </a:cubicBezTo>
                  <a:lnTo>
                    <a:pt x="31133" y="76646"/>
                  </a:lnTo>
                  <a:cubicBezTo>
                    <a:pt x="32533" y="78745"/>
                    <a:pt x="30805" y="81315"/>
                    <a:pt x="28116" y="81315"/>
                  </a:cubicBezTo>
                  <a:lnTo>
                    <a:pt x="3555" y="81315"/>
                  </a:lnTo>
                  <a:cubicBezTo>
                    <a:pt x="1616" y="81315"/>
                    <a:pt x="0" y="82749"/>
                    <a:pt x="0" y="84462"/>
                  </a:cubicBezTo>
                  <a:lnTo>
                    <a:pt x="0" y="87228"/>
                  </a:lnTo>
                  <a:cubicBezTo>
                    <a:pt x="0" y="89036"/>
                    <a:pt x="1616" y="90369"/>
                    <a:pt x="3555" y="90369"/>
                  </a:cubicBezTo>
                  <a:lnTo>
                    <a:pt x="61833" y="90369"/>
                  </a:lnTo>
                  <a:cubicBezTo>
                    <a:pt x="64633" y="90369"/>
                    <a:pt x="66355" y="93040"/>
                    <a:pt x="64955" y="95134"/>
                  </a:cubicBezTo>
                  <a:lnTo>
                    <a:pt x="52677" y="113913"/>
                  </a:lnTo>
                  <a:cubicBezTo>
                    <a:pt x="51705" y="115436"/>
                    <a:pt x="52244" y="117340"/>
                    <a:pt x="53966" y="118197"/>
                  </a:cubicBezTo>
                  <a:lnTo>
                    <a:pt x="56661" y="119535"/>
                  </a:lnTo>
                  <a:cubicBezTo>
                    <a:pt x="58383" y="120487"/>
                    <a:pt x="60538" y="119916"/>
                    <a:pt x="61505" y="118393"/>
                  </a:cubicBezTo>
                  <a:lnTo>
                    <a:pt x="90700" y="73790"/>
                  </a:lnTo>
                  <a:cubicBezTo>
                    <a:pt x="92100" y="71690"/>
                    <a:pt x="95438" y="71690"/>
                    <a:pt x="96838" y="73790"/>
                  </a:cubicBezTo>
                  <a:lnTo>
                    <a:pt x="109122" y="92564"/>
                  </a:lnTo>
                  <a:cubicBezTo>
                    <a:pt x="110088" y="94087"/>
                    <a:pt x="112244" y="94563"/>
                    <a:pt x="113966" y="93706"/>
                  </a:cubicBezTo>
                  <a:lnTo>
                    <a:pt x="116661" y="92278"/>
                  </a:lnTo>
                  <a:cubicBezTo>
                    <a:pt x="118383" y="91422"/>
                    <a:pt x="118922" y="89512"/>
                    <a:pt x="117955" y="87989"/>
                  </a:cubicBezTo>
                  <a:lnTo>
                    <a:pt x="88866" y="43387"/>
                  </a:lnTo>
                  <a:cubicBezTo>
                    <a:pt x="87466" y="41287"/>
                    <a:pt x="89194" y="38622"/>
                    <a:pt x="91883" y="38622"/>
                  </a:cubicBezTo>
                  <a:lnTo>
                    <a:pt x="116444" y="38622"/>
                  </a:lnTo>
                  <a:cubicBezTo>
                    <a:pt x="118383" y="38622"/>
                    <a:pt x="120000" y="37284"/>
                    <a:pt x="120000" y="35475"/>
                  </a:cubicBezTo>
                  <a:lnTo>
                    <a:pt x="120000" y="32709"/>
                  </a:lnTo>
                  <a:cubicBezTo>
                    <a:pt x="120000" y="30996"/>
                    <a:pt x="118383" y="29568"/>
                    <a:pt x="116444" y="29568"/>
                  </a:cubicBezTo>
                  <a:close/>
                  <a:moveTo>
                    <a:pt x="59566" y="71024"/>
                  </a:moveTo>
                  <a:cubicBezTo>
                    <a:pt x="52677" y="71024"/>
                    <a:pt x="47072" y="66164"/>
                    <a:pt x="47072" y="59966"/>
                  </a:cubicBezTo>
                  <a:cubicBezTo>
                    <a:pt x="47072" y="53868"/>
                    <a:pt x="52677" y="48913"/>
                    <a:pt x="59566" y="48913"/>
                  </a:cubicBezTo>
                  <a:cubicBezTo>
                    <a:pt x="66461" y="48913"/>
                    <a:pt x="72066" y="53868"/>
                    <a:pt x="72066" y="59966"/>
                  </a:cubicBezTo>
                  <a:cubicBezTo>
                    <a:pt x="72066" y="66164"/>
                    <a:pt x="66461" y="71024"/>
                    <a:pt x="59566" y="71024"/>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grpSp>
      <p:sp>
        <p:nvSpPr>
          <p:cNvPr id="907" name="Google Shape;907;p66"/>
          <p:cNvSpPr/>
          <p:nvPr/>
        </p:nvSpPr>
        <p:spPr>
          <a:xfrm>
            <a:off x="4794599" y="1805889"/>
            <a:ext cx="597900" cy="675000"/>
          </a:xfrm>
          <a:custGeom>
            <a:rect b="b" l="l" r="r" t="t"/>
            <a:pathLst>
              <a:path extrusionOk="0" h="120000" w="120000">
                <a:moveTo>
                  <a:pt x="116444" y="29568"/>
                </a:moveTo>
                <a:lnTo>
                  <a:pt x="58166" y="29568"/>
                </a:lnTo>
                <a:cubicBezTo>
                  <a:pt x="55366" y="29568"/>
                  <a:pt x="53644" y="26993"/>
                  <a:pt x="55044" y="24899"/>
                </a:cubicBezTo>
                <a:lnTo>
                  <a:pt x="67322" y="6119"/>
                </a:lnTo>
                <a:cubicBezTo>
                  <a:pt x="68294" y="4596"/>
                  <a:pt x="67755" y="2693"/>
                  <a:pt x="66033" y="1836"/>
                </a:cubicBezTo>
                <a:lnTo>
                  <a:pt x="63338" y="403"/>
                </a:lnTo>
                <a:cubicBezTo>
                  <a:pt x="61616" y="-453"/>
                  <a:pt x="59461" y="117"/>
                  <a:pt x="58494" y="1545"/>
                </a:cubicBezTo>
                <a:lnTo>
                  <a:pt x="29300" y="46243"/>
                </a:lnTo>
                <a:cubicBezTo>
                  <a:pt x="27900" y="48342"/>
                  <a:pt x="24561" y="48342"/>
                  <a:pt x="23161" y="46243"/>
                </a:cubicBezTo>
                <a:lnTo>
                  <a:pt x="10877" y="27469"/>
                </a:lnTo>
                <a:cubicBezTo>
                  <a:pt x="9911" y="25946"/>
                  <a:pt x="7755" y="25470"/>
                  <a:pt x="6033" y="26326"/>
                </a:cubicBezTo>
                <a:lnTo>
                  <a:pt x="3338" y="27659"/>
                </a:lnTo>
                <a:cubicBezTo>
                  <a:pt x="1616" y="28516"/>
                  <a:pt x="1077" y="30520"/>
                  <a:pt x="2044" y="31948"/>
                </a:cubicBezTo>
                <a:lnTo>
                  <a:pt x="31133" y="76646"/>
                </a:lnTo>
                <a:cubicBezTo>
                  <a:pt x="32533" y="78745"/>
                  <a:pt x="30805" y="81315"/>
                  <a:pt x="28116" y="81315"/>
                </a:cubicBezTo>
                <a:lnTo>
                  <a:pt x="3555" y="81315"/>
                </a:lnTo>
                <a:cubicBezTo>
                  <a:pt x="1616" y="81315"/>
                  <a:pt x="0" y="82749"/>
                  <a:pt x="0" y="84462"/>
                </a:cubicBezTo>
                <a:lnTo>
                  <a:pt x="0" y="87228"/>
                </a:lnTo>
                <a:cubicBezTo>
                  <a:pt x="0" y="89036"/>
                  <a:pt x="1616" y="90369"/>
                  <a:pt x="3555" y="90369"/>
                </a:cubicBezTo>
                <a:lnTo>
                  <a:pt x="61833" y="90369"/>
                </a:lnTo>
                <a:cubicBezTo>
                  <a:pt x="64633" y="90369"/>
                  <a:pt x="66355" y="93040"/>
                  <a:pt x="64955" y="95134"/>
                </a:cubicBezTo>
                <a:lnTo>
                  <a:pt x="52677" y="113913"/>
                </a:lnTo>
                <a:cubicBezTo>
                  <a:pt x="51705" y="115436"/>
                  <a:pt x="52244" y="117340"/>
                  <a:pt x="53966" y="118197"/>
                </a:cubicBezTo>
                <a:lnTo>
                  <a:pt x="56661" y="119535"/>
                </a:lnTo>
                <a:cubicBezTo>
                  <a:pt x="58383" y="120487"/>
                  <a:pt x="60538" y="119916"/>
                  <a:pt x="61505" y="118393"/>
                </a:cubicBezTo>
                <a:lnTo>
                  <a:pt x="90700" y="73790"/>
                </a:lnTo>
                <a:cubicBezTo>
                  <a:pt x="92100" y="71690"/>
                  <a:pt x="95438" y="71690"/>
                  <a:pt x="96838" y="73790"/>
                </a:cubicBezTo>
                <a:lnTo>
                  <a:pt x="109122" y="92564"/>
                </a:lnTo>
                <a:cubicBezTo>
                  <a:pt x="110088" y="94087"/>
                  <a:pt x="112244" y="94563"/>
                  <a:pt x="113966" y="93706"/>
                </a:cubicBezTo>
                <a:lnTo>
                  <a:pt x="116661" y="92278"/>
                </a:lnTo>
                <a:cubicBezTo>
                  <a:pt x="118383" y="91422"/>
                  <a:pt x="118922" y="89512"/>
                  <a:pt x="117955" y="87989"/>
                </a:cubicBezTo>
                <a:lnTo>
                  <a:pt x="88866" y="43387"/>
                </a:lnTo>
                <a:cubicBezTo>
                  <a:pt x="87466" y="41287"/>
                  <a:pt x="89194" y="38622"/>
                  <a:pt x="91883" y="38622"/>
                </a:cubicBezTo>
                <a:lnTo>
                  <a:pt x="116444" y="38622"/>
                </a:lnTo>
                <a:cubicBezTo>
                  <a:pt x="118383" y="38622"/>
                  <a:pt x="120000" y="37284"/>
                  <a:pt x="120000" y="35475"/>
                </a:cubicBezTo>
                <a:lnTo>
                  <a:pt x="120000" y="32709"/>
                </a:lnTo>
                <a:cubicBezTo>
                  <a:pt x="120000" y="30996"/>
                  <a:pt x="118383" y="29568"/>
                  <a:pt x="116444" y="29568"/>
                </a:cubicBezTo>
                <a:close/>
                <a:moveTo>
                  <a:pt x="59566" y="71024"/>
                </a:moveTo>
                <a:cubicBezTo>
                  <a:pt x="52677" y="71024"/>
                  <a:pt x="47072" y="66164"/>
                  <a:pt x="47072" y="59966"/>
                </a:cubicBezTo>
                <a:cubicBezTo>
                  <a:pt x="47072" y="53868"/>
                  <a:pt x="52677" y="48913"/>
                  <a:pt x="59566" y="48913"/>
                </a:cubicBezTo>
                <a:cubicBezTo>
                  <a:pt x="66461" y="48913"/>
                  <a:pt x="72066" y="53868"/>
                  <a:pt x="72066" y="59966"/>
                </a:cubicBezTo>
                <a:cubicBezTo>
                  <a:pt x="72066" y="66164"/>
                  <a:pt x="66461" y="71024"/>
                  <a:pt x="59566" y="71024"/>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grpSp>
        <p:nvGrpSpPr>
          <p:cNvPr id="908" name="Google Shape;908;p66"/>
          <p:cNvGrpSpPr/>
          <p:nvPr/>
        </p:nvGrpSpPr>
        <p:grpSpPr>
          <a:xfrm>
            <a:off x="3455505" y="1740440"/>
            <a:ext cx="792430" cy="831925"/>
            <a:chOff x="0" y="0"/>
            <a:chExt cx="1850176" cy="1867815"/>
          </a:xfrm>
        </p:grpSpPr>
        <p:sp>
          <p:nvSpPr>
            <p:cNvPr id="909" name="Google Shape;909;p66"/>
            <p:cNvSpPr/>
            <p:nvPr/>
          </p:nvSpPr>
          <p:spPr>
            <a:xfrm>
              <a:off x="364804" y="0"/>
              <a:ext cx="845700" cy="442500"/>
            </a:xfrm>
            <a:custGeom>
              <a:rect b="b" l="l" r="r" t="t"/>
              <a:pathLst>
                <a:path extrusionOk="0" h="120000" w="120000">
                  <a:moveTo>
                    <a:pt x="64127" y="82167"/>
                  </a:moveTo>
                  <a:lnTo>
                    <a:pt x="67944" y="68187"/>
                  </a:lnTo>
                  <a:lnTo>
                    <a:pt x="72038" y="81876"/>
                  </a:lnTo>
                  <a:cubicBezTo>
                    <a:pt x="84394" y="123199"/>
                    <a:pt x="102950" y="122019"/>
                    <a:pt x="120000" y="118328"/>
                  </a:cubicBezTo>
                  <a:cubicBezTo>
                    <a:pt x="115588" y="51481"/>
                    <a:pt x="90144" y="0"/>
                    <a:pt x="59427" y="0"/>
                  </a:cubicBezTo>
                  <a:cubicBezTo>
                    <a:pt x="30738" y="0"/>
                    <a:pt x="6661" y="44916"/>
                    <a:pt x="0" y="105295"/>
                  </a:cubicBezTo>
                  <a:cubicBezTo>
                    <a:pt x="7205" y="111769"/>
                    <a:pt x="18983" y="119441"/>
                    <a:pt x="25338" y="119441"/>
                  </a:cubicBezTo>
                  <a:cubicBezTo>
                    <a:pt x="40583" y="119441"/>
                    <a:pt x="58711" y="102021"/>
                    <a:pt x="64127" y="82167"/>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910" name="Google Shape;910;p66"/>
            <p:cNvSpPr/>
            <p:nvPr/>
          </p:nvSpPr>
          <p:spPr>
            <a:xfrm>
              <a:off x="1326976" y="1185615"/>
              <a:ext cx="523200" cy="682200"/>
            </a:xfrm>
            <a:custGeom>
              <a:rect b="b" l="l" r="r" t="t"/>
              <a:pathLst>
                <a:path extrusionOk="0" h="120000" w="120000">
                  <a:moveTo>
                    <a:pt x="104350" y="96000"/>
                  </a:moveTo>
                  <a:lnTo>
                    <a:pt x="15650" y="96000"/>
                  </a:lnTo>
                  <a:lnTo>
                    <a:pt x="15650" y="16000"/>
                  </a:lnTo>
                  <a:lnTo>
                    <a:pt x="104350" y="16000"/>
                  </a:lnTo>
                  <a:cubicBezTo>
                    <a:pt x="104350" y="16000"/>
                    <a:pt x="104350" y="96000"/>
                    <a:pt x="104350" y="96000"/>
                  </a:cubicBezTo>
                  <a:close/>
                  <a:moveTo>
                    <a:pt x="60000" y="112000"/>
                  </a:moveTo>
                  <a:cubicBezTo>
                    <a:pt x="55683" y="112000"/>
                    <a:pt x="52172" y="109311"/>
                    <a:pt x="52172" y="106000"/>
                  </a:cubicBezTo>
                  <a:cubicBezTo>
                    <a:pt x="52172" y="102688"/>
                    <a:pt x="55683" y="100000"/>
                    <a:pt x="60000" y="100000"/>
                  </a:cubicBezTo>
                  <a:cubicBezTo>
                    <a:pt x="64316" y="100000"/>
                    <a:pt x="67827" y="102688"/>
                    <a:pt x="67827" y="106000"/>
                  </a:cubicBezTo>
                  <a:cubicBezTo>
                    <a:pt x="67827" y="109311"/>
                    <a:pt x="64316" y="112000"/>
                    <a:pt x="60000" y="112000"/>
                  </a:cubicBezTo>
                  <a:close/>
                  <a:moveTo>
                    <a:pt x="60000" y="7000"/>
                  </a:moveTo>
                  <a:cubicBezTo>
                    <a:pt x="62155" y="7000"/>
                    <a:pt x="63911" y="8344"/>
                    <a:pt x="63911" y="10000"/>
                  </a:cubicBezTo>
                  <a:cubicBezTo>
                    <a:pt x="63911" y="11655"/>
                    <a:pt x="62155" y="13000"/>
                    <a:pt x="60000" y="13000"/>
                  </a:cubicBezTo>
                  <a:cubicBezTo>
                    <a:pt x="57844" y="13000"/>
                    <a:pt x="56088" y="11655"/>
                    <a:pt x="56088" y="10000"/>
                  </a:cubicBezTo>
                  <a:cubicBezTo>
                    <a:pt x="56088" y="8344"/>
                    <a:pt x="57844" y="7000"/>
                    <a:pt x="60000" y="7000"/>
                  </a:cubicBezTo>
                  <a:close/>
                  <a:moveTo>
                    <a:pt x="104350" y="0"/>
                  </a:moveTo>
                  <a:lnTo>
                    <a:pt x="15650" y="0"/>
                  </a:lnTo>
                  <a:cubicBezTo>
                    <a:pt x="7022" y="0"/>
                    <a:pt x="0" y="5383"/>
                    <a:pt x="0" y="12000"/>
                  </a:cubicBezTo>
                  <a:lnTo>
                    <a:pt x="0" y="108000"/>
                  </a:lnTo>
                  <a:cubicBezTo>
                    <a:pt x="0" y="114616"/>
                    <a:pt x="7022" y="120000"/>
                    <a:pt x="15650" y="120000"/>
                  </a:cubicBezTo>
                  <a:lnTo>
                    <a:pt x="104350" y="120000"/>
                  </a:lnTo>
                  <a:cubicBezTo>
                    <a:pt x="112977" y="120000"/>
                    <a:pt x="120000" y="114616"/>
                    <a:pt x="120000" y="108000"/>
                  </a:cubicBezTo>
                  <a:lnTo>
                    <a:pt x="120000" y="12000"/>
                  </a:lnTo>
                  <a:cubicBezTo>
                    <a:pt x="120000" y="5383"/>
                    <a:pt x="112977" y="0"/>
                    <a:pt x="10435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911" name="Google Shape;911;p66"/>
            <p:cNvSpPr/>
            <p:nvPr/>
          </p:nvSpPr>
          <p:spPr>
            <a:xfrm>
              <a:off x="1463778" y="1345216"/>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912" name="Google Shape;912;p66"/>
            <p:cNvSpPr/>
            <p:nvPr/>
          </p:nvSpPr>
          <p:spPr>
            <a:xfrm>
              <a:off x="1554979" y="1345216"/>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913" name="Google Shape;913;p66"/>
            <p:cNvSpPr/>
            <p:nvPr/>
          </p:nvSpPr>
          <p:spPr>
            <a:xfrm>
              <a:off x="1646181" y="1345216"/>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914" name="Google Shape;914;p66"/>
            <p:cNvSpPr/>
            <p:nvPr/>
          </p:nvSpPr>
          <p:spPr>
            <a:xfrm>
              <a:off x="1463778" y="1436417"/>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915" name="Google Shape;915;p66"/>
            <p:cNvSpPr/>
            <p:nvPr/>
          </p:nvSpPr>
          <p:spPr>
            <a:xfrm>
              <a:off x="1554979" y="1436417"/>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916" name="Google Shape;916;p66"/>
            <p:cNvSpPr/>
            <p:nvPr/>
          </p:nvSpPr>
          <p:spPr>
            <a:xfrm>
              <a:off x="1646181" y="1436417"/>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917" name="Google Shape;917;p66"/>
            <p:cNvSpPr/>
            <p:nvPr/>
          </p:nvSpPr>
          <p:spPr>
            <a:xfrm>
              <a:off x="1463778" y="1527619"/>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918" name="Google Shape;918;p66"/>
            <p:cNvSpPr/>
            <p:nvPr/>
          </p:nvSpPr>
          <p:spPr>
            <a:xfrm>
              <a:off x="1554979" y="1527619"/>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919" name="Google Shape;919;p66"/>
            <p:cNvSpPr/>
            <p:nvPr/>
          </p:nvSpPr>
          <p:spPr>
            <a:xfrm>
              <a:off x="0" y="373923"/>
              <a:ext cx="1293900" cy="1308900"/>
            </a:xfrm>
            <a:custGeom>
              <a:rect b="b" l="l" r="r" t="t"/>
              <a:pathLst>
                <a:path extrusionOk="0" h="120000" w="120000">
                  <a:moveTo>
                    <a:pt x="120000" y="77983"/>
                  </a:moveTo>
                  <a:lnTo>
                    <a:pt x="94261" y="68477"/>
                  </a:lnTo>
                  <a:lnTo>
                    <a:pt x="94261" y="52094"/>
                  </a:lnTo>
                  <a:cubicBezTo>
                    <a:pt x="105316" y="43722"/>
                    <a:pt x="112672" y="29183"/>
                    <a:pt x="112672" y="12644"/>
                  </a:cubicBezTo>
                  <a:cubicBezTo>
                    <a:pt x="112672" y="12255"/>
                    <a:pt x="112627" y="11883"/>
                    <a:pt x="112622" y="11494"/>
                  </a:cubicBezTo>
                  <a:cubicBezTo>
                    <a:pt x="109977" y="11783"/>
                    <a:pt x="107111" y="12033"/>
                    <a:pt x="104138" y="12033"/>
                  </a:cubicBezTo>
                  <a:cubicBezTo>
                    <a:pt x="95283" y="12033"/>
                    <a:pt x="85533" y="9838"/>
                    <a:pt x="78177" y="0"/>
                  </a:cubicBezTo>
                  <a:cubicBezTo>
                    <a:pt x="72138" y="6822"/>
                    <a:pt x="60705" y="11883"/>
                    <a:pt x="50300" y="11883"/>
                  </a:cubicBezTo>
                  <a:cubicBezTo>
                    <a:pt x="45566" y="11883"/>
                    <a:pt x="38088" y="9511"/>
                    <a:pt x="32783" y="7233"/>
                  </a:cubicBezTo>
                  <a:cubicBezTo>
                    <a:pt x="32611" y="9016"/>
                    <a:pt x="32500" y="10811"/>
                    <a:pt x="32500" y="12644"/>
                  </a:cubicBezTo>
                  <a:cubicBezTo>
                    <a:pt x="32500" y="30222"/>
                    <a:pt x="40788" y="45550"/>
                    <a:pt x="53022" y="53600"/>
                  </a:cubicBezTo>
                  <a:lnTo>
                    <a:pt x="53022" y="68472"/>
                  </a:lnTo>
                  <a:lnTo>
                    <a:pt x="16738" y="81777"/>
                  </a:lnTo>
                  <a:cubicBezTo>
                    <a:pt x="6727" y="85316"/>
                    <a:pt x="0" y="94827"/>
                    <a:pt x="0" y="105438"/>
                  </a:cubicBezTo>
                  <a:lnTo>
                    <a:pt x="0" y="120000"/>
                  </a:lnTo>
                  <a:lnTo>
                    <a:pt x="120000" y="120000"/>
                  </a:lnTo>
                  <a:cubicBezTo>
                    <a:pt x="120000" y="120000"/>
                    <a:pt x="120000" y="77983"/>
                    <a:pt x="120000" y="77983"/>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grpSp>
      <p:grpSp>
        <p:nvGrpSpPr>
          <p:cNvPr id="920" name="Google Shape;920;p66"/>
          <p:cNvGrpSpPr/>
          <p:nvPr/>
        </p:nvGrpSpPr>
        <p:grpSpPr>
          <a:xfrm>
            <a:off x="7429501" y="1794885"/>
            <a:ext cx="727288" cy="726831"/>
            <a:chOff x="0" y="-1"/>
            <a:chExt cx="1939434" cy="1938216"/>
          </a:xfrm>
        </p:grpSpPr>
        <p:grpSp>
          <p:nvGrpSpPr>
            <p:cNvPr id="921" name="Google Shape;921;p66"/>
            <p:cNvGrpSpPr/>
            <p:nvPr/>
          </p:nvGrpSpPr>
          <p:grpSpPr>
            <a:xfrm>
              <a:off x="0" y="-1"/>
              <a:ext cx="1147800" cy="1147766"/>
              <a:chOff x="0" y="0"/>
              <a:chExt cx="1147800" cy="1147766"/>
            </a:xfrm>
          </p:grpSpPr>
          <p:sp>
            <p:nvSpPr>
              <p:cNvPr id="922" name="Google Shape;922;p66"/>
              <p:cNvSpPr/>
              <p:nvPr/>
            </p:nvSpPr>
            <p:spPr>
              <a:xfrm>
                <a:off x="0" y="229571"/>
                <a:ext cx="1147800" cy="267900"/>
              </a:xfrm>
              <a:custGeom>
                <a:rect b="b" l="l" r="r" t="t"/>
                <a:pathLst>
                  <a:path extrusionOk="0" h="120000" w="120000">
                    <a:moveTo>
                      <a:pt x="102000" y="85716"/>
                    </a:moveTo>
                    <a:cubicBezTo>
                      <a:pt x="98688" y="85716"/>
                      <a:pt x="96000" y="74177"/>
                      <a:pt x="96000" y="60000"/>
                    </a:cubicBezTo>
                    <a:cubicBezTo>
                      <a:pt x="96000" y="45822"/>
                      <a:pt x="98688" y="34283"/>
                      <a:pt x="102000" y="34283"/>
                    </a:cubicBezTo>
                    <a:cubicBezTo>
                      <a:pt x="105311" y="34283"/>
                      <a:pt x="108000" y="45822"/>
                      <a:pt x="108000" y="60000"/>
                    </a:cubicBezTo>
                    <a:cubicBezTo>
                      <a:pt x="108000" y="74177"/>
                      <a:pt x="105311" y="85716"/>
                      <a:pt x="102000" y="85716"/>
                    </a:cubicBezTo>
                    <a:close/>
                    <a:moveTo>
                      <a:pt x="86000" y="85716"/>
                    </a:moveTo>
                    <a:cubicBezTo>
                      <a:pt x="82688" y="85716"/>
                      <a:pt x="80000" y="74177"/>
                      <a:pt x="80000" y="60000"/>
                    </a:cubicBezTo>
                    <a:cubicBezTo>
                      <a:pt x="80000" y="45822"/>
                      <a:pt x="82688" y="34283"/>
                      <a:pt x="86000" y="34283"/>
                    </a:cubicBezTo>
                    <a:cubicBezTo>
                      <a:pt x="89311" y="34283"/>
                      <a:pt x="92000" y="45822"/>
                      <a:pt x="92000" y="60000"/>
                    </a:cubicBezTo>
                    <a:cubicBezTo>
                      <a:pt x="92000" y="74177"/>
                      <a:pt x="89311" y="85716"/>
                      <a:pt x="86000" y="85716"/>
                    </a:cubicBezTo>
                    <a:close/>
                    <a:moveTo>
                      <a:pt x="70000" y="85716"/>
                    </a:moveTo>
                    <a:cubicBezTo>
                      <a:pt x="66688" y="85716"/>
                      <a:pt x="64000" y="74177"/>
                      <a:pt x="64000" y="60000"/>
                    </a:cubicBezTo>
                    <a:cubicBezTo>
                      <a:pt x="64000" y="45822"/>
                      <a:pt x="66688" y="34283"/>
                      <a:pt x="70000" y="34283"/>
                    </a:cubicBezTo>
                    <a:cubicBezTo>
                      <a:pt x="73311" y="34283"/>
                      <a:pt x="76000" y="45822"/>
                      <a:pt x="76000" y="60000"/>
                    </a:cubicBezTo>
                    <a:cubicBezTo>
                      <a:pt x="76000" y="74177"/>
                      <a:pt x="73311" y="85716"/>
                      <a:pt x="70000" y="85716"/>
                    </a:cubicBezTo>
                    <a:close/>
                    <a:moveTo>
                      <a:pt x="18000" y="94283"/>
                    </a:moveTo>
                    <a:cubicBezTo>
                      <a:pt x="13583" y="94283"/>
                      <a:pt x="10000" y="78944"/>
                      <a:pt x="10000" y="60000"/>
                    </a:cubicBezTo>
                    <a:cubicBezTo>
                      <a:pt x="10000" y="41066"/>
                      <a:pt x="13583" y="25716"/>
                      <a:pt x="18000" y="25716"/>
                    </a:cubicBezTo>
                    <a:cubicBezTo>
                      <a:pt x="22416" y="25716"/>
                      <a:pt x="26000" y="41066"/>
                      <a:pt x="26000" y="60000"/>
                    </a:cubicBezTo>
                    <a:cubicBezTo>
                      <a:pt x="26000" y="78944"/>
                      <a:pt x="22416" y="94283"/>
                      <a:pt x="18000" y="94283"/>
                    </a:cubicBezTo>
                    <a:close/>
                    <a:moveTo>
                      <a:pt x="0" y="0"/>
                    </a:moveTo>
                    <a:lnTo>
                      <a:pt x="0" y="120000"/>
                    </a:lnTo>
                    <a:lnTo>
                      <a:pt x="120000" y="120000"/>
                    </a:lnTo>
                    <a:lnTo>
                      <a:pt x="120000" y="0"/>
                    </a:lnTo>
                    <a:cubicBezTo>
                      <a:pt x="120000" y="0"/>
                      <a:pt x="0" y="0"/>
                      <a:pt x="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686868"/>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923" name="Google Shape;923;p66"/>
              <p:cNvSpPr/>
              <p:nvPr/>
            </p:nvSpPr>
            <p:spPr>
              <a:xfrm>
                <a:off x="19130" y="0"/>
                <a:ext cx="1125300" cy="191400"/>
              </a:xfrm>
              <a:custGeom>
                <a:rect b="b" l="l" r="r" t="t"/>
                <a:pathLst>
                  <a:path extrusionOk="0" h="120000" w="120000">
                    <a:moveTo>
                      <a:pt x="100200" y="3516"/>
                    </a:moveTo>
                    <a:cubicBezTo>
                      <a:pt x="99816" y="1266"/>
                      <a:pt x="99300" y="0"/>
                      <a:pt x="98755" y="0"/>
                    </a:cubicBezTo>
                    <a:lnTo>
                      <a:pt x="21244" y="0"/>
                    </a:lnTo>
                    <a:cubicBezTo>
                      <a:pt x="20700" y="0"/>
                      <a:pt x="20183" y="1266"/>
                      <a:pt x="19800" y="3516"/>
                    </a:cubicBezTo>
                    <a:lnTo>
                      <a:pt x="0" y="120000"/>
                    </a:lnTo>
                    <a:lnTo>
                      <a:pt x="120000" y="120000"/>
                    </a:lnTo>
                    <a:cubicBezTo>
                      <a:pt x="120000" y="120000"/>
                      <a:pt x="100200" y="3516"/>
                      <a:pt x="100200" y="3516"/>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686868"/>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924" name="Google Shape;924;p66"/>
              <p:cNvSpPr/>
              <p:nvPr/>
            </p:nvSpPr>
            <p:spPr>
              <a:xfrm>
                <a:off x="0" y="841766"/>
                <a:ext cx="1147800" cy="306000"/>
              </a:xfrm>
              <a:custGeom>
                <a:rect b="b" l="l" r="r" t="t"/>
                <a:pathLst>
                  <a:path extrusionOk="0" h="120000" w="120000">
                    <a:moveTo>
                      <a:pt x="18000" y="22500"/>
                    </a:moveTo>
                    <a:cubicBezTo>
                      <a:pt x="22416" y="22500"/>
                      <a:pt x="26000" y="35933"/>
                      <a:pt x="26000" y="52500"/>
                    </a:cubicBezTo>
                    <a:cubicBezTo>
                      <a:pt x="26000" y="69077"/>
                      <a:pt x="22416" y="82500"/>
                      <a:pt x="18000" y="82500"/>
                    </a:cubicBezTo>
                    <a:cubicBezTo>
                      <a:pt x="13583" y="82500"/>
                      <a:pt x="10000" y="69077"/>
                      <a:pt x="10000" y="52500"/>
                    </a:cubicBezTo>
                    <a:cubicBezTo>
                      <a:pt x="10000" y="35933"/>
                      <a:pt x="13583" y="22500"/>
                      <a:pt x="18000" y="22500"/>
                    </a:cubicBezTo>
                    <a:close/>
                    <a:moveTo>
                      <a:pt x="70000" y="30000"/>
                    </a:moveTo>
                    <a:cubicBezTo>
                      <a:pt x="73311" y="30000"/>
                      <a:pt x="76000" y="40094"/>
                      <a:pt x="76000" y="52500"/>
                    </a:cubicBezTo>
                    <a:cubicBezTo>
                      <a:pt x="76000" y="64905"/>
                      <a:pt x="73311" y="75000"/>
                      <a:pt x="70000" y="75000"/>
                    </a:cubicBezTo>
                    <a:cubicBezTo>
                      <a:pt x="66688" y="75000"/>
                      <a:pt x="64000" y="64905"/>
                      <a:pt x="64000" y="52500"/>
                    </a:cubicBezTo>
                    <a:cubicBezTo>
                      <a:pt x="64000" y="40094"/>
                      <a:pt x="66688" y="30000"/>
                      <a:pt x="70000" y="30000"/>
                    </a:cubicBezTo>
                    <a:close/>
                    <a:moveTo>
                      <a:pt x="86000" y="30000"/>
                    </a:moveTo>
                    <a:cubicBezTo>
                      <a:pt x="89311" y="30000"/>
                      <a:pt x="92000" y="40094"/>
                      <a:pt x="92000" y="52500"/>
                    </a:cubicBezTo>
                    <a:cubicBezTo>
                      <a:pt x="92000" y="64905"/>
                      <a:pt x="89311" y="75000"/>
                      <a:pt x="86000" y="75000"/>
                    </a:cubicBezTo>
                    <a:cubicBezTo>
                      <a:pt x="82688" y="75000"/>
                      <a:pt x="80000" y="64905"/>
                      <a:pt x="80000" y="52500"/>
                    </a:cubicBezTo>
                    <a:cubicBezTo>
                      <a:pt x="80000" y="40094"/>
                      <a:pt x="82688" y="30000"/>
                      <a:pt x="86000" y="30000"/>
                    </a:cubicBezTo>
                    <a:close/>
                    <a:moveTo>
                      <a:pt x="102000" y="30000"/>
                    </a:moveTo>
                    <a:cubicBezTo>
                      <a:pt x="105311" y="30000"/>
                      <a:pt x="108000" y="40094"/>
                      <a:pt x="108000" y="52500"/>
                    </a:cubicBezTo>
                    <a:cubicBezTo>
                      <a:pt x="108000" y="64905"/>
                      <a:pt x="105311" y="75000"/>
                      <a:pt x="102000" y="75000"/>
                    </a:cubicBezTo>
                    <a:cubicBezTo>
                      <a:pt x="98688" y="75000"/>
                      <a:pt x="96000" y="64905"/>
                      <a:pt x="96000" y="52500"/>
                    </a:cubicBezTo>
                    <a:cubicBezTo>
                      <a:pt x="96000" y="40094"/>
                      <a:pt x="98688" y="30000"/>
                      <a:pt x="102000" y="30000"/>
                    </a:cubicBezTo>
                    <a:close/>
                    <a:moveTo>
                      <a:pt x="0" y="75000"/>
                    </a:moveTo>
                    <a:cubicBezTo>
                      <a:pt x="0" y="99816"/>
                      <a:pt x="5383" y="120000"/>
                      <a:pt x="12000" y="120000"/>
                    </a:cubicBezTo>
                    <a:lnTo>
                      <a:pt x="108000" y="120000"/>
                    </a:lnTo>
                    <a:cubicBezTo>
                      <a:pt x="114616" y="120000"/>
                      <a:pt x="120000" y="99816"/>
                      <a:pt x="120000" y="75000"/>
                    </a:cubicBezTo>
                    <a:lnTo>
                      <a:pt x="120000" y="0"/>
                    </a:lnTo>
                    <a:lnTo>
                      <a:pt x="0" y="0"/>
                    </a:lnTo>
                    <a:cubicBezTo>
                      <a:pt x="0" y="0"/>
                      <a:pt x="0" y="75000"/>
                      <a:pt x="0" y="7500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686868"/>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925" name="Google Shape;925;p66"/>
              <p:cNvSpPr/>
              <p:nvPr/>
            </p:nvSpPr>
            <p:spPr>
              <a:xfrm>
                <a:off x="0" y="535668"/>
                <a:ext cx="1147800" cy="267900"/>
              </a:xfrm>
              <a:custGeom>
                <a:rect b="b" l="l" r="r" t="t"/>
                <a:pathLst>
                  <a:path extrusionOk="0" h="120000" w="120000">
                    <a:moveTo>
                      <a:pt x="18000" y="25716"/>
                    </a:moveTo>
                    <a:cubicBezTo>
                      <a:pt x="22416" y="25716"/>
                      <a:pt x="26000" y="41066"/>
                      <a:pt x="26000" y="60000"/>
                    </a:cubicBezTo>
                    <a:cubicBezTo>
                      <a:pt x="26000" y="78944"/>
                      <a:pt x="22416" y="94283"/>
                      <a:pt x="18000" y="94283"/>
                    </a:cubicBezTo>
                    <a:cubicBezTo>
                      <a:pt x="13583" y="94283"/>
                      <a:pt x="10000" y="78944"/>
                      <a:pt x="10000" y="60000"/>
                    </a:cubicBezTo>
                    <a:cubicBezTo>
                      <a:pt x="10000" y="41066"/>
                      <a:pt x="13583" y="25716"/>
                      <a:pt x="18000" y="25716"/>
                    </a:cubicBezTo>
                    <a:close/>
                    <a:moveTo>
                      <a:pt x="70000" y="34283"/>
                    </a:moveTo>
                    <a:cubicBezTo>
                      <a:pt x="73311" y="34283"/>
                      <a:pt x="76000" y="45822"/>
                      <a:pt x="76000" y="60000"/>
                    </a:cubicBezTo>
                    <a:cubicBezTo>
                      <a:pt x="76000" y="74177"/>
                      <a:pt x="73311" y="85716"/>
                      <a:pt x="70000" y="85716"/>
                    </a:cubicBezTo>
                    <a:cubicBezTo>
                      <a:pt x="66688" y="85716"/>
                      <a:pt x="64000" y="74177"/>
                      <a:pt x="64000" y="60000"/>
                    </a:cubicBezTo>
                    <a:cubicBezTo>
                      <a:pt x="64000" y="45822"/>
                      <a:pt x="66688" y="34283"/>
                      <a:pt x="70000" y="34283"/>
                    </a:cubicBezTo>
                    <a:close/>
                    <a:moveTo>
                      <a:pt x="86000" y="34283"/>
                    </a:moveTo>
                    <a:cubicBezTo>
                      <a:pt x="89311" y="34283"/>
                      <a:pt x="92000" y="45822"/>
                      <a:pt x="92000" y="60000"/>
                    </a:cubicBezTo>
                    <a:cubicBezTo>
                      <a:pt x="92000" y="74177"/>
                      <a:pt x="89311" y="85716"/>
                      <a:pt x="86000" y="85716"/>
                    </a:cubicBezTo>
                    <a:cubicBezTo>
                      <a:pt x="82688" y="85716"/>
                      <a:pt x="80000" y="74177"/>
                      <a:pt x="80000" y="60000"/>
                    </a:cubicBezTo>
                    <a:cubicBezTo>
                      <a:pt x="80000" y="45822"/>
                      <a:pt x="82688" y="34283"/>
                      <a:pt x="86000" y="34283"/>
                    </a:cubicBezTo>
                    <a:close/>
                    <a:moveTo>
                      <a:pt x="102000" y="34283"/>
                    </a:moveTo>
                    <a:cubicBezTo>
                      <a:pt x="105311" y="34283"/>
                      <a:pt x="108000" y="45822"/>
                      <a:pt x="108000" y="60000"/>
                    </a:cubicBezTo>
                    <a:cubicBezTo>
                      <a:pt x="108000" y="74177"/>
                      <a:pt x="105311" y="85716"/>
                      <a:pt x="102000" y="85716"/>
                    </a:cubicBezTo>
                    <a:cubicBezTo>
                      <a:pt x="98688" y="85716"/>
                      <a:pt x="96000" y="74177"/>
                      <a:pt x="96000" y="60000"/>
                    </a:cubicBezTo>
                    <a:cubicBezTo>
                      <a:pt x="96000" y="45822"/>
                      <a:pt x="98688" y="34283"/>
                      <a:pt x="102000" y="34283"/>
                    </a:cubicBezTo>
                    <a:close/>
                    <a:moveTo>
                      <a:pt x="0" y="120000"/>
                    </a:moveTo>
                    <a:lnTo>
                      <a:pt x="120000" y="120000"/>
                    </a:lnTo>
                    <a:lnTo>
                      <a:pt x="120000" y="0"/>
                    </a:lnTo>
                    <a:lnTo>
                      <a:pt x="0" y="0"/>
                    </a:lnTo>
                    <a:cubicBezTo>
                      <a:pt x="0" y="0"/>
                      <a:pt x="0" y="120000"/>
                      <a:pt x="0" y="12000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686868"/>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grpSp>
        <p:grpSp>
          <p:nvGrpSpPr>
            <p:cNvPr id="926" name="Google Shape;926;p66"/>
            <p:cNvGrpSpPr/>
            <p:nvPr/>
          </p:nvGrpSpPr>
          <p:grpSpPr>
            <a:xfrm>
              <a:off x="868734" y="825570"/>
              <a:ext cx="1070700" cy="1112645"/>
              <a:chOff x="0" y="0"/>
              <a:chExt cx="1070700" cy="1112645"/>
            </a:xfrm>
          </p:grpSpPr>
          <p:sp>
            <p:nvSpPr>
              <p:cNvPr id="927" name="Google Shape;927;p66"/>
              <p:cNvSpPr/>
              <p:nvPr/>
            </p:nvSpPr>
            <p:spPr>
              <a:xfrm>
                <a:off x="0" y="538675"/>
                <a:ext cx="1070700" cy="316500"/>
              </a:xfrm>
              <a:custGeom>
                <a:rect b="b" l="l" r="r" t="t"/>
                <a:pathLst>
                  <a:path extrusionOk="0" h="120000" w="120000">
                    <a:moveTo>
                      <a:pt x="0" y="0"/>
                    </a:moveTo>
                    <a:cubicBezTo>
                      <a:pt x="9583" y="32444"/>
                      <a:pt x="32550" y="55105"/>
                      <a:pt x="60000" y="55105"/>
                    </a:cubicBezTo>
                    <a:cubicBezTo>
                      <a:pt x="87450" y="55105"/>
                      <a:pt x="110416" y="32444"/>
                      <a:pt x="120000" y="0"/>
                    </a:cubicBezTo>
                    <a:lnTo>
                      <a:pt x="120000" y="46866"/>
                    </a:lnTo>
                    <a:cubicBezTo>
                      <a:pt x="120000" y="82144"/>
                      <a:pt x="95894" y="120000"/>
                      <a:pt x="60000" y="120000"/>
                    </a:cubicBezTo>
                    <a:cubicBezTo>
                      <a:pt x="24105" y="120000"/>
                      <a:pt x="0" y="82144"/>
                      <a:pt x="0" y="46866"/>
                    </a:cubicBezTo>
                    <a:lnTo>
                      <a:pt x="0" y="0"/>
                    </a:lnTo>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928" name="Google Shape;928;p66"/>
              <p:cNvSpPr/>
              <p:nvPr/>
            </p:nvSpPr>
            <p:spPr>
              <a:xfrm>
                <a:off x="0" y="754145"/>
                <a:ext cx="1070700" cy="358500"/>
              </a:xfrm>
              <a:custGeom>
                <a:rect b="b" l="l" r="r" t="t"/>
                <a:pathLst>
                  <a:path extrusionOk="0" h="120000" w="120000">
                    <a:moveTo>
                      <a:pt x="0" y="0"/>
                    </a:moveTo>
                    <a:cubicBezTo>
                      <a:pt x="9583" y="28755"/>
                      <a:pt x="32550" y="48455"/>
                      <a:pt x="60000" y="48455"/>
                    </a:cubicBezTo>
                    <a:cubicBezTo>
                      <a:pt x="87450" y="48455"/>
                      <a:pt x="110416" y="28755"/>
                      <a:pt x="120000" y="0"/>
                    </a:cubicBezTo>
                    <a:lnTo>
                      <a:pt x="120000" y="41433"/>
                    </a:lnTo>
                    <a:cubicBezTo>
                      <a:pt x="120000" y="85361"/>
                      <a:pt x="93611" y="120000"/>
                      <a:pt x="60000" y="120000"/>
                    </a:cubicBezTo>
                    <a:cubicBezTo>
                      <a:pt x="26388" y="120000"/>
                      <a:pt x="0" y="85361"/>
                      <a:pt x="0" y="41433"/>
                    </a:cubicBezTo>
                    <a:lnTo>
                      <a:pt x="0" y="0"/>
                    </a:lnTo>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929" name="Google Shape;929;p66"/>
              <p:cNvSpPr/>
              <p:nvPr/>
            </p:nvSpPr>
            <p:spPr>
              <a:xfrm>
                <a:off x="0" y="326197"/>
                <a:ext cx="1070700" cy="316500"/>
              </a:xfrm>
              <a:custGeom>
                <a:rect b="b" l="l" r="r" t="t"/>
                <a:pathLst>
                  <a:path extrusionOk="0" h="120000" w="120000">
                    <a:moveTo>
                      <a:pt x="0" y="0"/>
                    </a:moveTo>
                    <a:cubicBezTo>
                      <a:pt x="9583" y="32705"/>
                      <a:pt x="32550" y="55105"/>
                      <a:pt x="60000" y="55105"/>
                    </a:cubicBezTo>
                    <a:cubicBezTo>
                      <a:pt x="87450" y="55105"/>
                      <a:pt x="110416" y="32705"/>
                      <a:pt x="120000" y="0"/>
                    </a:cubicBezTo>
                    <a:lnTo>
                      <a:pt x="120000" y="47122"/>
                    </a:lnTo>
                    <a:cubicBezTo>
                      <a:pt x="120000" y="82405"/>
                      <a:pt x="95894" y="120000"/>
                      <a:pt x="60000" y="120000"/>
                    </a:cubicBezTo>
                    <a:cubicBezTo>
                      <a:pt x="24105" y="120000"/>
                      <a:pt x="0" y="82405"/>
                      <a:pt x="0" y="47122"/>
                    </a:cubicBezTo>
                    <a:lnTo>
                      <a:pt x="0" y="0"/>
                    </a:lnTo>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930" name="Google Shape;930;p66"/>
              <p:cNvSpPr/>
              <p:nvPr/>
            </p:nvSpPr>
            <p:spPr>
              <a:xfrm>
                <a:off x="0" y="0"/>
                <a:ext cx="1070700" cy="427200"/>
              </a:xfrm>
              <a:custGeom>
                <a:rect b="b" l="l" r="r" t="t"/>
                <a:pathLst>
                  <a:path extrusionOk="0" h="120000" w="120000">
                    <a:moveTo>
                      <a:pt x="60000" y="120000"/>
                    </a:moveTo>
                    <a:cubicBezTo>
                      <a:pt x="24105" y="120000"/>
                      <a:pt x="0" y="92000"/>
                      <a:pt x="0" y="66094"/>
                    </a:cubicBezTo>
                    <a:cubicBezTo>
                      <a:pt x="0" y="28950"/>
                      <a:pt x="26388" y="0"/>
                      <a:pt x="60000" y="0"/>
                    </a:cubicBezTo>
                    <a:cubicBezTo>
                      <a:pt x="93611" y="0"/>
                      <a:pt x="120000" y="28950"/>
                      <a:pt x="120000" y="66094"/>
                    </a:cubicBezTo>
                    <a:cubicBezTo>
                      <a:pt x="120000" y="92000"/>
                      <a:pt x="95894" y="120000"/>
                      <a:pt x="60000" y="120000"/>
                    </a:cubicBezTo>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grpSp>
      </p:grpSp>
      <p:sp>
        <p:nvSpPr>
          <p:cNvPr id="931" name="Google Shape;931;p66"/>
          <p:cNvSpPr txBox="1"/>
          <p:nvPr/>
        </p:nvSpPr>
        <p:spPr>
          <a:xfrm>
            <a:off x="2267213" y="1897697"/>
            <a:ext cx="469800" cy="527700"/>
          </a:xfrm>
          <a:prstGeom prst="rect">
            <a:avLst/>
          </a:prstGeom>
          <a:solidFill>
            <a:srgbClr val="FAFAFA"/>
          </a:solidFill>
          <a:ln>
            <a:noFill/>
          </a:ln>
        </p:spPr>
        <p:txBody>
          <a:bodyPr anchorCtr="0" anchor="t" bIns="34275" lIns="34275" spcFirstLastPara="1" rIns="34275" wrap="square" tIns="34275">
            <a:noAutofit/>
          </a:bodyPr>
          <a:lstStyle/>
          <a:p>
            <a:pPr indent="0" lvl="0" marL="0" rtl="0">
              <a:spcBef>
                <a:spcPts val="0"/>
              </a:spcBef>
              <a:spcAft>
                <a:spcPts val="0"/>
              </a:spcAft>
              <a:buNone/>
            </a:pPr>
            <a:r>
              <a:t/>
            </a:r>
            <a:endParaRPr sz="500"/>
          </a:p>
        </p:txBody>
      </p:sp>
      <p:grpSp>
        <p:nvGrpSpPr>
          <p:cNvPr id="932" name="Google Shape;932;p66"/>
          <p:cNvGrpSpPr/>
          <p:nvPr/>
        </p:nvGrpSpPr>
        <p:grpSpPr>
          <a:xfrm>
            <a:off x="2188293" y="1804315"/>
            <a:ext cx="630090" cy="765974"/>
            <a:chOff x="1326976" y="1185615"/>
            <a:chExt cx="523200" cy="682200"/>
          </a:xfrm>
        </p:grpSpPr>
        <p:sp>
          <p:nvSpPr>
            <p:cNvPr id="933" name="Google Shape;933;p66"/>
            <p:cNvSpPr/>
            <p:nvPr/>
          </p:nvSpPr>
          <p:spPr>
            <a:xfrm>
              <a:off x="1326976" y="1185615"/>
              <a:ext cx="523200" cy="682200"/>
            </a:xfrm>
            <a:custGeom>
              <a:rect b="b" l="l" r="r" t="t"/>
              <a:pathLst>
                <a:path extrusionOk="0" h="120000" w="120000">
                  <a:moveTo>
                    <a:pt x="104350" y="96000"/>
                  </a:moveTo>
                  <a:lnTo>
                    <a:pt x="15650" y="96000"/>
                  </a:lnTo>
                  <a:lnTo>
                    <a:pt x="15650" y="16000"/>
                  </a:lnTo>
                  <a:lnTo>
                    <a:pt x="104350" y="16000"/>
                  </a:lnTo>
                  <a:cubicBezTo>
                    <a:pt x="104350" y="16000"/>
                    <a:pt x="104350" y="96000"/>
                    <a:pt x="104350" y="96000"/>
                  </a:cubicBezTo>
                  <a:close/>
                  <a:moveTo>
                    <a:pt x="60000" y="112000"/>
                  </a:moveTo>
                  <a:cubicBezTo>
                    <a:pt x="55683" y="112000"/>
                    <a:pt x="52172" y="109311"/>
                    <a:pt x="52172" y="106000"/>
                  </a:cubicBezTo>
                  <a:cubicBezTo>
                    <a:pt x="52172" y="102688"/>
                    <a:pt x="55683" y="100000"/>
                    <a:pt x="60000" y="100000"/>
                  </a:cubicBezTo>
                  <a:cubicBezTo>
                    <a:pt x="64316" y="100000"/>
                    <a:pt x="67827" y="102688"/>
                    <a:pt x="67827" y="106000"/>
                  </a:cubicBezTo>
                  <a:cubicBezTo>
                    <a:pt x="67827" y="109311"/>
                    <a:pt x="64316" y="112000"/>
                    <a:pt x="60000" y="112000"/>
                  </a:cubicBezTo>
                  <a:close/>
                  <a:moveTo>
                    <a:pt x="60000" y="7000"/>
                  </a:moveTo>
                  <a:cubicBezTo>
                    <a:pt x="62155" y="7000"/>
                    <a:pt x="63911" y="8344"/>
                    <a:pt x="63911" y="10000"/>
                  </a:cubicBezTo>
                  <a:cubicBezTo>
                    <a:pt x="63911" y="11655"/>
                    <a:pt x="62155" y="13000"/>
                    <a:pt x="60000" y="13000"/>
                  </a:cubicBezTo>
                  <a:cubicBezTo>
                    <a:pt x="57844" y="13000"/>
                    <a:pt x="56088" y="11655"/>
                    <a:pt x="56088" y="10000"/>
                  </a:cubicBezTo>
                  <a:cubicBezTo>
                    <a:pt x="56088" y="8344"/>
                    <a:pt x="57844" y="7000"/>
                    <a:pt x="60000" y="7000"/>
                  </a:cubicBezTo>
                  <a:close/>
                  <a:moveTo>
                    <a:pt x="104350" y="0"/>
                  </a:moveTo>
                  <a:lnTo>
                    <a:pt x="15650" y="0"/>
                  </a:lnTo>
                  <a:cubicBezTo>
                    <a:pt x="7022" y="0"/>
                    <a:pt x="0" y="5383"/>
                    <a:pt x="0" y="12000"/>
                  </a:cubicBezTo>
                  <a:lnTo>
                    <a:pt x="0" y="108000"/>
                  </a:lnTo>
                  <a:cubicBezTo>
                    <a:pt x="0" y="114616"/>
                    <a:pt x="7022" y="120000"/>
                    <a:pt x="15650" y="120000"/>
                  </a:cubicBezTo>
                  <a:lnTo>
                    <a:pt x="104350" y="120000"/>
                  </a:lnTo>
                  <a:cubicBezTo>
                    <a:pt x="112977" y="120000"/>
                    <a:pt x="120000" y="114616"/>
                    <a:pt x="120000" y="108000"/>
                  </a:cubicBezTo>
                  <a:lnTo>
                    <a:pt x="120000" y="12000"/>
                  </a:lnTo>
                  <a:cubicBezTo>
                    <a:pt x="120000" y="5383"/>
                    <a:pt x="112977" y="0"/>
                    <a:pt x="10435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934" name="Google Shape;934;p66"/>
            <p:cNvSpPr/>
            <p:nvPr/>
          </p:nvSpPr>
          <p:spPr>
            <a:xfrm>
              <a:off x="1463778" y="1345216"/>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935" name="Google Shape;935;p66"/>
            <p:cNvSpPr/>
            <p:nvPr/>
          </p:nvSpPr>
          <p:spPr>
            <a:xfrm>
              <a:off x="1554979" y="1345216"/>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936" name="Google Shape;936;p66"/>
            <p:cNvSpPr/>
            <p:nvPr/>
          </p:nvSpPr>
          <p:spPr>
            <a:xfrm>
              <a:off x="1646181" y="1345216"/>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937" name="Google Shape;937;p66"/>
            <p:cNvSpPr/>
            <p:nvPr/>
          </p:nvSpPr>
          <p:spPr>
            <a:xfrm>
              <a:off x="1463778" y="1436417"/>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938" name="Google Shape;938;p66"/>
            <p:cNvSpPr/>
            <p:nvPr/>
          </p:nvSpPr>
          <p:spPr>
            <a:xfrm>
              <a:off x="1554979" y="1436417"/>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939" name="Google Shape;939;p66"/>
            <p:cNvSpPr/>
            <p:nvPr/>
          </p:nvSpPr>
          <p:spPr>
            <a:xfrm>
              <a:off x="1646181" y="1436417"/>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940" name="Google Shape;940;p66"/>
            <p:cNvSpPr/>
            <p:nvPr/>
          </p:nvSpPr>
          <p:spPr>
            <a:xfrm>
              <a:off x="1463778" y="1527619"/>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941" name="Google Shape;941;p66"/>
            <p:cNvSpPr/>
            <p:nvPr/>
          </p:nvSpPr>
          <p:spPr>
            <a:xfrm>
              <a:off x="1554979" y="1527619"/>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6" name="Shape 946"/>
        <p:cNvGrpSpPr/>
        <p:nvPr/>
      </p:nvGrpSpPr>
      <p:grpSpPr>
        <a:xfrm>
          <a:off x="0" y="0"/>
          <a:ext cx="0" cy="0"/>
          <a:chOff x="0" y="0"/>
          <a:chExt cx="0" cy="0"/>
        </a:xfrm>
      </p:grpSpPr>
      <p:sp>
        <p:nvSpPr>
          <p:cNvPr id="947" name="Google Shape;947;p67"/>
          <p:cNvSpPr txBox="1"/>
          <p:nvPr/>
        </p:nvSpPr>
        <p:spPr>
          <a:xfrm>
            <a:off x="277847" y="398119"/>
            <a:ext cx="6487500" cy="566700"/>
          </a:xfrm>
          <a:prstGeom prst="rect">
            <a:avLst/>
          </a:prstGeom>
          <a:noFill/>
          <a:ln>
            <a:noFill/>
          </a:ln>
        </p:spPr>
        <p:txBody>
          <a:bodyPr anchorCtr="0" anchor="t" bIns="68625" lIns="68625" spcFirstLastPara="1" rIns="68625" wrap="square" tIns="68625">
            <a:noAutofit/>
          </a:bodyPr>
          <a:lstStyle/>
          <a:p>
            <a:pPr indent="0" lvl="0" marL="0" rtl="0">
              <a:spcBef>
                <a:spcPts val="0"/>
              </a:spcBef>
              <a:spcAft>
                <a:spcPts val="0"/>
              </a:spcAft>
              <a:buClr>
                <a:schemeClr val="dk1"/>
              </a:buClr>
              <a:buSzPts val="400"/>
              <a:buFont typeface="Arial"/>
              <a:buNone/>
            </a:pPr>
            <a:r>
              <a:rPr lang="en" sz="1900">
                <a:solidFill>
                  <a:srgbClr val="666666"/>
                </a:solidFill>
                <a:latin typeface="Roboto"/>
                <a:ea typeface="Roboto"/>
                <a:cs typeface="Roboto"/>
                <a:sym typeface="Roboto"/>
              </a:rPr>
              <a:t>Edge - API Management</a:t>
            </a:r>
            <a:endParaRPr sz="1900">
              <a:solidFill>
                <a:srgbClr val="666666"/>
              </a:solidFill>
              <a:latin typeface="Roboto"/>
              <a:ea typeface="Roboto"/>
              <a:cs typeface="Roboto"/>
              <a:sym typeface="Roboto"/>
            </a:endParaRPr>
          </a:p>
          <a:p>
            <a:pPr indent="0" lvl="0" marL="0" rtl="0">
              <a:spcBef>
                <a:spcPts val="0"/>
              </a:spcBef>
              <a:spcAft>
                <a:spcPts val="0"/>
              </a:spcAft>
              <a:buClr>
                <a:schemeClr val="dk1"/>
              </a:buClr>
              <a:buSzPts val="400"/>
              <a:buFont typeface="Arial"/>
              <a:buNone/>
            </a:pPr>
            <a:r>
              <a:t/>
            </a:r>
            <a:endParaRPr sz="1900">
              <a:solidFill>
                <a:srgbClr val="666666"/>
              </a:solidFill>
              <a:latin typeface="Roboto"/>
              <a:ea typeface="Roboto"/>
              <a:cs typeface="Roboto"/>
              <a:sym typeface="Roboto"/>
            </a:endParaRPr>
          </a:p>
          <a:p>
            <a:pPr indent="0" lvl="0" marL="0" rtl="0">
              <a:spcBef>
                <a:spcPts val="0"/>
              </a:spcBef>
              <a:spcAft>
                <a:spcPts val="0"/>
              </a:spcAft>
              <a:buNone/>
            </a:pPr>
            <a:r>
              <a:t/>
            </a:r>
            <a:endParaRPr sz="1900">
              <a:solidFill>
                <a:srgbClr val="666666"/>
              </a:solidFill>
              <a:latin typeface="Roboto"/>
              <a:ea typeface="Roboto"/>
              <a:cs typeface="Roboto"/>
              <a:sym typeface="Roboto"/>
            </a:endParaRPr>
          </a:p>
        </p:txBody>
      </p:sp>
      <p:sp>
        <p:nvSpPr>
          <p:cNvPr id="948" name="Google Shape;948;p67"/>
          <p:cNvSpPr/>
          <p:nvPr/>
        </p:nvSpPr>
        <p:spPr>
          <a:xfrm rot="5400000">
            <a:off x="4787567" y="1547771"/>
            <a:ext cx="874200" cy="4489800"/>
          </a:xfrm>
          <a:custGeom>
            <a:rect b="b" l="l" r="r" t="t"/>
            <a:pathLst>
              <a:path extrusionOk="0" h="120000" w="120000">
                <a:moveTo>
                  <a:pt x="5672" y="0"/>
                </a:moveTo>
                <a:lnTo>
                  <a:pt x="114327" y="0"/>
                </a:lnTo>
                <a:cubicBezTo>
                  <a:pt x="117461" y="0"/>
                  <a:pt x="120000" y="494"/>
                  <a:pt x="120000" y="1105"/>
                </a:cubicBezTo>
                <a:lnTo>
                  <a:pt x="120000" y="120000"/>
                </a:lnTo>
                <a:lnTo>
                  <a:pt x="0" y="120000"/>
                </a:lnTo>
                <a:lnTo>
                  <a:pt x="0" y="1105"/>
                </a:lnTo>
                <a:cubicBezTo>
                  <a:pt x="0" y="494"/>
                  <a:pt x="2538" y="0"/>
                  <a:pt x="5672" y="0"/>
                </a:cubicBezTo>
                <a:close/>
              </a:path>
            </a:pathLst>
          </a:custGeom>
          <a:solidFill>
            <a:srgbClr val="FFFFFF"/>
          </a:solidFill>
          <a:ln cap="flat" cmpd="sng" w="9525">
            <a:solidFill>
              <a:srgbClr val="9C9C9C"/>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cxnSp>
        <p:nvCxnSpPr>
          <p:cNvPr id="949" name="Google Shape;949;p67"/>
          <p:cNvCxnSpPr/>
          <p:nvPr/>
        </p:nvCxnSpPr>
        <p:spPr>
          <a:xfrm rot="10800000">
            <a:off x="1636878" y="3670521"/>
            <a:ext cx="375600" cy="0"/>
          </a:xfrm>
          <a:prstGeom prst="straightConnector1">
            <a:avLst/>
          </a:prstGeom>
          <a:noFill/>
          <a:ln cap="flat" cmpd="sng" w="19050">
            <a:solidFill>
              <a:srgbClr val="3367D6"/>
            </a:solidFill>
            <a:prstDash val="dot"/>
            <a:round/>
            <a:headEnd len="sm" w="sm" type="none"/>
            <a:tailEnd len="lg" w="lg" type="triangle"/>
          </a:ln>
        </p:spPr>
      </p:cxnSp>
      <p:sp>
        <p:nvSpPr>
          <p:cNvPr id="950" name="Google Shape;950;p67"/>
          <p:cNvSpPr/>
          <p:nvPr/>
        </p:nvSpPr>
        <p:spPr>
          <a:xfrm rot="-5400000">
            <a:off x="2065369" y="3288475"/>
            <a:ext cx="874200" cy="1008000"/>
          </a:xfrm>
          <a:custGeom>
            <a:rect b="b" l="l" r="r" t="t"/>
            <a:pathLst>
              <a:path extrusionOk="0" h="120000" w="120000">
                <a:moveTo>
                  <a:pt x="8688" y="0"/>
                </a:moveTo>
                <a:lnTo>
                  <a:pt x="111311" y="0"/>
                </a:lnTo>
                <a:cubicBezTo>
                  <a:pt x="116111" y="0"/>
                  <a:pt x="120000" y="3372"/>
                  <a:pt x="120000" y="7533"/>
                </a:cubicBezTo>
                <a:lnTo>
                  <a:pt x="120000" y="120000"/>
                </a:lnTo>
                <a:lnTo>
                  <a:pt x="0" y="120000"/>
                </a:lnTo>
                <a:lnTo>
                  <a:pt x="0" y="7533"/>
                </a:lnTo>
                <a:cubicBezTo>
                  <a:pt x="0" y="3372"/>
                  <a:pt x="3888" y="0"/>
                  <a:pt x="8688"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pic>
        <p:nvPicPr>
          <p:cNvPr id="951" name="Google Shape;951;p67"/>
          <p:cNvPicPr preferRelativeResize="0"/>
          <p:nvPr/>
        </p:nvPicPr>
        <p:blipFill rotWithShape="1">
          <a:blip r:embed="rId3">
            <a:alphaModFix/>
          </a:blip>
          <a:srcRect b="0" l="0" r="0" t="0"/>
          <a:stretch/>
        </p:blipFill>
        <p:spPr>
          <a:xfrm>
            <a:off x="2241922" y="3492088"/>
            <a:ext cx="501600" cy="538200"/>
          </a:xfrm>
          <a:prstGeom prst="rect">
            <a:avLst/>
          </a:prstGeom>
          <a:noFill/>
          <a:ln>
            <a:noFill/>
          </a:ln>
        </p:spPr>
      </p:pic>
      <p:sp>
        <p:nvSpPr>
          <p:cNvPr id="952" name="Google Shape;952;p67"/>
          <p:cNvSpPr/>
          <p:nvPr/>
        </p:nvSpPr>
        <p:spPr>
          <a:xfrm>
            <a:off x="3056588" y="3393818"/>
            <a:ext cx="4413000" cy="296400"/>
          </a:xfrm>
          <a:prstGeom prst="rect">
            <a:avLst/>
          </a:prstGeom>
          <a:noFill/>
          <a:ln>
            <a:noFill/>
          </a:ln>
        </p:spPr>
        <p:txBody>
          <a:bodyPr anchorCtr="0" anchor="t" bIns="34325" lIns="34325" spcFirstLastPara="1" rIns="34325" wrap="square" tIns="34325">
            <a:noAutofit/>
          </a:bodyPr>
          <a:lstStyle/>
          <a:p>
            <a:pPr indent="0" lvl="0" marL="0" marR="0" rtl="0" algn="ctr">
              <a:lnSpc>
                <a:spcPct val="100000"/>
              </a:lnSpc>
              <a:spcBef>
                <a:spcPts val="0"/>
              </a:spcBef>
              <a:spcAft>
                <a:spcPts val="0"/>
              </a:spcAft>
              <a:buClr>
                <a:schemeClr val="accent1"/>
              </a:buClr>
              <a:buFont typeface="Helvetica Neue"/>
              <a:buNone/>
            </a:pPr>
            <a:r>
              <a:rPr b="0" i="0" lang="en" sz="1500" u="none" cap="none" strike="noStrike">
                <a:solidFill>
                  <a:schemeClr val="accent1"/>
                </a:solidFill>
                <a:latin typeface="Helvetica Neue"/>
                <a:ea typeface="Helvetica Neue"/>
                <a:cs typeface="Helvetica Neue"/>
                <a:sym typeface="Helvetica Neue"/>
              </a:rPr>
              <a:t>API Services</a:t>
            </a:r>
            <a:endParaRPr sz="500"/>
          </a:p>
        </p:txBody>
      </p:sp>
      <p:sp>
        <p:nvSpPr>
          <p:cNvPr id="953" name="Google Shape;953;p67"/>
          <p:cNvSpPr/>
          <p:nvPr/>
        </p:nvSpPr>
        <p:spPr>
          <a:xfrm rot="5400000">
            <a:off x="4799568" y="531696"/>
            <a:ext cx="873600" cy="4466400"/>
          </a:xfrm>
          <a:custGeom>
            <a:rect b="b" l="l" r="r" t="t"/>
            <a:pathLst>
              <a:path extrusionOk="0" h="120000" w="120000">
                <a:moveTo>
                  <a:pt x="5672" y="0"/>
                </a:moveTo>
                <a:lnTo>
                  <a:pt x="114327" y="0"/>
                </a:lnTo>
                <a:cubicBezTo>
                  <a:pt x="117461" y="0"/>
                  <a:pt x="120000" y="494"/>
                  <a:pt x="120000" y="1111"/>
                </a:cubicBezTo>
                <a:lnTo>
                  <a:pt x="120000" y="120000"/>
                </a:lnTo>
                <a:lnTo>
                  <a:pt x="0" y="120000"/>
                </a:lnTo>
                <a:lnTo>
                  <a:pt x="0" y="1111"/>
                </a:lnTo>
                <a:cubicBezTo>
                  <a:pt x="0" y="494"/>
                  <a:pt x="2538" y="0"/>
                  <a:pt x="5672" y="0"/>
                </a:cubicBezTo>
                <a:close/>
              </a:path>
            </a:pathLst>
          </a:custGeom>
          <a:solidFill>
            <a:srgbClr val="FFFFFF"/>
          </a:solidFill>
          <a:ln cap="flat" cmpd="sng" w="9525">
            <a:solidFill>
              <a:srgbClr val="9C9C9C"/>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954" name="Google Shape;954;p67"/>
          <p:cNvSpPr/>
          <p:nvPr/>
        </p:nvSpPr>
        <p:spPr>
          <a:xfrm>
            <a:off x="7702891" y="2844471"/>
            <a:ext cx="604800" cy="235800"/>
          </a:xfrm>
          <a:prstGeom prst="rect">
            <a:avLst/>
          </a:prstGeom>
          <a:noFill/>
          <a:ln>
            <a:noFill/>
          </a:ln>
        </p:spPr>
        <p:txBody>
          <a:bodyPr anchorCtr="0" anchor="t" bIns="34325" lIns="34325" spcFirstLastPara="1" rIns="34325" wrap="square" tIns="34325">
            <a:noAutofit/>
          </a:bodyPr>
          <a:lstStyle/>
          <a:p>
            <a:pPr indent="0" lvl="0" marL="0" marR="0" rtl="0" algn="ctr">
              <a:lnSpc>
                <a:spcPct val="100000"/>
              </a:lnSpc>
              <a:spcBef>
                <a:spcPts val="0"/>
              </a:spcBef>
              <a:spcAft>
                <a:spcPts val="0"/>
              </a:spcAft>
              <a:buClr>
                <a:srgbClr val="2D2D2D"/>
              </a:buClr>
              <a:buFont typeface="Helvetica Neue"/>
              <a:buNone/>
            </a:pPr>
            <a:r>
              <a:rPr b="0" i="0" lang="en" sz="1000" u="none" cap="none" strike="noStrike">
                <a:solidFill>
                  <a:schemeClr val="dk2"/>
                </a:solidFill>
                <a:latin typeface="Roboto"/>
                <a:ea typeface="Roboto"/>
                <a:cs typeface="Roboto"/>
                <a:sym typeface="Roboto"/>
              </a:rPr>
              <a:t>API Team</a:t>
            </a:r>
            <a:endParaRPr sz="1000">
              <a:solidFill>
                <a:schemeClr val="dk2"/>
              </a:solidFill>
              <a:latin typeface="Roboto"/>
              <a:ea typeface="Roboto"/>
              <a:cs typeface="Roboto"/>
              <a:sym typeface="Roboto"/>
            </a:endParaRPr>
          </a:p>
        </p:txBody>
      </p:sp>
      <p:cxnSp>
        <p:nvCxnSpPr>
          <p:cNvPr id="955" name="Google Shape;955;p67"/>
          <p:cNvCxnSpPr/>
          <p:nvPr/>
        </p:nvCxnSpPr>
        <p:spPr>
          <a:xfrm rot="10800000">
            <a:off x="1443578" y="2577579"/>
            <a:ext cx="594300" cy="0"/>
          </a:xfrm>
          <a:prstGeom prst="straightConnector1">
            <a:avLst/>
          </a:prstGeom>
          <a:noFill/>
          <a:ln cap="flat" cmpd="sng" w="19050">
            <a:solidFill>
              <a:srgbClr val="3367D6"/>
            </a:solidFill>
            <a:prstDash val="dot"/>
            <a:round/>
            <a:headEnd len="sm" w="sm" type="none"/>
            <a:tailEnd len="lg" w="lg" type="triangle"/>
          </a:ln>
        </p:spPr>
      </p:cxnSp>
      <p:cxnSp>
        <p:nvCxnSpPr>
          <p:cNvPr id="956" name="Google Shape;956;p67"/>
          <p:cNvCxnSpPr/>
          <p:nvPr/>
        </p:nvCxnSpPr>
        <p:spPr>
          <a:xfrm rot="10800000">
            <a:off x="7464864" y="2666478"/>
            <a:ext cx="190200" cy="0"/>
          </a:xfrm>
          <a:prstGeom prst="straightConnector1">
            <a:avLst/>
          </a:prstGeom>
          <a:noFill/>
          <a:ln cap="flat" cmpd="sng" w="19050">
            <a:solidFill>
              <a:srgbClr val="3367D6"/>
            </a:solidFill>
            <a:prstDash val="dot"/>
            <a:round/>
            <a:headEnd len="lg" w="lg" type="triangle"/>
            <a:tailEnd len="sm" w="sm" type="none"/>
          </a:ln>
        </p:spPr>
      </p:cxnSp>
      <p:sp>
        <p:nvSpPr>
          <p:cNvPr id="957" name="Google Shape;957;p67"/>
          <p:cNvSpPr/>
          <p:nvPr/>
        </p:nvSpPr>
        <p:spPr>
          <a:xfrm rot="-5400000">
            <a:off x="2065371" y="2260993"/>
            <a:ext cx="874200" cy="1008000"/>
          </a:xfrm>
          <a:custGeom>
            <a:rect b="b" l="l" r="r" t="t"/>
            <a:pathLst>
              <a:path extrusionOk="0" h="120000" w="120000">
                <a:moveTo>
                  <a:pt x="8688" y="0"/>
                </a:moveTo>
                <a:lnTo>
                  <a:pt x="111311" y="0"/>
                </a:lnTo>
                <a:cubicBezTo>
                  <a:pt x="116111" y="0"/>
                  <a:pt x="120000" y="3372"/>
                  <a:pt x="120000" y="7533"/>
                </a:cubicBezTo>
                <a:lnTo>
                  <a:pt x="120000" y="120000"/>
                </a:lnTo>
                <a:lnTo>
                  <a:pt x="0" y="120000"/>
                </a:lnTo>
                <a:lnTo>
                  <a:pt x="0" y="7533"/>
                </a:lnTo>
                <a:cubicBezTo>
                  <a:pt x="0" y="3372"/>
                  <a:pt x="3888" y="0"/>
                  <a:pt x="8688"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958" name="Google Shape;958;p67"/>
          <p:cNvSpPr/>
          <p:nvPr/>
        </p:nvSpPr>
        <p:spPr>
          <a:xfrm>
            <a:off x="2993072" y="2328094"/>
            <a:ext cx="4393500" cy="296400"/>
          </a:xfrm>
          <a:prstGeom prst="rect">
            <a:avLst/>
          </a:prstGeom>
          <a:noFill/>
          <a:ln>
            <a:noFill/>
          </a:ln>
        </p:spPr>
        <p:txBody>
          <a:bodyPr anchorCtr="0" anchor="t" bIns="34325" lIns="34325" spcFirstLastPara="1" rIns="34325" wrap="square" tIns="34325">
            <a:noAutofit/>
          </a:bodyPr>
          <a:lstStyle/>
          <a:p>
            <a:pPr indent="0" lvl="0" marL="0" marR="0" rtl="0" algn="ctr">
              <a:lnSpc>
                <a:spcPct val="100000"/>
              </a:lnSpc>
              <a:spcBef>
                <a:spcPts val="0"/>
              </a:spcBef>
              <a:spcAft>
                <a:spcPts val="0"/>
              </a:spcAft>
              <a:buClr>
                <a:schemeClr val="accent2"/>
              </a:buClr>
              <a:buFont typeface="Helvetica Neue"/>
              <a:buNone/>
            </a:pPr>
            <a:r>
              <a:rPr b="0" i="0" lang="en" sz="1500" u="none" cap="none" strike="noStrike">
                <a:solidFill>
                  <a:schemeClr val="accent2"/>
                </a:solidFill>
                <a:latin typeface="Helvetica Neue"/>
                <a:ea typeface="Helvetica Neue"/>
                <a:cs typeface="Helvetica Neue"/>
                <a:sym typeface="Helvetica Neue"/>
              </a:rPr>
              <a:t>Developer Services</a:t>
            </a:r>
            <a:endParaRPr sz="500"/>
          </a:p>
        </p:txBody>
      </p:sp>
      <p:pic>
        <p:nvPicPr>
          <p:cNvPr id="959" name="Google Shape;959;p67"/>
          <p:cNvPicPr preferRelativeResize="0"/>
          <p:nvPr/>
        </p:nvPicPr>
        <p:blipFill rotWithShape="1">
          <a:blip r:embed="rId4">
            <a:alphaModFix/>
          </a:blip>
          <a:srcRect b="0" l="0" r="0" t="0"/>
          <a:stretch/>
        </p:blipFill>
        <p:spPr>
          <a:xfrm>
            <a:off x="2165012" y="2499672"/>
            <a:ext cx="651600" cy="509100"/>
          </a:xfrm>
          <a:prstGeom prst="rect">
            <a:avLst/>
          </a:prstGeom>
          <a:noFill/>
          <a:ln>
            <a:noFill/>
          </a:ln>
        </p:spPr>
      </p:pic>
      <p:sp>
        <p:nvSpPr>
          <p:cNvPr id="960" name="Google Shape;960;p67"/>
          <p:cNvSpPr/>
          <p:nvPr/>
        </p:nvSpPr>
        <p:spPr>
          <a:xfrm rot="5400000">
            <a:off x="4799266" y="-466353"/>
            <a:ext cx="874200" cy="4466400"/>
          </a:xfrm>
          <a:custGeom>
            <a:rect b="b" l="l" r="r" t="t"/>
            <a:pathLst>
              <a:path extrusionOk="0" h="120000" w="120000">
                <a:moveTo>
                  <a:pt x="5672" y="0"/>
                </a:moveTo>
                <a:lnTo>
                  <a:pt x="114327" y="0"/>
                </a:lnTo>
                <a:cubicBezTo>
                  <a:pt x="117461" y="0"/>
                  <a:pt x="120000" y="494"/>
                  <a:pt x="120000" y="1111"/>
                </a:cubicBezTo>
                <a:lnTo>
                  <a:pt x="120000" y="120000"/>
                </a:lnTo>
                <a:lnTo>
                  <a:pt x="0" y="120000"/>
                </a:lnTo>
                <a:lnTo>
                  <a:pt x="0" y="1111"/>
                </a:lnTo>
                <a:cubicBezTo>
                  <a:pt x="0" y="494"/>
                  <a:pt x="2538" y="0"/>
                  <a:pt x="5672" y="0"/>
                </a:cubicBezTo>
                <a:close/>
              </a:path>
            </a:pathLst>
          </a:custGeom>
          <a:solidFill>
            <a:srgbClr val="FFFFFF"/>
          </a:solidFill>
          <a:ln cap="flat" cmpd="sng" w="9525">
            <a:solidFill>
              <a:srgbClr val="9C9C9C"/>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cxnSp>
        <p:nvCxnSpPr>
          <p:cNvPr id="961" name="Google Shape;961;p67"/>
          <p:cNvCxnSpPr/>
          <p:nvPr/>
        </p:nvCxnSpPr>
        <p:spPr>
          <a:xfrm flipH="1">
            <a:off x="1603178" y="1539952"/>
            <a:ext cx="434700" cy="4200"/>
          </a:xfrm>
          <a:prstGeom prst="straightConnector1">
            <a:avLst/>
          </a:prstGeom>
          <a:noFill/>
          <a:ln cap="flat" cmpd="sng" w="19050">
            <a:solidFill>
              <a:srgbClr val="3367D6"/>
            </a:solidFill>
            <a:prstDash val="dot"/>
            <a:round/>
            <a:headEnd len="sm" w="sm" type="none"/>
            <a:tailEnd len="lg" w="lg" type="triangle"/>
          </a:ln>
        </p:spPr>
      </p:cxnSp>
      <p:cxnSp>
        <p:nvCxnSpPr>
          <p:cNvPr id="962" name="Google Shape;962;p67"/>
          <p:cNvCxnSpPr/>
          <p:nvPr/>
        </p:nvCxnSpPr>
        <p:spPr>
          <a:xfrm rot="10800000">
            <a:off x="1171414" y="1979032"/>
            <a:ext cx="843000" cy="0"/>
          </a:xfrm>
          <a:prstGeom prst="straightConnector1">
            <a:avLst/>
          </a:prstGeom>
          <a:noFill/>
          <a:ln cap="flat" cmpd="sng" w="19050">
            <a:solidFill>
              <a:srgbClr val="3367D6"/>
            </a:solidFill>
            <a:prstDash val="dot"/>
            <a:round/>
            <a:headEnd len="sm" w="sm" type="none"/>
            <a:tailEnd len="sm" w="sm" type="none"/>
          </a:ln>
        </p:spPr>
      </p:cxnSp>
      <p:cxnSp>
        <p:nvCxnSpPr>
          <p:cNvPr id="963" name="Google Shape;963;p67"/>
          <p:cNvCxnSpPr/>
          <p:nvPr/>
        </p:nvCxnSpPr>
        <p:spPr>
          <a:xfrm rot="10800000">
            <a:off x="7996010" y="1543900"/>
            <a:ext cx="0" cy="335700"/>
          </a:xfrm>
          <a:prstGeom prst="straightConnector1">
            <a:avLst/>
          </a:prstGeom>
          <a:noFill/>
          <a:ln cap="flat" cmpd="sng" w="19050">
            <a:solidFill>
              <a:srgbClr val="3367D6"/>
            </a:solidFill>
            <a:prstDash val="dot"/>
            <a:round/>
            <a:headEnd len="lg" w="lg" type="triangle"/>
            <a:tailEnd len="sm" w="sm" type="none"/>
          </a:ln>
        </p:spPr>
      </p:cxnSp>
      <p:cxnSp>
        <p:nvCxnSpPr>
          <p:cNvPr id="964" name="Google Shape;964;p67"/>
          <p:cNvCxnSpPr/>
          <p:nvPr/>
        </p:nvCxnSpPr>
        <p:spPr>
          <a:xfrm rot="10800000">
            <a:off x="7465530" y="1544052"/>
            <a:ext cx="534000" cy="0"/>
          </a:xfrm>
          <a:prstGeom prst="straightConnector1">
            <a:avLst/>
          </a:prstGeom>
          <a:noFill/>
          <a:ln cap="flat" cmpd="sng" w="19050">
            <a:solidFill>
              <a:srgbClr val="3367D6"/>
            </a:solidFill>
            <a:prstDash val="dot"/>
            <a:round/>
            <a:headEnd len="sm" w="sm" type="none"/>
            <a:tailEnd len="sm" w="sm" type="none"/>
          </a:ln>
        </p:spPr>
      </p:cxnSp>
      <p:sp>
        <p:nvSpPr>
          <p:cNvPr id="965" name="Google Shape;965;p67"/>
          <p:cNvSpPr/>
          <p:nvPr/>
        </p:nvSpPr>
        <p:spPr>
          <a:xfrm>
            <a:off x="2985088" y="1783413"/>
            <a:ext cx="4401300" cy="315000"/>
          </a:xfrm>
          <a:prstGeom prst="rect">
            <a:avLst/>
          </a:prstGeom>
          <a:noFill/>
          <a:ln>
            <a:noFill/>
          </a:ln>
        </p:spPr>
        <p:txBody>
          <a:bodyPr anchorCtr="0" anchor="ctr" bIns="34325" lIns="34325" spcFirstLastPara="1" rIns="34325" wrap="square" tIns="34325">
            <a:noAutofit/>
          </a:bodyPr>
          <a:lstStyle/>
          <a:p>
            <a:pPr indent="0" lvl="0" marL="0" marR="0" rtl="0" algn="ctr">
              <a:lnSpc>
                <a:spcPct val="100000"/>
              </a:lnSpc>
              <a:spcBef>
                <a:spcPts val="0"/>
              </a:spcBef>
              <a:spcAft>
                <a:spcPts val="0"/>
              </a:spcAft>
              <a:buClr>
                <a:srgbClr val="2D2D2D"/>
              </a:buClr>
              <a:buFont typeface="Helvetica Neue"/>
              <a:buNone/>
            </a:pPr>
            <a:r>
              <a:rPr b="0" i="0" lang="en" sz="1600" u="none" cap="none" strike="noStrike">
                <a:solidFill>
                  <a:srgbClr val="2D2D2D"/>
                </a:solidFill>
                <a:latin typeface="Helvetica Neue"/>
                <a:ea typeface="Helvetica Neue"/>
                <a:cs typeface="Helvetica Neue"/>
                <a:sym typeface="Helvetica Neue"/>
              </a:rPr>
              <a:t>Monitor, manage, and measure success</a:t>
            </a:r>
            <a:endParaRPr sz="500"/>
          </a:p>
        </p:txBody>
      </p:sp>
      <p:sp>
        <p:nvSpPr>
          <p:cNvPr id="966" name="Google Shape;966;p67"/>
          <p:cNvSpPr/>
          <p:nvPr/>
        </p:nvSpPr>
        <p:spPr>
          <a:xfrm rot="-5400000">
            <a:off x="2052605" y="1262649"/>
            <a:ext cx="874200" cy="1008000"/>
          </a:xfrm>
          <a:custGeom>
            <a:rect b="b" l="l" r="r" t="t"/>
            <a:pathLst>
              <a:path extrusionOk="0" h="120000" w="120000">
                <a:moveTo>
                  <a:pt x="8688" y="0"/>
                </a:moveTo>
                <a:lnTo>
                  <a:pt x="111311" y="0"/>
                </a:lnTo>
                <a:cubicBezTo>
                  <a:pt x="116111" y="0"/>
                  <a:pt x="120000" y="3372"/>
                  <a:pt x="120000" y="7533"/>
                </a:cubicBezTo>
                <a:lnTo>
                  <a:pt x="120000" y="120000"/>
                </a:lnTo>
                <a:lnTo>
                  <a:pt x="0" y="120000"/>
                </a:lnTo>
                <a:lnTo>
                  <a:pt x="0" y="7533"/>
                </a:lnTo>
                <a:cubicBezTo>
                  <a:pt x="0" y="3372"/>
                  <a:pt x="3888" y="0"/>
                  <a:pt x="8688"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pic>
        <p:nvPicPr>
          <p:cNvPr id="967" name="Google Shape;967;p67"/>
          <p:cNvPicPr preferRelativeResize="0"/>
          <p:nvPr/>
        </p:nvPicPr>
        <p:blipFill rotWithShape="1">
          <a:blip r:embed="rId5">
            <a:alphaModFix/>
          </a:blip>
          <a:srcRect b="0" l="0" r="0" t="0"/>
          <a:stretch/>
        </p:blipFill>
        <p:spPr>
          <a:xfrm>
            <a:off x="2273713" y="1450916"/>
            <a:ext cx="441900" cy="593100"/>
          </a:xfrm>
          <a:prstGeom prst="rect">
            <a:avLst/>
          </a:prstGeom>
          <a:noFill/>
          <a:ln>
            <a:noFill/>
          </a:ln>
        </p:spPr>
      </p:pic>
      <p:sp>
        <p:nvSpPr>
          <p:cNvPr id="968" name="Google Shape;968;p67"/>
          <p:cNvSpPr/>
          <p:nvPr/>
        </p:nvSpPr>
        <p:spPr>
          <a:xfrm>
            <a:off x="3000139" y="1329745"/>
            <a:ext cx="4393500" cy="296400"/>
          </a:xfrm>
          <a:prstGeom prst="rect">
            <a:avLst/>
          </a:prstGeom>
          <a:noFill/>
          <a:ln>
            <a:noFill/>
          </a:ln>
        </p:spPr>
        <p:txBody>
          <a:bodyPr anchorCtr="0" anchor="t" bIns="34325" lIns="34325" spcFirstLastPara="1" rIns="34325" wrap="square" tIns="34325">
            <a:noAutofit/>
          </a:bodyPr>
          <a:lstStyle/>
          <a:p>
            <a:pPr indent="0" lvl="0" marL="0" marR="0" rtl="0" algn="ctr">
              <a:lnSpc>
                <a:spcPct val="100000"/>
              </a:lnSpc>
              <a:spcBef>
                <a:spcPts val="0"/>
              </a:spcBef>
              <a:spcAft>
                <a:spcPts val="0"/>
              </a:spcAft>
              <a:buClr>
                <a:schemeClr val="accent6"/>
              </a:buClr>
              <a:buFont typeface="Helvetica Neue"/>
              <a:buNone/>
            </a:pPr>
            <a:r>
              <a:rPr b="0" i="0" lang="en" sz="1500" u="none" cap="none" strike="noStrike">
                <a:solidFill>
                  <a:schemeClr val="accent6"/>
                </a:solidFill>
                <a:latin typeface="Helvetica Neue"/>
                <a:ea typeface="Helvetica Neue"/>
                <a:cs typeface="Helvetica Neue"/>
                <a:sym typeface="Helvetica Neue"/>
              </a:rPr>
              <a:t>Analytics Services</a:t>
            </a:r>
            <a:endParaRPr sz="500"/>
          </a:p>
        </p:txBody>
      </p:sp>
      <p:cxnSp>
        <p:nvCxnSpPr>
          <p:cNvPr id="969" name="Google Shape;969;p67"/>
          <p:cNvCxnSpPr/>
          <p:nvPr/>
        </p:nvCxnSpPr>
        <p:spPr>
          <a:xfrm rot="10800000">
            <a:off x="1168087" y="1975711"/>
            <a:ext cx="0" cy="298200"/>
          </a:xfrm>
          <a:prstGeom prst="straightConnector1">
            <a:avLst/>
          </a:prstGeom>
          <a:noFill/>
          <a:ln cap="flat" cmpd="sng" w="19050">
            <a:solidFill>
              <a:srgbClr val="3367D6"/>
            </a:solidFill>
            <a:prstDash val="dot"/>
            <a:round/>
            <a:headEnd len="lg" w="lg" type="triangle"/>
            <a:tailEnd len="sm" w="sm" type="none"/>
          </a:ln>
        </p:spPr>
      </p:cxnSp>
      <p:sp>
        <p:nvSpPr>
          <p:cNvPr id="970" name="Google Shape;970;p67"/>
          <p:cNvSpPr/>
          <p:nvPr/>
        </p:nvSpPr>
        <p:spPr>
          <a:xfrm>
            <a:off x="3043835" y="2827916"/>
            <a:ext cx="4401300" cy="315000"/>
          </a:xfrm>
          <a:prstGeom prst="rect">
            <a:avLst/>
          </a:prstGeom>
          <a:noFill/>
          <a:ln>
            <a:noFill/>
          </a:ln>
        </p:spPr>
        <p:txBody>
          <a:bodyPr anchorCtr="0" anchor="ctr" bIns="34325" lIns="34325" spcFirstLastPara="1" rIns="34325" wrap="square" tIns="34325">
            <a:noAutofit/>
          </a:bodyPr>
          <a:lstStyle/>
          <a:p>
            <a:pPr indent="0" lvl="0" marL="0" marR="0" rtl="0" algn="ctr">
              <a:lnSpc>
                <a:spcPct val="100000"/>
              </a:lnSpc>
              <a:spcBef>
                <a:spcPts val="0"/>
              </a:spcBef>
              <a:spcAft>
                <a:spcPts val="0"/>
              </a:spcAft>
              <a:buClr>
                <a:srgbClr val="2D2D2D"/>
              </a:buClr>
              <a:buFont typeface="Helvetica Neue"/>
              <a:buNone/>
            </a:pPr>
            <a:r>
              <a:rPr b="0" i="0" lang="en" sz="1600" u="none" cap="none" strike="noStrike">
                <a:solidFill>
                  <a:srgbClr val="2D2D2D"/>
                </a:solidFill>
                <a:latin typeface="Helvetica Neue"/>
                <a:ea typeface="Helvetica Neue"/>
                <a:cs typeface="Helvetica Neue"/>
                <a:sym typeface="Helvetica Neue"/>
              </a:rPr>
              <a:t>Increase adoption and value of APIs</a:t>
            </a:r>
            <a:endParaRPr sz="500"/>
          </a:p>
        </p:txBody>
      </p:sp>
      <p:sp>
        <p:nvSpPr>
          <p:cNvPr id="971" name="Google Shape;971;p67"/>
          <p:cNvSpPr/>
          <p:nvPr/>
        </p:nvSpPr>
        <p:spPr>
          <a:xfrm>
            <a:off x="2911777" y="3878216"/>
            <a:ext cx="4608900" cy="259200"/>
          </a:xfrm>
          <a:prstGeom prst="rect">
            <a:avLst/>
          </a:prstGeom>
          <a:noFill/>
          <a:ln>
            <a:noFill/>
          </a:ln>
        </p:spPr>
        <p:txBody>
          <a:bodyPr anchorCtr="0" anchor="ctr" bIns="34325" lIns="34325" spcFirstLastPara="1" rIns="34325" wrap="square" tIns="34325">
            <a:noAutofit/>
          </a:bodyPr>
          <a:lstStyle/>
          <a:p>
            <a:pPr indent="0" lvl="0" marL="0" marR="0" rtl="0" algn="ctr">
              <a:lnSpc>
                <a:spcPct val="100000"/>
              </a:lnSpc>
              <a:spcBef>
                <a:spcPts val="0"/>
              </a:spcBef>
              <a:spcAft>
                <a:spcPts val="0"/>
              </a:spcAft>
              <a:buClr>
                <a:srgbClr val="2D2D2D"/>
              </a:buClr>
              <a:buFont typeface="Helvetica Neue"/>
              <a:buNone/>
            </a:pPr>
            <a:r>
              <a:rPr b="0" i="0" lang="en" sz="1300" u="none" cap="none" strike="noStrike">
                <a:solidFill>
                  <a:srgbClr val="2D2D2D"/>
                </a:solidFill>
                <a:latin typeface="Helvetica Neue"/>
                <a:ea typeface="Helvetica Neue"/>
                <a:cs typeface="Helvetica Neue"/>
                <a:sym typeface="Helvetica Neue"/>
              </a:rPr>
              <a:t>Build, manage, scale, and secure APIs and Apps</a:t>
            </a:r>
            <a:endParaRPr sz="500"/>
          </a:p>
        </p:txBody>
      </p:sp>
      <p:sp>
        <p:nvSpPr>
          <p:cNvPr id="972" name="Google Shape;972;p67"/>
          <p:cNvSpPr/>
          <p:nvPr/>
        </p:nvSpPr>
        <p:spPr>
          <a:xfrm rot="5400000">
            <a:off x="4780027" y="1546123"/>
            <a:ext cx="874200" cy="4493100"/>
          </a:xfrm>
          <a:custGeom>
            <a:rect b="b" l="l" r="r" t="t"/>
            <a:pathLst>
              <a:path extrusionOk="0" h="120000" w="120000">
                <a:moveTo>
                  <a:pt x="5672" y="0"/>
                </a:moveTo>
                <a:lnTo>
                  <a:pt x="114327" y="0"/>
                </a:lnTo>
                <a:cubicBezTo>
                  <a:pt x="117461" y="0"/>
                  <a:pt x="120000" y="494"/>
                  <a:pt x="120000" y="1105"/>
                </a:cubicBezTo>
                <a:lnTo>
                  <a:pt x="120000" y="120000"/>
                </a:lnTo>
                <a:lnTo>
                  <a:pt x="0" y="120000"/>
                </a:lnTo>
                <a:lnTo>
                  <a:pt x="0" y="1105"/>
                </a:lnTo>
                <a:cubicBezTo>
                  <a:pt x="0" y="494"/>
                  <a:pt x="2538" y="0"/>
                  <a:pt x="5672" y="0"/>
                </a:cubicBezTo>
                <a:close/>
              </a:path>
            </a:pathLst>
          </a:custGeom>
          <a:solidFill>
            <a:srgbClr val="FFFFFF"/>
          </a:solidFill>
          <a:ln cap="flat" cmpd="sng" w="9525">
            <a:solidFill>
              <a:srgbClr val="9C9C9C"/>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cxnSp>
        <p:nvCxnSpPr>
          <p:cNvPr id="973" name="Google Shape;973;p67"/>
          <p:cNvCxnSpPr/>
          <p:nvPr/>
        </p:nvCxnSpPr>
        <p:spPr>
          <a:xfrm>
            <a:off x="2995154" y="3671731"/>
            <a:ext cx="4470000" cy="0"/>
          </a:xfrm>
          <a:prstGeom prst="straightConnector1">
            <a:avLst/>
          </a:prstGeom>
          <a:noFill/>
          <a:ln cap="flat" cmpd="sng" w="9525">
            <a:solidFill>
              <a:srgbClr val="9C9C9C"/>
            </a:solidFill>
            <a:prstDash val="solid"/>
            <a:round/>
            <a:headEnd len="sm" w="sm" type="none"/>
            <a:tailEnd len="sm" w="sm" type="none"/>
          </a:ln>
        </p:spPr>
      </p:cxnSp>
      <p:sp>
        <p:nvSpPr>
          <p:cNvPr id="974" name="Google Shape;974;p67"/>
          <p:cNvSpPr/>
          <p:nvPr/>
        </p:nvSpPr>
        <p:spPr>
          <a:xfrm>
            <a:off x="2998040" y="3776748"/>
            <a:ext cx="1148700" cy="3543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2D2D2D"/>
              </a:buClr>
              <a:buFont typeface="Helvetica Neue"/>
              <a:buNone/>
            </a:pPr>
            <a:r>
              <a:rPr b="0" i="0" lang="en" sz="1000" u="none" cap="none" strike="noStrike">
                <a:solidFill>
                  <a:srgbClr val="2D2D2D"/>
                </a:solidFill>
                <a:latin typeface="Roboto"/>
                <a:ea typeface="Roboto"/>
                <a:cs typeface="Roboto"/>
                <a:sym typeface="Roboto"/>
              </a:rPr>
              <a:t>API</a:t>
            </a:r>
            <a:br>
              <a:rPr b="0" i="0" lang="en" sz="1000" u="none" cap="none" strike="noStrike">
                <a:solidFill>
                  <a:srgbClr val="2D2D2D"/>
                </a:solidFill>
                <a:latin typeface="Roboto"/>
                <a:ea typeface="Roboto"/>
                <a:cs typeface="Roboto"/>
                <a:sym typeface="Roboto"/>
              </a:rPr>
            </a:br>
            <a:r>
              <a:rPr b="0" i="0" lang="en" sz="1000" u="none" cap="none" strike="noStrike">
                <a:solidFill>
                  <a:srgbClr val="2D2D2D"/>
                </a:solidFill>
                <a:latin typeface="Roboto"/>
                <a:ea typeface="Roboto"/>
                <a:cs typeface="Roboto"/>
                <a:sym typeface="Roboto"/>
              </a:rPr>
              <a:t>Gateway</a:t>
            </a:r>
            <a:endParaRPr sz="500">
              <a:latin typeface="Roboto"/>
              <a:ea typeface="Roboto"/>
              <a:cs typeface="Roboto"/>
              <a:sym typeface="Roboto"/>
            </a:endParaRPr>
          </a:p>
        </p:txBody>
      </p:sp>
      <p:sp>
        <p:nvSpPr>
          <p:cNvPr id="975" name="Google Shape;975;p67"/>
          <p:cNvSpPr/>
          <p:nvPr/>
        </p:nvSpPr>
        <p:spPr>
          <a:xfrm>
            <a:off x="5296388" y="3776748"/>
            <a:ext cx="999000" cy="3543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2D2D2D"/>
              </a:buClr>
              <a:buFont typeface="Helvetica Neue"/>
              <a:buNone/>
            </a:pPr>
            <a:r>
              <a:rPr b="0" i="0" lang="en" sz="1000" u="none" cap="none" strike="noStrike">
                <a:solidFill>
                  <a:srgbClr val="2D2D2D"/>
                </a:solidFill>
                <a:latin typeface="Roboto"/>
                <a:ea typeface="Roboto"/>
                <a:cs typeface="Roboto"/>
                <a:sym typeface="Roboto"/>
              </a:rPr>
              <a:t>OAuth &amp; </a:t>
            </a:r>
            <a:endParaRPr sz="500">
              <a:latin typeface="Roboto"/>
              <a:ea typeface="Roboto"/>
              <a:cs typeface="Roboto"/>
              <a:sym typeface="Roboto"/>
            </a:endParaRPr>
          </a:p>
          <a:p>
            <a:pPr indent="0" lvl="0" marL="0" marR="0" rtl="0" algn="ctr">
              <a:lnSpc>
                <a:spcPct val="100000"/>
              </a:lnSpc>
              <a:spcBef>
                <a:spcPts val="0"/>
              </a:spcBef>
              <a:spcAft>
                <a:spcPts val="0"/>
              </a:spcAft>
              <a:buClr>
                <a:srgbClr val="2D2D2D"/>
              </a:buClr>
              <a:buFont typeface="Helvetica Neue"/>
              <a:buNone/>
            </a:pPr>
            <a:r>
              <a:rPr b="0" i="0" lang="en" sz="1000" u="none" cap="none" strike="noStrike">
                <a:solidFill>
                  <a:srgbClr val="2D2D2D"/>
                </a:solidFill>
                <a:latin typeface="Roboto"/>
                <a:ea typeface="Roboto"/>
                <a:cs typeface="Roboto"/>
                <a:sym typeface="Roboto"/>
              </a:rPr>
              <a:t>Security</a:t>
            </a:r>
            <a:endParaRPr sz="500">
              <a:latin typeface="Roboto"/>
              <a:ea typeface="Roboto"/>
              <a:cs typeface="Roboto"/>
              <a:sym typeface="Roboto"/>
            </a:endParaRPr>
          </a:p>
        </p:txBody>
      </p:sp>
      <p:sp>
        <p:nvSpPr>
          <p:cNvPr id="976" name="Google Shape;976;p67"/>
          <p:cNvSpPr/>
          <p:nvPr/>
        </p:nvSpPr>
        <p:spPr>
          <a:xfrm>
            <a:off x="4178434" y="3776748"/>
            <a:ext cx="1034400" cy="3543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2D2D2D"/>
              </a:buClr>
              <a:buFont typeface="Helvetica Neue"/>
              <a:buNone/>
            </a:pPr>
            <a:r>
              <a:rPr b="0" i="0" lang="en" sz="1000" u="none" cap="none" strike="noStrike">
                <a:solidFill>
                  <a:srgbClr val="2D2D2D"/>
                </a:solidFill>
                <a:latin typeface="Roboto"/>
                <a:ea typeface="Roboto"/>
                <a:cs typeface="Roboto"/>
                <a:sym typeface="Roboto"/>
              </a:rPr>
              <a:t>Policies &amp; Programmability</a:t>
            </a:r>
            <a:endParaRPr sz="500">
              <a:latin typeface="Roboto"/>
              <a:ea typeface="Roboto"/>
              <a:cs typeface="Roboto"/>
              <a:sym typeface="Roboto"/>
            </a:endParaRPr>
          </a:p>
        </p:txBody>
      </p:sp>
      <p:sp>
        <p:nvSpPr>
          <p:cNvPr id="977" name="Google Shape;977;p67"/>
          <p:cNvSpPr/>
          <p:nvPr/>
        </p:nvSpPr>
        <p:spPr>
          <a:xfrm>
            <a:off x="6370043" y="3776748"/>
            <a:ext cx="1055400" cy="319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D2D2D"/>
              </a:buClr>
              <a:buFont typeface="Helvetica Neue"/>
              <a:buNone/>
            </a:pPr>
            <a:r>
              <a:rPr b="0" i="0" lang="en" sz="1000" u="none" cap="none" strike="noStrike">
                <a:solidFill>
                  <a:srgbClr val="2D2D2D"/>
                </a:solidFill>
                <a:latin typeface="Roboto"/>
                <a:ea typeface="Roboto"/>
                <a:cs typeface="Roboto"/>
                <a:sym typeface="Roboto"/>
              </a:rPr>
              <a:t>Versioning &amp; Governance</a:t>
            </a:r>
            <a:endParaRPr sz="500">
              <a:latin typeface="Roboto"/>
              <a:ea typeface="Roboto"/>
              <a:cs typeface="Roboto"/>
              <a:sym typeface="Roboto"/>
            </a:endParaRPr>
          </a:p>
        </p:txBody>
      </p:sp>
      <p:cxnSp>
        <p:nvCxnSpPr>
          <p:cNvPr id="978" name="Google Shape;978;p67"/>
          <p:cNvCxnSpPr/>
          <p:nvPr/>
        </p:nvCxnSpPr>
        <p:spPr>
          <a:xfrm rot="10800000">
            <a:off x="4126044" y="3687137"/>
            <a:ext cx="0" cy="537000"/>
          </a:xfrm>
          <a:prstGeom prst="straightConnector1">
            <a:avLst/>
          </a:prstGeom>
          <a:noFill/>
          <a:ln cap="flat" cmpd="sng" w="9525">
            <a:solidFill>
              <a:srgbClr val="9C9C9C"/>
            </a:solidFill>
            <a:prstDash val="solid"/>
            <a:round/>
            <a:headEnd len="sm" w="sm" type="none"/>
            <a:tailEnd len="sm" w="sm" type="none"/>
          </a:ln>
        </p:spPr>
      </p:cxnSp>
      <p:cxnSp>
        <p:nvCxnSpPr>
          <p:cNvPr id="979" name="Google Shape;979;p67"/>
          <p:cNvCxnSpPr/>
          <p:nvPr/>
        </p:nvCxnSpPr>
        <p:spPr>
          <a:xfrm rot="10800000">
            <a:off x="5257755" y="3687137"/>
            <a:ext cx="0" cy="537000"/>
          </a:xfrm>
          <a:prstGeom prst="straightConnector1">
            <a:avLst/>
          </a:prstGeom>
          <a:noFill/>
          <a:ln cap="flat" cmpd="sng" w="9525">
            <a:solidFill>
              <a:srgbClr val="9C9C9C"/>
            </a:solidFill>
            <a:prstDash val="solid"/>
            <a:round/>
            <a:headEnd len="sm" w="sm" type="none"/>
            <a:tailEnd len="sm" w="sm" type="none"/>
          </a:ln>
        </p:spPr>
      </p:cxnSp>
      <p:cxnSp>
        <p:nvCxnSpPr>
          <p:cNvPr id="980" name="Google Shape;980;p67"/>
          <p:cNvCxnSpPr/>
          <p:nvPr/>
        </p:nvCxnSpPr>
        <p:spPr>
          <a:xfrm rot="10800000">
            <a:off x="6344669" y="3687137"/>
            <a:ext cx="0" cy="537000"/>
          </a:xfrm>
          <a:prstGeom prst="straightConnector1">
            <a:avLst/>
          </a:prstGeom>
          <a:noFill/>
          <a:ln cap="flat" cmpd="sng" w="9525">
            <a:solidFill>
              <a:srgbClr val="9C9C9C"/>
            </a:solidFill>
            <a:prstDash val="solid"/>
            <a:round/>
            <a:headEnd len="sm" w="sm" type="none"/>
            <a:tailEnd len="sm" w="sm" type="none"/>
          </a:ln>
        </p:spPr>
      </p:cxnSp>
      <p:sp>
        <p:nvSpPr>
          <p:cNvPr id="981" name="Google Shape;981;p67"/>
          <p:cNvSpPr/>
          <p:nvPr/>
        </p:nvSpPr>
        <p:spPr>
          <a:xfrm rot="-5400000">
            <a:off x="2067839" y="3288175"/>
            <a:ext cx="874200" cy="1008600"/>
          </a:xfrm>
          <a:custGeom>
            <a:rect b="b" l="l" r="r" t="t"/>
            <a:pathLst>
              <a:path extrusionOk="0" h="120000" w="120000">
                <a:moveTo>
                  <a:pt x="8688" y="0"/>
                </a:moveTo>
                <a:lnTo>
                  <a:pt x="111311" y="0"/>
                </a:lnTo>
                <a:cubicBezTo>
                  <a:pt x="116111" y="0"/>
                  <a:pt x="120000" y="3372"/>
                  <a:pt x="120000" y="7527"/>
                </a:cubicBezTo>
                <a:lnTo>
                  <a:pt x="120000" y="120000"/>
                </a:lnTo>
                <a:lnTo>
                  <a:pt x="0" y="120000"/>
                </a:lnTo>
                <a:lnTo>
                  <a:pt x="0" y="7527"/>
                </a:lnTo>
                <a:cubicBezTo>
                  <a:pt x="0" y="3372"/>
                  <a:pt x="3888" y="0"/>
                  <a:pt x="8688"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pic>
        <p:nvPicPr>
          <p:cNvPr id="982" name="Google Shape;982;p67"/>
          <p:cNvPicPr preferRelativeResize="0"/>
          <p:nvPr/>
        </p:nvPicPr>
        <p:blipFill rotWithShape="1">
          <a:blip r:embed="rId3">
            <a:alphaModFix/>
          </a:blip>
          <a:srcRect b="0" l="0" r="0" t="0"/>
          <a:stretch/>
        </p:blipFill>
        <p:spPr>
          <a:xfrm>
            <a:off x="2244283" y="3492087"/>
            <a:ext cx="501900" cy="538200"/>
          </a:xfrm>
          <a:prstGeom prst="rect">
            <a:avLst/>
          </a:prstGeom>
          <a:noFill/>
          <a:ln>
            <a:noFill/>
          </a:ln>
        </p:spPr>
      </p:pic>
      <p:sp>
        <p:nvSpPr>
          <p:cNvPr id="983" name="Google Shape;983;p67"/>
          <p:cNvSpPr/>
          <p:nvPr/>
        </p:nvSpPr>
        <p:spPr>
          <a:xfrm>
            <a:off x="3059585" y="3393671"/>
            <a:ext cx="4416300" cy="2622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D2A00"/>
              </a:buClr>
              <a:buFont typeface="Helvetica Neue"/>
              <a:buNone/>
            </a:pPr>
            <a:r>
              <a:rPr b="0" i="0" lang="en" sz="1500" u="none" cap="none" strike="noStrike">
                <a:solidFill>
                  <a:srgbClr val="689DF6"/>
                </a:solidFill>
                <a:latin typeface="Roboto"/>
                <a:ea typeface="Roboto"/>
                <a:cs typeface="Roboto"/>
                <a:sym typeface="Roboto"/>
              </a:rPr>
              <a:t>API Services</a:t>
            </a:r>
            <a:endParaRPr sz="500">
              <a:solidFill>
                <a:srgbClr val="689DF6"/>
              </a:solidFill>
              <a:latin typeface="Roboto"/>
              <a:ea typeface="Roboto"/>
              <a:cs typeface="Roboto"/>
              <a:sym typeface="Roboto"/>
            </a:endParaRPr>
          </a:p>
        </p:txBody>
      </p:sp>
      <p:sp>
        <p:nvSpPr>
          <p:cNvPr id="984" name="Google Shape;984;p67"/>
          <p:cNvSpPr/>
          <p:nvPr/>
        </p:nvSpPr>
        <p:spPr>
          <a:xfrm rot="5400000">
            <a:off x="4804218" y="529896"/>
            <a:ext cx="873600" cy="4470000"/>
          </a:xfrm>
          <a:custGeom>
            <a:rect b="b" l="l" r="r" t="t"/>
            <a:pathLst>
              <a:path extrusionOk="0" h="120000" w="120000">
                <a:moveTo>
                  <a:pt x="5672" y="0"/>
                </a:moveTo>
                <a:lnTo>
                  <a:pt x="114327" y="0"/>
                </a:lnTo>
                <a:cubicBezTo>
                  <a:pt x="117461" y="0"/>
                  <a:pt x="120000" y="494"/>
                  <a:pt x="120000" y="1111"/>
                </a:cubicBezTo>
                <a:lnTo>
                  <a:pt x="120000" y="120000"/>
                </a:lnTo>
                <a:lnTo>
                  <a:pt x="0" y="120000"/>
                </a:lnTo>
                <a:lnTo>
                  <a:pt x="0" y="1111"/>
                </a:lnTo>
                <a:cubicBezTo>
                  <a:pt x="0" y="494"/>
                  <a:pt x="2538" y="0"/>
                  <a:pt x="5672" y="0"/>
                </a:cubicBezTo>
                <a:close/>
              </a:path>
            </a:pathLst>
          </a:custGeom>
          <a:solidFill>
            <a:srgbClr val="FFFFFF"/>
          </a:solidFill>
          <a:ln cap="flat" cmpd="sng" w="9525">
            <a:solidFill>
              <a:srgbClr val="9C9C9C"/>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cxnSp>
        <p:nvCxnSpPr>
          <p:cNvPr id="985" name="Google Shape;985;p67"/>
          <p:cNvCxnSpPr/>
          <p:nvPr/>
        </p:nvCxnSpPr>
        <p:spPr>
          <a:xfrm>
            <a:off x="2995154" y="2666478"/>
            <a:ext cx="4470000" cy="0"/>
          </a:xfrm>
          <a:prstGeom prst="straightConnector1">
            <a:avLst/>
          </a:prstGeom>
          <a:noFill/>
          <a:ln cap="flat" cmpd="sng" w="9525">
            <a:solidFill>
              <a:srgbClr val="9C9C9C"/>
            </a:solidFill>
            <a:prstDash val="solid"/>
            <a:round/>
            <a:headEnd len="sm" w="sm" type="none"/>
            <a:tailEnd len="sm" w="sm" type="none"/>
          </a:ln>
        </p:spPr>
      </p:cxnSp>
      <p:sp>
        <p:nvSpPr>
          <p:cNvPr id="986" name="Google Shape;986;p67"/>
          <p:cNvSpPr/>
          <p:nvPr/>
        </p:nvSpPr>
        <p:spPr>
          <a:xfrm>
            <a:off x="2998040" y="2756060"/>
            <a:ext cx="1148700" cy="3543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2D2D2D"/>
              </a:buClr>
              <a:buFont typeface="Helvetica Neue"/>
              <a:buNone/>
            </a:pPr>
            <a:r>
              <a:rPr b="0" i="0" lang="en" sz="1000" u="none" cap="none" strike="noStrike">
                <a:solidFill>
                  <a:srgbClr val="2D2D2D"/>
                </a:solidFill>
                <a:latin typeface="Roboto"/>
                <a:ea typeface="Roboto"/>
                <a:cs typeface="Roboto"/>
                <a:sym typeface="Roboto"/>
              </a:rPr>
              <a:t>Developer</a:t>
            </a:r>
            <a:br>
              <a:rPr b="0" i="0" lang="en" sz="1000" u="none" cap="none" strike="noStrike">
                <a:solidFill>
                  <a:srgbClr val="2D2D2D"/>
                </a:solidFill>
                <a:latin typeface="Roboto"/>
                <a:ea typeface="Roboto"/>
                <a:cs typeface="Roboto"/>
                <a:sym typeface="Roboto"/>
              </a:rPr>
            </a:br>
            <a:r>
              <a:rPr b="0" i="0" lang="en" sz="1000" u="none" cap="none" strike="noStrike">
                <a:solidFill>
                  <a:srgbClr val="2D2D2D"/>
                </a:solidFill>
                <a:latin typeface="Roboto"/>
                <a:ea typeface="Roboto"/>
                <a:cs typeface="Roboto"/>
                <a:sym typeface="Roboto"/>
              </a:rPr>
              <a:t>Portal</a:t>
            </a:r>
            <a:endParaRPr sz="500">
              <a:latin typeface="Roboto"/>
              <a:ea typeface="Roboto"/>
              <a:cs typeface="Roboto"/>
              <a:sym typeface="Roboto"/>
            </a:endParaRPr>
          </a:p>
        </p:txBody>
      </p:sp>
      <p:sp>
        <p:nvSpPr>
          <p:cNvPr id="987" name="Google Shape;987;p67"/>
          <p:cNvSpPr/>
          <p:nvPr/>
        </p:nvSpPr>
        <p:spPr>
          <a:xfrm>
            <a:off x="4136132" y="2756060"/>
            <a:ext cx="1119000" cy="3543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2D2D2D"/>
              </a:buClr>
              <a:buFont typeface="Helvetica Neue"/>
              <a:buNone/>
            </a:pPr>
            <a:r>
              <a:rPr b="0" i="0" lang="en" sz="1000" u="none" cap="none" strike="noStrike">
                <a:solidFill>
                  <a:srgbClr val="2D2D2D"/>
                </a:solidFill>
                <a:latin typeface="Roboto"/>
                <a:ea typeface="Roboto"/>
                <a:cs typeface="Roboto"/>
                <a:sym typeface="Roboto"/>
              </a:rPr>
              <a:t>Smart</a:t>
            </a:r>
            <a:br>
              <a:rPr b="0" i="0" lang="en" sz="1000" u="none" cap="none" strike="noStrike">
                <a:solidFill>
                  <a:srgbClr val="2D2D2D"/>
                </a:solidFill>
                <a:latin typeface="Roboto"/>
                <a:ea typeface="Roboto"/>
                <a:cs typeface="Roboto"/>
                <a:sym typeface="Roboto"/>
              </a:rPr>
            </a:br>
            <a:r>
              <a:rPr b="0" i="0" lang="en" sz="1000" u="none" cap="none" strike="noStrike">
                <a:solidFill>
                  <a:srgbClr val="2D2D2D"/>
                </a:solidFill>
                <a:latin typeface="Roboto"/>
                <a:ea typeface="Roboto"/>
                <a:cs typeface="Roboto"/>
                <a:sym typeface="Roboto"/>
              </a:rPr>
              <a:t>Docs</a:t>
            </a:r>
            <a:endParaRPr sz="500">
              <a:latin typeface="Roboto"/>
              <a:ea typeface="Roboto"/>
              <a:cs typeface="Roboto"/>
              <a:sym typeface="Roboto"/>
            </a:endParaRPr>
          </a:p>
        </p:txBody>
      </p:sp>
      <p:sp>
        <p:nvSpPr>
          <p:cNvPr id="988" name="Google Shape;988;p67"/>
          <p:cNvSpPr/>
          <p:nvPr/>
        </p:nvSpPr>
        <p:spPr>
          <a:xfrm>
            <a:off x="5252439" y="2756060"/>
            <a:ext cx="1086900" cy="3543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2D2D2D"/>
              </a:buClr>
              <a:buFont typeface="Helvetica Neue"/>
              <a:buNone/>
            </a:pPr>
            <a:r>
              <a:rPr b="0" i="0" lang="en" sz="1000" u="none" cap="none" strike="noStrike">
                <a:solidFill>
                  <a:srgbClr val="2D2D2D"/>
                </a:solidFill>
                <a:latin typeface="Roboto"/>
                <a:ea typeface="Roboto"/>
                <a:cs typeface="Roboto"/>
                <a:sym typeface="Roboto"/>
              </a:rPr>
              <a:t>API</a:t>
            </a:r>
            <a:br>
              <a:rPr b="0" i="0" lang="en" sz="1000" u="none" cap="none" strike="noStrike">
                <a:solidFill>
                  <a:srgbClr val="2D2D2D"/>
                </a:solidFill>
                <a:latin typeface="Roboto"/>
                <a:ea typeface="Roboto"/>
                <a:cs typeface="Roboto"/>
                <a:sym typeface="Roboto"/>
              </a:rPr>
            </a:br>
            <a:r>
              <a:rPr b="0" i="0" lang="en" sz="1000" u="none" cap="none" strike="noStrike">
                <a:solidFill>
                  <a:srgbClr val="2D2D2D"/>
                </a:solidFill>
                <a:latin typeface="Roboto"/>
                <a:ea typeface="Roboto"/>
                <a:cs typeface="Roboto"/>
                <a:sym typeface="Roboto"/>
              </a:rPr>
              <a:t>BaaS</a:t>
            </a:r>
            <a:endParaRPr sz="500">
              <a:latin typeface="Roboto"/>
              <a:ea typeface="Roboto"/>
              <a:cs typeface="Roboto"/>
              <a:sym typeface="Roboto"/>
            </a:endParaRPr>
          </a:p>
        </p:txBody>
      </p:sp>
      <p:sp>
        <p:nvSpPr>
          <p:cNvPr id="989" name="Google Shape;989;p67"/>
          <p:cNvSpPr/>
          <p:nvPr/>
        </p:nvSpPr>
        <p:spPr>
          <a:xfrm>
            <a:off x="6344668" y="2836852"/>
            <a:ext cx="1106100" cy="158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D2D2D"/>
              </a:buClr>
              <a:buFont typeface="Helvetica Neue"/>
              <a:buNone/>
            </a:pPr>
            <a:r>
              <a:rPr b="0" i="0" lang="en" sz="1000" u="none" cap="none" strike="noStrike">
                <a:solidFill>
                  <a:srgbClr val="2D2D2D"/>
                </a:solidFill>
                <a:latin typeface="Roboto"/>
                <a:ea typeface="Roboto"/>
                <a:cs typeface="Roboto"/>
                <a:sym typeface="Roboto"/>
              </a:rPr>
              <a:t>Monetization</a:t>
            </a:r>
            <a:endParaRPr sz="500">
              <a:latin typeface="Roboto"/>
              <a:ea typeface="Roboto"/>
              <a:cs typeface="Roboto"/>
              <a:sym typeface="Roboto"/>
            </a:endParaRPr>
          </a:p>
        </p:txBody>
      </p:sp>
      <p:cxnSp>
        <p:nvCxnSpPr>
          <p:cNvPr id="990" name="Google Shape;990;p67"/>
          <p:cNvCxnSpPr/>
          <p:nvPr/>
        </p:nvCxnSpPr>
        <p:spPr>
          <a:xfrm rot="10800000">
            <a:off x="4126044" y="2666450"/>
            <a:ext cx="0" cy="537000"/>
          </a:xfrm>
          <a:prstGeom prst="straightConnector1">
            <a:avLst/>
          </a:prstGeom>
          <a:noFill/>
          <a:ln cap="flat" cmpd="sng" w="9525">
            <a:solidFill>
              <a:srgbClr val="9C9C9C"/>
            </a:solidFill>
            <a:prstDash val="solid"/>
            <a:round/>
            <a:headEnd len="sm" w="sm" type="none"/>
            <a:tailEnd len="sm" w="sm" type="none"/>
          </a:ln>
        </p:spPr>
      </p:cxnSp>
      <p:cxnSp>
        <p:nvCxnSpPr>
          <p:cNvPr id="991" name="Google Shape;991;p67"/>
          <p:cNvCxnSpPr/>
          <p:nvPr/>
        </p:nvCxnSpPr>
        <p:spPr>
          <a:xfrm rot="10800000">
            <a:off x="5257755" y="2666450"/>
            <a:ext cx="0" cy="537000"/>
          </a:xfrm>
          <a:prstGeom prst="straightConnector1">
            <a:avLst/>
          </a:prstGeom>
          <a:noFill/>
          <a:ln cap="flat" cmpd="sng" w="9525">
            <a:solidFill>
              <a:srgbClr val="9C9C9C"/>
            </a:solidFill>
            <a:prstDash val="solid"/>
            <a:round/>
            <a:headEnd len="sm" w="sm" type="none"/>
            <a:tailEnd len="sm" w="sm" type="none"/>
          </a:ln>
        </p:spPr>
      </p:cxnSp>
      <p:cxnSp>
        <p:nvCxnSpPr>
          <p:cNvPr id="992" name="Google Shape;992;p67"/>
          <p:cNvCxnSpPr/>
          <p:nvPr/>
        </p:nvCxnSpPr>
        <p:spPr>
          <a:xfrm rot="10800000">
            <a:off x="6344669" y="2666450"/>
            <a:ext cx="0" cy="537000"/>
          </a:xfrm>
          <a:prstGeom prst="straightConnector1">
            <a:avLst/>
          </a:prstGeom>
          <a:noFill/>
          <a:ln cap="flat" cmpd="sng" w="9525">
            <a:solidFill>
              <a:srgbClr val="9C9C9C"/>
            </a:solidFill>
            <a:prstDash val="solid"/>
            <a:round/>
            <a:headEnd len="sm" w="sm" type="none"/>
            <a:tailEnd len="sm" w="sm" type="none"/>
          </a:ln>
        </p:spPr>
      </p:cxnSp>
      <p:sp>
        <p:nvSpPr>
          <p:cNvPr id="993" name="Google Shape;993;p67"/>
          <p:cNvSpPr/>
          <p:nvPr/>
        </p:nvSpPr>
        <p:spPr>
          <a:xfrm rot="-5400000">
            <a:off x="2067842" y="2260693"/>
            <a:ext cx="874200" cy="1008600"/>
          </a:xfrm>
          <a:custGeom>
            <a:rect b="b" l="l" r="r" t="t"/>
            <a:pathLst>
              <a:path extrusionOk="0" h="120000" w="120000">
                <a:moveTo>
                  <a:pt x="8688" y="0"/>
                </a:moveTo>
                <a:lnTo>
                  <a:pt x="111311" y="0"/>
                </a:lnTo>
                <a:cubicBezTo>
                  <a:pt x="116111" y="0"/>
                  <a:pt x="120000" y="3372"/>
                  <a:pt x="120000" y="7527"/>
                </a:cubicBezTo>
                <a:lnTo>
                  <a:pt x="120000" y="120000"/>
                </a:lnTo>
                <a:lnTo>
                  <a:pt x="0" y="120000"/>
                </a:lnTo>
                <a:lnTo>
                  <a:pt x="0" y="7527"/>
                </a:lnTo>
                <a:cubicBezTo>
                  <a:pt x="0" y="3372"/>
                  <a:pt x="3888" y="0"/>
                  <a:pt x="8688" y="0"/>
                </a:cubicBezTo>
                <a:close/>
              </a:path>
            </a:pathLst>
          </a:custGeom>
          <a:solidFill>
            <a:srgbClr val="34A853"/>
          </a:solidFill>
          <a:ln cap="flat" cmpd="sng" w="9525">
            <a:solidFill>
              <a:schemeClr val="accent2"/>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994" name="Google Shape;994;p67"/>
          <p:cNvSpPr/>
          <p:nvPr/>
        </p:nvSpPr>
        <p:spPr>
          <a:xfrm>
            <a:off x="2996019" y="2366194"/>
            <a:ext cx="4396800" cy="2622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D2A00"/>
              </a:buClr>
              <a:buFont typeface="Helvetica Neue"/>
              <a:buNone/>
            </a:pPr>
            <a:r>
              <a:rPr b="0" i="0" lang="en" sz="1500" u="none" cap="none" strike="noStrike">
                <a:solidFill>
                  <a:srgbClr val="689DF6"/>
                </a:solidFill>
                <a:latin typeface="Roboto"/>
                <a:ea typeface="Roboto"/>
                <a:cs typeface="Roboto"/>
                <a:sym typeface="Roboto"/>
              </a:rPr>
              <a:t>Developer Services</a:t>
            </a:r>
            <a:endParaRPr sz="500">
              <a:solidFill>
                <a:srgbClr val="689DF6"/>
              </a:solidFill>
              <a:latin typeface="Roboto"/>
              <a:ea typeface="Roboto"/>
              <a:cs typeface="Roboto"/>
              <a:sym typeface="Roboto"/>
            </a:endParaRPr>
          </a:p>
        </p:txBody>
      </p:sp>
      <p:pic>
        <p:nvPicPr>
          <p:cNvPr id="995" name="Google Shape;995;p67"/>
          <p:cNvPicPr preferRelativeResize="0"/>
          <p:nvPr/>
        </p:nvPicPr>
        <p:blipFill rotWithShape="1">
          <a:blip r:embed="rId4">
            <a:alphaModFix/>
          </a:blip>
          <a:srcRect b="0" l="0" r="0" t="0"/>
          <a:stretch/>
        </p:blipFill>
        <p:spPr>
          <a:xfrm>
            <a:off x="2167312" y="2499672"/>
            <a:ext cx="652500" cy="509100"/>
          </a:xfrm>
          <a:prstGeom prst="rect">
            <a:avLst/>
          </a:prstGeom>
          <a:noFill/>
          <a:ln>
            <a:noFill/>
          </a:ln>
        </p:spPr>
      </p:pic>
      <p:sp>
        <p:nvSpPr>
          <p:cNvPr id="996" name="Google Shape;996;p67"/>
          <p:cNvSpPr/>
          <p:nvPr/>
        </p:nvSpPr>
        <p:spPr>
          <a:xfrm rot="5400000">
            <a:off x="4791144" y="-468152"/>
            <a:ext cx="874200" cy="4470000"/>
          </a:xfrm>
          <a:custGeom>
            <a:rect b="b" l="l" r="r" t="t"/>
            <a:pathLst>
              <a:path extrusionOk="0" h="120000" w="120000">
                <a:moveTo>
                  <a:pt x="5672" y="0"/>
                </a:moveTo>
                <a:lnTo>
                  <a:pt x="114327" y="0"/>
                </a:lnTo>
                <a:cubicBezTo>
                  <a:pt x="117461" y="0"/>
                  <a:pt x="120000" y="494"/>
                  <a:pt x="120000" y="1111"/>
                </a:cubicBezTo>
                <a:lnTo>
                  <a:pt x="120000" y="120000"/>
                </a:lnTo>
                <a:lnTo>
                  <a:pt x="0" y="120000"/>
                </a:lnTo>
                <a:lnTo>
                  <a:pt x="0" y="1111"/>
                </a:lnTo>
                <a:cubicBezTo>
                  <a:pt x="0" y="494"/>
                  <a:pt x="2538" y="0"/>
                  <a:pt x="5672" y="0"/>
                </a:cubicBezTo>
                <a:close/>
              </a:path>
            </a:pathLst>
          </a:custGeom>
          <a:solidFill>
            <a:srgbClr val="FFFFFF"/>
          </a:solidFill>
          <a:ln cap="flat" cmpd="sng" w="9525">
            <a:solidFill>
              <a:srgbClr val="9C9C9C"/>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cxnSp>
        <p:nvCxnSpPr>
          <p:cNvPr id="997" name="Google Shape;997;p67"/>
          <p:cNvCxnSpPr/>
          <p:nvPr/>
        </p:nvCxnSpPr>
        <p:spPr>
          <a:xfrm>
            <a:off x="2995154" y="1698627"/>
            <a:ext cx="4470000" cy="0"/>
          </a:xfrm>
          <a:prstGeom prst="straightConnector1">
            <a:avLst/>
          </a:prstGeom>
          <a:noFill/>
          <a:ln cap="flat" cmpd="sng" w="9525">
            <a:solidFill>
              <a:srgbClr val="9C9C9C"/>
            </a:solidFill>
            <a:prstDash val="solid"/>
            <a:round/>
            <a:headEnd len="sm" w="sm" type="none"/>
            <a:tailEnd len="sm" w="sm" type="none"/>
          </a:ln>
        </p:spPr>
      </p:cxnSp>
      <p:sp>
        <p:nvSpPr>
          <p:cNvPr id="998" name="Google Shape;998;p67"/>
          <p:cNvSpPr/>
          <p:nvPr/>
        </p:nvSpPr>
        <p:spPr>
          <a:xfrm>
            <a:off x="4121188" y="1779306"/>
            <a:ext cx="1148700" cy="3543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2D2D2D"/>
              </a:buClr>
              <a:buFont typeface="Helvetica Neue"/>
              <a:buNone/>
            </a:pPr>
            <a:r>
              <a:rPr b="0" i="0" lang="en" sz="1000" u="none" cap="none" strike="noStrike">
                <a:solidFill>
                  <a:srgbClr val="2D2D2D"/>
                </a:solidFill>
                <a:latin typeface="Roboto"/>
                <a:ea typeface="Roboto"/>
                <a:cs typeface="Roboto"/>
                <a:sym typeface="Roboto"/>
              </a:rPr>
              <a:t>Ops &amp; Business Metrics</a:t>
            </a:r>
            <a:endParaRPr sz="500">
              <a:latin typeface="Roboto"/>
              <a:ea typeface="Roboto"/>
              <a:cs typeface="Roboto"/>
              <a:sym typeface="Roboto"/>
            </a:endParaRPr>
          </a:p>
        </p:txBody>
      </p:sp>
      <p:sp>
        <p:nvSpPr>
          <p:cNvPr id="999" name="Google Shape;999;p67"/>
          <p:cNvSpPr/>
          <p:nvPr/>
        </p:nvSpPr>
        <p:spPr>
          <a:xfrm>
            <a:off x="3003425" y="1779306"/>
            <a:ext cx="1137900" cy="3543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2D2D2D"/>
              </a:buClr>
              <a:buFont typeface="Helvetica Neue"/>
              <a:buNone/>
            </a:pPr>
            <a:r>
              <a:rPr b="0" i="0" lang="en" sz="1000" u="none" cap="none" strike="noStrike">
                <a:solidFill>
                  <a:srgbClr val="2D2D2D"/>
                </a:solidFill>
                <a:latin typeface="Roboto"/>
                <a:ea typeface="Roboto"/>
                <a:cs typeface="Roboto"/>
                <a:sym typeface="Roboto"/>
              </a:rPr>
              <a:t>Developer</a:t>
            </a:r>
            <a:br>
              <a:rPr b="0" i="0" lang="en" sz="1000" u="none" cap="none" strike="noStrike">
                <a:solidFill>
                  <a:srgbClr val="2D2D2D"/>
                </a:solidFill>
                <a:latin typeface="Roboto"/>
                <a:ea typeface="Roboto"/>
                <a:cs typeface="Roboto"/>
                <a:sym typeface="Roboto"/>
              </a:rPr>
            </a:br>
            <a:r>
              <a:rPr b="0" i="0" lang="en" sz="1000" u="none" cap="none" strike="noStrike">
                <a:solidFill>
                  <a:srgbClr val="2D2D2D"/>
                </a:solidFill>
                <a:latin typeface="Roboto"/>
                <a:ea typeface="Roboto"/>
                <a:cs typeface="Roboto"/>
                <a:sym typeface="Roboto"/>
              </a:rPr>
              <a:t>Analytics</a:t>
            </a:r>
            <a:endParaRPr sz="500">
              <a:latin typeface="Roboto"/>
              <a:ea typeface="Roboto"/>
              <a:cs typeface="Roboto"/>
              <a:sym typeface="Roboto"/>
            </a:endParaRPr>
          </a:p>
        </p:txBody>
      </p:sp>
      <p:sp>
        <p:nvSpPr>
          <p:cNvPr id="1000" name="Google Shape;1000;p67"/>
          <p:cNvSpPr/>
          <p:nvPr/>
        </p:nvSpPr>
        <p:spPr>
          <a:xfrm>
            <a:off x="5252439" y="1779306"/>
            <a:ext cx="1086900" cy="3543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2D2D2D"/>
              </a:buClr>
              <a:buFont typeface="Helvetica Neue"/>
              <a:buNone/>
            </a:pPr>
            <a:r>
              <a:rPr b="0" i="0" lang="en" sz="1000" u="none" cap="none" strike="noStrike">
                <a:solidFill>
                  <a:srgbClr val="2D2D2D"/>
                </a:solidFill>
                <a:latin typeface="Roboto"/>
                <a:ea typeface="Roboto"/>
                <a:cs typeface="Roboto"/>
                <a:sym typeface="Roboto"/>
              </a:rPr>
              <a:t>App</a:t>
            </a:r>
            <a:br>
              <a:rPr b="0" i="0" lang="en" sz="1000" u="none" cap="none" strike="noStrike">
                <a:solidFill>
                  <a:srgbClr val="2D2D2D"/>
                </a:solidFill>
                <a:latin typeface="Roboto"/>
                <a:ea typeface="Roboto"/>
                <a:cs typeface="Roboto"/>
                <a:sym typeface="Roboto"/>
              </a:rPr>
            </a:br>
            <a:r>
              <a:rPr b="0" i="0" lang="en" sz="1000" u="none" cap="none" strike="noStrike">
                <a:solidFill>
                  <a:srgbClr val="2D2D2D"/>
                </a:solidFill>
                <a:latin typeface="Roboto"/>
                <a:ea typeface="Roboto"/>
                <a:cs typeface="Roboto"/>
                <a:sym typeface="Roboto"/>
              </a:rPr>
              <a:t>Performance</a:t>
            </a:r>
            <a:endParaRPr sz="500">
              <a:latin typeface="Roboto"/>
              <a:ea typeface="Roboto"/>
              <a:cs typeface="Roboto"/>
              <a:sym typeface="Roboto"/>
            </a:endParaRPr>
          </a:p>
        </p:txBody>
      </p:sp>
      <p:sp>
        <p:nvSpPr>
          <p:cNvPr id="1001" name="Google Shape;1001;p67"/>
          <p:cNvSpPr/>
          <p:nvPr/>
        </p:nvSpPr>
        <p:spPr>
          <a:xfrm>
            <a:off x="6344668" y="1779306"/>
            <a:ext cx="1106100" cy="319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D2D2D"/>
              </a:buClr>
              <a:buFont typeface="Helvetica Neue"/>
              <a:buNone/>
            </a:pPr>
            <a:r>
              <a:rPr b="0" i="0" lang="en" sz="1000" u="none" cap="none" strike="noStrike">
                <a:solidFill>
                  <a:srgbClr val="2D2D2D"/>
                </a:solidFill>
                <a:latin typeface="Roboto"/>
                <a:ea typeface="Roboto"/>
                <a:cs typeface="Roboto"/>
                <a:sym typeface="Roboto"/>
              </a:rPr>
              <a:t>Custom</a:t>
            </a:r>
            <a:br>
              <a:rPr b="0" i="0" lang="en" sz="1000" u="none" cap="none" strike="noStrike">
                <a:solidFill>
                  <a:srgbClr val="2D2D2D"/>
                </a:solidFill>
                <a:latin typeface="Roboto"/>
                <a:ea typeface="Roboto"/>
                <a:cs typeface="Roboto"/>
                <a:sym typeface="Roboto"/>
              </a:rPr>
            </a:br>
            <a:r>
              <a:rPr b="0" i="0" lang="en" sz="1000" u="none" cap="none" strike="noStrike">
                <a:solidFill>
                  <a:srgbClr val="2D2D2D"/>
                </a:solidFill>
                <a:latin typeface="Roboto"/>
                <a:ea typeface="Roboto"/>
                <a:cs typeface="Roboto"/>
                <a:sym typeface="Roboto"/>
              </a:rPr>
              <a:t>Reports</a:t>
            </a:r>
            <a:endParaRPr sz="500">
              <a:latin typeface="Roboto"/>
              <a:ea typeface="Roboto"/>
              <a:cs typeface="Roboto"/>
              <a:sym typeface="Roboto"/>
            </a:endParaRPr>
          </a:p>
        </p:txBody>
      </p:sp>
      <p:cxnSp>
        <p:nvCxnSpPr>
          <p:cNvPr id="1002" name="Google Shape;1002;p67"/>
          <p:cNvCxnSpPr/>
          <p:nvPr/>
        </p:nvCxnSpPr>
        <p:spPr>
          <a:xfrm rot="10800000">
            <a:off x="4126044" y="1698694"/>
            <a:ext cx="0" cy="495600"/>
          </a:xfrm>
          <a:prstGeom prst="straightConnector1">
            <a:avLst/>
          </a:prstGeom>
          <a:noFill/>
          <a:ln cap="flat" cmpd="sng" w="9525">
            <a:solidFill>
              <a:srgbClr val="9C9C9C"/>
            </a:solidFill>
            <a:prstDash val="solid"/>
            <a:round/>
            <a:headEnd len="sm" w="sm" type="none"/>
            <a:tailEnd len="sm" w="sm" type="none"/>
          </a:ln>
        </p:spPr>
      </p:cxnSp>
      <p:cxnSp>
        <p:nvCxnSpPr>
          <p:cNvPr id="1003" name="Google Shape;1003;p67"/>
          <p:cNvCxnSpPr/>
          <p:nvPr/>
        </p:nvCxnSpPr>
        <p:spPr>
          <a:xfrm rot="10800000">
            <a:off x="5257755" y="1698694"/>
            <a:ext cx="0" cy="495600"/>
          </a:xfrm>
          <a:prstGeom prst="straightConnector1">
            <a:avLst/>
          </a:prstGeom>
          <a:noFill/>
          <a:ln cap="flat" cmpd="sng" w="9525">
            <a:solidFill>
              <a:srgbClr val="9C9C9C"/>
            </a:solidFill>
            <a:prstDash val="solid"/>
            <a:round/>
            <a:headEnd len="sm" w="sm" type="none"/>
            <a:tailEnd len="sm" w="sm" type="none"/>
          </a:ln>
        </p:spPr>
      </p:cxnSp>
      <p:cxnSp>
        <p:nvCxnSpPr>
          <p:cNvPr id="1004" name="Google Shape;1004;p67"/>
          <p:cNvCxnSpPr/>
          <p:nvPr/>
        </p:nvCxnSpPr>
        <p:spPr>
          <a:xfrm rot="10800000">
            <a:off x="6344669" y="1698694"/>
            <a:ext cx="0" cy="495600"/>
          </a:xfrm>
          <a:prstGeom prst="straightConnector1">
            <a:avLst/>
          </a:prstGeom>
          <a:noFill/>
          <a:ln cap="flat" cmpd="sng" w="9525">
            <a:solidFill>
              <a:srgbClr val="9C9C9C"/>
            </a:solidFill>
            <a:prstDash val="solid"/>
            <a:round/>
            <a:headEnd len="sm" w="sm" type="none"/>
            <a:tailEnd len="sm" w="sm" type="none"/>
          </a:ln>
        </p:spPr>
      </p:cxnSp>
      <p:sp>
        <p:nvSpPr>
          <p:cNvPr id="1005" name="Google Shape;1005;p67"/>
          <p:cNvSpPr/>
          <p:nvPr/>
        </p:nvSpPr>
        <p:spPr>
          <a:xfrm rot="-5400000">
            <a:off x="2055065" y="1262349"/>
            <a:ext cx="874200" cy="1008600"/>
          </a:xfrm>
          <a:custGeom>
            <a:rect b="b" l="l" r="r" t="t"/>
            <a:pathLst>
              <a:path extrusionOk="0" h="120000" w="120000">
                <a:moveTo>
                  <a:pt x="8688" y="0"/>
                </a:moveTo>
                <a:lnTo>
                  <a:pt x="111311" y="0"/>
                </a:lnTo>
                <a:cubicBezTo>
                  <a:pt x="116111" y="0"/>
                  <a:pt x="120000" y="3372"/>
                  <a:pt x="120000" y="7527"/>
                </a:cubicBezTo>
                <a:lnTo>
                  <a:pt x="120000" y="120000"/>
                </a:lnTo>
                <a:lnTo>
                  <a:pt x="0" y="120000"/>
                </a:lnTo>
                <a:lnTo>
                  <a:pt x="0" y="7527"/>
                </a:lnTo>
                <a:cubicBezTo>
                  <a:pt x="0" y="3372"/>
                  <a:pt x="3888" y="0"/>
                  <a:pt x="8688" y="0"/>
                </a:cubicBezTo>
                <a:close/>
              </a:path>
            </a:pathLst>
          </a:custGeom>
          <a:solidFill>
            <a:srgbClr val="FF4300"/>
          </a:solidFill>
          <a:ln cap="flat" cmpd="sng" w="9525">
            <a:solidFill>
              <a:srgbClr val="000000"/>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pic>
        <p:nvPicPr>
          <p:cNvPr id="1006" name="Google Shape;1006;p67"/>
          <p:cNvPicPr preferRelativeResize="0"/>
          <p:nvPr/>
        </p:nvPicPr>
        <p:blipFill rotWithShape="1">
          <a:blip r:embed="rId5">
            <a:alphaModFix/>
          </a:blip>
          <a:srcRect b="0" l="0" r="0" t="0"/>
          <a:stretch/>
        </p:blipFill>
        <p:spPr>
          <a:xfrm>
            <a:off x="2276098" y="1450915"/>
            <a:ext cx="442200" cy="593100"/>
          </a:xfrm>
          <a:prstGeom prst="rect">
            <a:avLst/>
          </a:prstGeom>
          <a:noFill/>
          <a:ln>
            <a:noFill/>
          </a:ln>
        </p:spPr>
      </p:pic>
      <p:sp>
        <p:nvSpPr>
          <p:cNvPr id="1007" name="Google Shape;1007;p67"/>
          <p:cNvSpPr/>
          <p:nvPr/>
        </p:nvSpPr>
        <p:spPr>
          <a:xfrm>
            <a:off x="3003093" y="1367846"/>
            <a:ext cx="4396800" cy="2622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D2A00"/>
              </a:buClr>
              <a:buFont typeface="Helvetica Neue"/>
              <a:buNone/>
            </a:pPr>
            <a:r>
              <a:rPr b="0" i="0" lang="en" sz="1500" u="none" cap="none" strike="noStrike">
                <a:solidFill>
                  <a:srgbClr val="689DF6"/>
                </a:solidFill>
                <a:latin typeface="Roboto"/>
                <a:ea typeface="Roboto"/>
                <a:cs typeface="Roboto"/>
                <a:sym typeface="Roboto"/>
              </a:rPr>
              <a:t>Analytics Services</a:t>
            </a:r>
            <a:endParaRPr sz="500">
              <a:solidFill>
                <a:srgbClr val="689DF6"/>
              </a:solidFill>
              <a:latin typeface="Roboto"/>
              <a:ea typeface="Roboto"/>
              <a:cs typeface="Roboto"/>
              <a:sym typeface="Roboto"/>
            </a:endParaRPr>
          </a:p>
        </p:txBody>
      </p:sp>
      <p:cxnSp>
        <p:nvCxnSpPr>
          <p:cNvPr id="1008" name="Google Shape;1008;p67"/>
          <p:cNvCxnSpPr/>
          <p:nvPr/>
        </p:nvCxnSpPr>
        <p:spPr>
          <a:xfrm>
            <a:off x="7991531" y="3217791"/>
            <a:ext cx="600" cy="648600"/>
          </a:xfrm>
          <a:prstGeom prst="straightConnector1">
            <a:avLst/>
          </a:prstGeom>
          <a:noFill/>
          <a:ln cap="flat" cmpd="sng" w="19050">
            <a:solidFill>
              <a:srgbClr val="3367D6"/>
            </a:solidFill>
            <a:prstDash val="dot"/>
            <a:round/>
            <a:headEnd len="lg" w="lg" type="triangle"/>
            <a:tailEnd len="sm" w="sm" type="none"/>
          </a:ln>
        </p:spPr>
      </p:cxnSp>
      <p:cxnSp>
        <p:nvCxnSpPr>
          <p:cNvPr id="1009" name="Google Shape;1009;p67"/>
          <p:cNvCxnSpPr/>
          <p:nvPr/>
        </p:nvCxnSpPr>
        <p:spPr>
          <a:xfrm rot="10800000">
            <a:off x="7456794" y="3866606"/>
            <a:ext cx="538800" cy="0"/>
          </a:xfrm>
          <a:prstGeom prst="straightConnector1">
            <a:avLst/>
          </a:prstGeom>
          <a:noFill/>
          <a:ln cap="flat" cmpd="sng" w="19050">
            <a:solidFill>
              <a:srgbClr val="3367D6"/>
            </a:solidFill>
            <a:prstDash val="dot"/>
            <a:round/>
            <a:headEnd len="sm" w="sm" type="none"/>
            <a:tailEnd len="sm" w="sm" type="none"/>
          </a:ln>
        </p:spPr>
      </p:cxnSp>
      <p:sp>
        <p:nvSpPr>
          <p:cNvPr id="1010" name="Google Shape;1010;p67"/>
          <p:cNvSpPr/>
          <p:nvPr/>
        </p:nvSpPr>
        <p:spPr>
          <a:xfrm>
            <a:off x="5980866" y="4438856"/>
            <a:ext cx="1419000" cy="168900"/>
          </a:xfrm>
          <a:prstGeom prst="rect">
            <a:avLst/>
          </a:prstGeom>
          <a:noFill/>
          <a:ln>
            <a:noFill/>
          </a:ln>
        </p:spPr>
        <p:txBody>
          <a:bodyPr anchorCtr="0" anchor="t" bIns="17150" lIns="17150" spcFirstLastPara="1" rIns="17150" wrap="square" tIns="17150">
            <a:noAutofit/>
          </a:bodyPr>
          <a:lstStyle/>
          <a:p>
            <a:pPr indent="0" lvl="0" marL="0" marR="0" rtl="0" algn="r">
              <a:lnSpc>
                <a:spcPct val="100000"/>
              </a:lnSpc>
              <a:spcBef>
                <a:spcPts val="0"/>
              </a:spcBef>
              <a:spcAft>
                <a:spcPts val="0"/>
              </a:spcAft>
              <a:buClr>
                <a:srgbClr val="FD2A00"/>
              </a:buClr>
              <a:buFont typeface="Helvetica Neue"/>
              <a:buNone/>
            </a:pPr>
            <a:r>
              <a:rPr b="0" i="0" lang="en" sz="900" u="none" cap="none" strike="noStrike">
                <a:solidFill>
                  <a:srgbClr val="689DF6"/>
                </a:solidFill>
                <a:latin typeface="Helvetica Neue"/>
                <a:ea typeface="Helvetica Neue"/>
                <a:cs typeface="Helvetica Neue"/>
                <a:sym typeface="Helvetica Neue"/>
              </a:rPr>
              <a:t>Flexible Deployment</a:t>
            </a:r>
            <a:endParaRPr sz="500">
              <a:solidFill>
                <a:srgbClr val="689DF6"/>
              </a:solidFill>
            </a:endParaRPr>
          </a:p>
        </p:txBody>
      </p:sp>
      <p:sp>
        <p:nvSpPr>
          <p:cNvPr id="1011" name="Google Shape;1011;p67"/>
          <p:cNvSpPr/>
          <p:nvPr/>
        </p:nvSpPr>
        <p:spPr>
          <a:xfrm>
            <a:off x="3165910" y="4417650"/>
            <a:ext cx="813000" cy="1689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D2A00"/>
              </a:buClr>
              <a:buFont typeface="Helvetica Neue"/>
              <a:buNone/>
            </a:pPr>
            <a:r>
              <a:rPr b="0" i="0" lang="en" sz="900" u="none" cap="none" strike="noStrike">
                <a:solidFill>
                  <a:srgbClr val="689DF6"/>
                </a:solidFill>
                <a:latin typeface="Helvetica Neue"/>
                <a:ea typeface="Helvetica Neue"/>
                <a:cs typeface="Helvetica Neue"/>
                <a:sym typeface="Helvetica Neue"/>
              </a:rPr>
              <a:t>Self-Service</a:t>
            </a:r>
            <a:endParaRPr sz="500">
              <a:solidFill>
                <a:srgbClr val="689DF6"/>
              </a:solidFill>
            </a:endParaRPr>
          </a:p>
        </p:txBody>
      </p:sp>
      <p:sp>
        <p:nvSpPr>
          <p:cNvPr id="1012" name="Google Shape;1012;p67"/>
          <p:cNvSpPr/>
          <p:nvPr/>
        </p:nvSpPr>
        <p:spPr>
          <a:xfrm>
            <a:off x="4770703" y="4430100"/>
            <a:ext cx="1086900" cy="168900"/>
          </a:xfrm>
          <a:prstGeom prst="rect">
            <a:avLst/>
          </a:prstGeom>
          <a:noFill/>
          <a:ln>
            <a:noFill/>
          </a:ln>
        </p:spPr>
        <p:txBody>
          <a:bodyPr anchorCtr="0" anchor="t" bIns="17150" lIns="17150" spcFirstLastPara="1" rIns="17150" wrap="square" tIns="17150">
            <a:noAutofit/>
          </a:bodyPr>
          <a:lstStyle/>
          <a:p>
            <a:pPr indent="0" lvl="0" marL="0" marR="0" rtl="0" algn="ctr">
              <a:lnSpc>
                <a:spcPct val="100000"/>
              </a:lnSpc>
              <a:spcBef>
                <a:spcPts val="0"/>
              </a:spcBef>
              <a:spcAft>
                <a:spcPts val="0"/>
              </a:spcAft>
              <a:buClr>
                <a:srgbClr val="FD2A00"/>
              </a:buClr>
              <a:buFont typeface="Helvetica Neue"/>
              <a:buNone/>
            </a:pPr>
            <a:r>
              <a:rPr b="0" i="0" lang="en" sz="900" u="none" cap="none" strike="noStrike">
                <a:solidFill>
                  <a:srgbClr val="689DF6"/>
                </a:solidFill>
                <a:latin typeface="Helvetica Neue"/>
                <a:ea typeface="Helvetica Neue"/>
                <a:cs typeface="Helvetica Neue"/>
                <a:sym typeface="Helvetica Neue"/>
              </a:rPr>
              <a:t>State @ Scale</a:t>
            </a:r>
            <a:endParaRPr sz="500">
              <a:solidFill>
                <a:srgbClr val="689DF6"/>
              </a:solidFill>
            </a:endParaRPr>
          </a:p>
        </p:txBody>
      </p:sp>
      <p:sp>
        <p:nvSpPr>
          <p:cNvPr id="1013" name="Google Shape;1013;p67"/>
          <p:cNvSpPr/>
          <p:nvPr/>
        </p:nvSpPr>
        <p:spPr>
          <a:xfrm>
            <a:off x="7849688" y="2591023"/>
            <a:ext cx="291300" cy="241800"/>
          </a:xfrm>
          <a:custGeom>
            <a:rect b="b" l="l" r="r" t="t"/>
            <a:pathLst>
              <a:path extrusionOk="0" h="120000" w="120000">
                <a:moveTo>
                  <a:pt x="106316" y="81861"/>
                </a:moveTo>
                <a:lnTo>
                  <a:pt x="76811" y="68483"/>
                </a:lnTo>
                <a:lnTo>
                  <a:pt x="76811" y="52111"/>
                </a:lnTo>
                <a:cubicBezTo>
                  <a:pt x="85877" y="43727"/>
                  <a:pt x="91811" y="29150"/>
                  <a:pt x="91811" y="12777"/>
                </a:cubicBezTo>
                <a:cubicBezTo>
                  <a:pt x="91811" y="12377"/>
                  <a:pt x="91811" y="11977"/>
                  <a:pt x="91811" y="11583"/>
                </a:cubicBezTo>
                <a:cubicBezTo>
                  <a:pt x="89672" y="11777"/>
                  <a:pt x="87361" y="12177"/>
                  <a:pt x="84888" y="12177"/>
                </a:cubicBezTo>
                <a:cubicBezTo>
                  <a:pt x="77638" y="12177"/>
                  <a:pt x="69727" y="9983"/>
                  <a:pt x="63627" y="0"/>
                </a:cubicBezTo>
                <a:cubicBezTo>
                  <a:pt x="58844" y="6788"/>
                  <a:pt x="49450" y="11977"/>
                  <a:pt x="41044" y="11977"/>
                </a:cubicBezTo>
                <a:cubicBezTo>
                  <a:pt x="37088" y="11977"/>
                  <a:pt x="30988" y="9583"/>
                  <a:pt x="26705" y="7188"/>
                </a:cubicBezTo>
                <a:cubicBezTo>
                  <a:pt x="26538" y="8983"/>
                  <a:pt x="26372" y="10783"/>
                  <a:pt x="26372" y="12777"/>
                </a:cubicBezTo>
                <a:cubicBezTo>
                  <a:pt x="26372" y="30350"/>
                  <a:pt x="33133" y="45522"/>
                  <a:pt x="43188" y="53711"/>
                </a:cubicBezTo>
                <a:lnTo>
                  <a:pt x="43188" y="68483"/>
                </a:lnTo>
                <a:lnTo>
                  <a:pt x="13516" y="81861"/>
                </a:lnTo>
                <a:cubicBezTo>
                  <a:pt x="5438" y="85255"/>
                  <a:pt x="0" y="94844"/>
                  <a:pt x="0" y="105422"/>
                </a:cubicBezTo>
                <a:lnTo>
                  <a:pt x="0" y="120000"/>
                </a:lnTo>
                <a:lnTo>
                  <a:pt x="120000" y="120000"/>
                </a:lnTo>
                <a:lnTo>
                  <a:pt x="120000" y="105422"/>
                </a:lnTo>
                <a:cubicBezTo>
                  <a:pt x="120000" y="94844"/>
                  <a:pt x="114561" y="85455"/>
                  <a:pt x="106316" y="81861"/>
                </a:cubicBezTo>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1014" name="Google Shape;1014;p67"/>
          <p:cNvSpPr/>
          <p:nvPr/>
        </p:nvSpPr>
        <p:spPr>
          <a:xfrm>
            <a:off x="7915097" y="2522079"/>
            <a:ext cx="155100" cy="82500"/>
          </a:xfrm>
          <a:custGeom>
            <a:rect b="b" l="l" r="r" t="t"/>
            <a:pathLst>
              <a:path extrusionOk="0" h="120000" w="120000">
                <a:moveTo>
                  <a:pt x="64022" y="82479"/>
                </a:moveTo>
                <a:lnTo>
                  <a:pt x="67733" y="68342"/>
                </a:lnTo>
                <a:lnTo>
                  <a:pt x="72061" y="81892"/>
                </a:lnTo>
                <a:cubicBezTo>
                  <a:pt x="84433" y="123129"/>
                  <a:pt x="102988" y="121949"/>
                  <a:pt x="120000" y="118415"/>
                </a:cubicBezTo>
                <a:cubicBezTo>
                  <a:pt x="115361" y="51845"/>
                  <a:pt x="90000" y="0"/>
                  <a:pt x="59383" y="0"/>
                </a:cubicBezTo>
                <a:cubicBezTo>
                  <a:pt x="30616" y="0"/>
                  <a:pt x="6494" y="44776"/>
                  <a:pt x="0" y="105458"/>
                </a:cubicBezTo>
                <a:cubicBezTo>
                  <a:pt x="7111" y="111933"/>
                  <a:pt x="18866" y="119595"/>
                  <a:pt x="25361" y="119595"/>
                </a:cubicBezTo>
                <a:cubicBezTo>
                  <a:pt x="40516" y="119595"/>
                  <a:pt x="58761" y="101918"/>
                  <a:pt x="64022" y="82479"/>
                </a:cubicBezTo>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1015" name="Google Shape;1015;p67"/>
          <p:cNvSpPr/>
          <p:nvPr/>
        </p:nvSpPr>
        <p:spPr>
          <a:xfrm>
            <a:off x="8098948" y="2555667"/>
            <a:ext cx="210000" cy="172800"/>
          </a:xfrm>
          <a:custGeom>
            <a:rect b="b" l="l" r="r" t="t"/>
            <a:pathLst>
              <a:path extrusionOk="0" h="120000" w="120000">
                <a:moveTo>
                  <a:pt x="106205" y="81766"/>
                </a:moveTo>
                <a:lnTo>
                  <a:pt x="76783" y="68372"/>
                </a:lnTo>
                <a:lnTo>
                  <a:pt x="76783" y="52183"/>
                </a:lnTo>
                <a:cubicBezTo>
                  <a:pt x="85744" y="43816"/>
                  <a:pt x="91722" y="29300"/>
                  <a:pt x="91722" y="12555"/>
                </a:cubicBezTo>
                <a:cubicBezTo>
                  <a:pt x="91722" y="12277"/>
                  <a:pt x="91722" y="12000"/>
                  <a:pt x="91722" y="11444"/>
                </a:cubicBezTo>
                <a:cubicBezTo>
                  <a:pt x="89655" y="11722"/>
                  <a:pt x="87127" y="12000"/>
                  <a:pt x="84827" y="12000"/>
                </a:cubicBezTo>
                <a:cubicBezTo>
                  <a:pt x="77700" y="12000"/>
                  <a:pt x="69655" y="9766"/>
                  <a:pt x="63677" y="0"/>
                </a:cubicBezTo>
                <a:cubicBezTo>
                  <a:pt x="58850" y="6700"/>
                  <a:pt x="49427" y="12000"/>
                  <a:pt x="40922" y="12000"/>
                </a:cubicBezTo>
                <a:cubicBezTo>
                  <a:pt x="37011" y="12000"/>
                  <a:pt x="31033" y="9488"/>
                  <a:pt x="26666" y="7255"/>
                </a:cubicBezTo>
                <a:cubicBezTo>
                  <a:pt x="26666" y="8927"/>
                  <a:pt x="26438" y="10883"/>
                  <a:pt x="26438" y="12555"/>
                </a:cubicBezTo>
                <a:cubicBezTo>
                  <a:pt x="26438" y="30138"/>
                  <a:pt x="33105" y="45488"/>
                  <a:pt x="43216" y="53583"/>
                </a:cubicBezTo>
                <a:lnTo>
                  <a:pt x="43216" y="68372"/>
                </a:lnTo>
                <a:lnTo>
                  <a:pt x="13561" y="81766"/>
                </a:lnTo>
                <a:cubicBezTo>
                  <a:pt x="5516" y="85394"/>
                  <a:pt x="0" y="94883"/>
                  <a:pt x="0" y="105488"/>
                </a:cubicBezTo>
                <a:lnTo>
                  <a:pt x="0" y="120000"/>
                </a:lnTo>
                <a:lnTo>
                  <a:pt x="120000" y="120000"/>
                </a:lnTo>
                <a:lnTo>
                  <a:pt x="120000" y="105488"/>
                </a:lnTo>
                <a:cubicBezTo>
                  <a:pt x="120000" y="94883"/>
                  <a:pt x="114255" y="85394"/>
                  <a:pt x="106205" y="81766"/>
                </a:cubicBezTo>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1016" name="Google Shape;1016;p67"/>
          <p:cNvSpPr/>
          <p:nvPr/>
        </p:nvSpPr>
        <p:spPr>
          <a:xfrm>
            <a:off x="8146679" y="2506168"/>
            <a:ext cx="111000" cy="58200"/>
          </a:xfrm>
          <a:custGeom>
            <a:rect b="b" l="l" r="r" t="t"/>
            <a:pathLst>
              <a:path extrusionOk="0" h="120000" w="120000">
                <a:moveTo>
                  <a:pt x="64316" y="82607"/>
                </a:moveTo>
                <a:lnTo>
                  <a:pt x="68200" y="68561"/>
                </a:lnTo>
                <a:lnTo>
                  <a:pt x="72088" y="81781"/>
                </a:lnTo>
                <a:cubicBezTo>
                  <a:pt x="84605" y="123082"/>
                  <a:pt x="103166" y="122256"/>
                  <a:pt x="120000" y="118125"/>
                </a:cubicBezTo>
                <a:cubicBezTo>
                  <a:pt x="115683" y="51216"/>
                  <a:pt x="90216" y="0"/>
                  <a:pt x="59566" y="0"/>
                </a:cubicBezTo>
                <a:cubicBezTo>
                  <a:pt x="31077" y="0"/>
                  <a:pt x="6905" y="44606"/>
                  <a:pt x="0" y="105737"/>
                </a:cubicBezTo>
                <a:cubicBezTo>
                  <a:pt x="7338" y="111515"/>
                  <a:pt x="18994" y="119777"/>
                  <a:pt x="25466" y="119777"/>
                </a:cubicBezTo>
                <a:cubicBezTo>
                  <a:pt x="40577" y="119777"/>
                  <a:pt x="58705" y="102432"/>
                  <a:pt x="64316" y="82607"/>
                </a:cubicBezTo>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1017" name="Google Shape;1017;p67"/>
          <p:cNvSpPr/>
          <p:nvPr/>
        </p:nvSpPr>
        <p:spPr>
          <a:xfrm>
            <a:off x="7701192" y="2555667"/>
            <a:ext cx="210000" cy="172800"/>
          </a:xfrm>
          <a:custGeom>
            <a:rect b="b" l="l" r="r" t="t"/>
            <a:pathLst>
              <a:path extrusionOk="0" h="120000" w="120000">
                <a:moveTo>
                  <a:pt x="106205" y="81766"/>
                </a:moveTo>
                <a:lnTo>
                  <a:pt x="76783" y="68372"/>
                </a:lnTo>
                <a:lnTo>
                  <a:pt x="76783" y="52183"/>
                </a:lnTo>
                <a:cubicBezTo>
                  <a:pt x="85744" y="43816"/>
                  <a:pt x="91722" y="29300"/>
                  <a:pt x="91722" y="12555"/>
                </a:cubicBezTo>
                <a:cubicBezTo>
                  <a:pt x="91722" y="12277"/>
                  <a:pt x="91722" y="12000"/>
                  <a:pt x="91722" y="11444"/>
                </a:cubicBezTo>
                <a:cubicBezTo>
                  <a:pt x="89655" y="11722"/>
                  <a:pt x="87355" y="12000"/>
                  <a:pt x="84827" y="12000"/>
                </a:cubicBezTo>
                <a:cubicBezTo>
                  <a:pt x="77700" y="12000"/>
                  <a:pt x="69655" y="9766"/>
                  <a:pt x="63677" y="0"/>
                </a:cubicBezTo>
                <a:cubicBezTo>
                  <a:pt x="58850" y="6700"/>
                  <a:pt x="49427" y="12000"/>
                  <a:pt x="40922" y="12000"/>
                </a:cubicBezTo>
                <a:cubicBezTo>
                  <a:pt x="37238" y="12000"/>
                  <a:pt x="31033" y="9488"/>
                  <a:pt x="26666" y="7255"/>
                </a:cubicBezTo>
                <a:cubicBezTo>
                  <a:pt x="26666" y="8927"/>
                  <a:pt x="26438" y="10883"/>
                  <a:pt x="26438" y="12555"/>
                </a:cubicBezTo>
                <a:cubicBezTo>
                  <a:pt x="26438" y="30138"/>
                  <a:pt x="33333" y="45488"/>
                  <a:pt x="43216" y="53583"/>
                </a:cubicBezTo>
                <a:lnTo>
                  <a:pt x="43216" y="68372"/>
                </a:lnTo>
                <a:lnTo>
                  <a:pt x="13794" y="81766"/>
                </a:lnTo>
                <a:cubicBezTo>
                  <a:pt x="5516" y="85394"/>
                  <a:pt x="0" y="94883"/>
                  <a:pt x="0" y="105488"/>
                </a:cubicBezTo>
                <a:lnTo>
                  <a:pt x="0" y="120000"/>
                </a:lnTo>
                <a:lnTo>
                  <a:pt x="120000" y="120000"/>
                </a:lnTo>
                <a:lnTo>
                  <a:pt x="120000" y="105488"/>
                </a:lnTo>
                <a:cubicBezTo>
                  <a:pt x="120000" y="94883"/>
                  <a:pt x="114483" y="85394"/>
                  <a:pt x="106205" y="81766"/>
                </a:cubicBezTo>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1018" name="Google Shape;1018;p67"/>
          <p:cNvSpPr/>
          <p:nvPr/>
        </p:nvSpPr>
        <p:spPr>
          <a:xfrm>
            <a:off x="7748923" y="2506168"/>
            <a:ext cx="111000" cy="58200"/>
          </a:xfrm>
          <a:custGeom>
            <a:rect b="b" l="l" r="r" t="t"/>
            <a:pathLst>
              <a:path extrusionOk="0" h="120000" w="120000">
                <a:moveTo>
                  <a:pt x="63883" y="82607"/>
                </a:moveTo>
                <a:lnTo>
                  <a:pt x="67772" y="68561"/>
                </a:lnTo>
                <a:lnTo>
                  <a:pt x="72088" y="81781"/>
                </a:lnTo>
                <a:cubicBezTo>
                  <a:pt x="84172" y="123082"/>
                  <a:pt x="102733" y="122256"/>
                  <a:pt x="120000" y="118125"/>
                </a:cubicBezTo>
                <a:cubicBezTo>
                  <a:pt x="115250" y="51216"/>
                  <a:pt x="89783" y="0"/>
                  <a:pt x="59138" y="0"/>
                </a:cubicBezTo>
                <a:cubicBezTo>
                  <a:pt x="30650" y="0"/>
                  <a:pt x="6472" y="44606"/>
                  <a:pt x="0" y="105737"/>
                </a:cubicBezTo>
                <a:cubicBezTo>
                  <a:pt x="6905" y="111515"/>
                  <a:pt x="18994" y="119777"/>
                  <a:pt x="25033" y="119777"/>
                </a:cubicBezTo>
                <a:cubicBezTo>
                  <a:pt x="40577" y="119777"/>
                  <a:pt x="58705" y="102432"/>
                  <a:pt x="63883" y="82607"/>
                </a:cubicBezTo>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1019" name="Google Shape;1019;p67"/>
          <p:cNvSpPr/>
          <p:nvPr/>
        </p:nvSpPr>
        <p:spPr>
          <a:xfrm>
            <a:off x="7771904" y="1968765"/>
            <a:ext cx="446700" cy="504600"/>
          </a:xfrm>
          <a:custGeom>
            <a:rect b="b" l="l" r="r" t="t"/>
            <a:pathLst>
              <a:path extrusionOk="0" h="120000" w="120000">
                <a:moveTo>
                  <a:pt x="116444" y="29568"/>
                </a:moveTo>
                <a:lnTo>
                  <a:pt x="58166" y="29568"/>
                </a:lnTo>
                <a:cubicBezTo>
                  <a:pt x="55366" y="29568"/>
                  <a:pt x="53644" y="26993"/>
                  <a:pt x="55044" y="24899"/>
                </a:cubicBezTo>
                <a:lnTo>
                  <a:pt x="67322" y="6119"/>
                </a:lnTo>
                <a:cubicBezTo>
                  <a:pt x="68294" y="4596"/>
                  <a:pt x="67755" y="2693"/>
                  <a:pt x="66033" y="1836"/>
                </a:cubicBezTo>
                <a:lnTo>
                  <a:pt x="63338" y="403"/>
                </a:lnTo>
                <a:cubicBezTo>
                  <a:pt x="61616" y="-453"/>
                  <a:pt x="59461" y="117"/>
                  <a:pt x="58494" y="1545"/>
                </a:cubicBezTo>
                <a:lnTo>
                  <a:pt x="29300" y="46243"/>
                </a:lnTo>
                <a:cubicBezTo>
                  <a:pt x="27900" y="48342"/>
                  <a:pt x="24561" y="48342"/>
                  <a:pt x="23161" y="46243"/>
                </a:cubicBezTo>
                <a:lnTo>
                  <a:pt x="10877" y="27469"/>
                </a:lnTo>
                <a:cubicBezTo>
                  <a:pt x="9911" y="25946"/>
                  <a:pt x="7755" y="25470"/>
                  <a:pt x="6033" y="26326"/>
                </a:cubicBezTo>
                <a:lnTo>
                  <a:pt x="3338" y="27659"/>
                </a:lnTo>
                <a:cubicBezTo>
                  <a:pt x="1616" y="28516"/>
                  <a:pt x="1077" y="30520"/>
                  <a:pt x="2044" y="31948"/>
                </a:cubicBezTo>
                <a:lnTo>
                  <a:pt x="31133" y="76646"/>
                </a:lnTo>
                <a:cubicBezTo>
                  <a:pt x="32533" y="78745"/>
                  <a:pt x="30805" y="81315"/>
                  <a:pt x="28116" y="81315"/>
                </a:cubicBezTo>
                <a:lnTo>
                  <a:pt x="3555" y="81315"/>
                </a:lnTo>
                <a:cubicBezTo>
                  <a:pt x="1616" y="81315"/>
                  <a:pt x="0" y="82749"/>
                  <a:pt x="0" y="84462"/>
                </a:cubicBezTo>
                <a:lnTo>
                  <a:pt x="0" y="87228"/>
                </a:lnTo>
                <a:cubicBezTo>
                  <a:pt x="0" y="89036"/>
                  <a:pt x="1616" y="90369"/>
                  <a:pt x="3555" y="90369"/>
                </a:cubicBezTo>
                <a:lnTo>
                  <a:pt x="61833" y="90369"/>
                </a:lnTo>
                <a:cubicBezTo>
                  <a:pt x="64633" y="90369"/>
                  <a:pt x="66355" y="93040"/>
                  <a:pt x="64955" y="95134"/>
                </a:cubicBezTo>
                <a:lnTo>
                  <a:pt x="52677" y="113913"/>
                </a:lnTo>
                <a:cubicBezTo>
                  <a:pt x="51705" y="115436"/>
                  <a:pt x="52244" y="117340"/>
                  <a:pt x="53966" y="118197"/>
                </a:cubicBezTo>
                <a:lnTo>
                  <a:pt x="56661" y="119535"/>
                </a:lnTo>
                <a:cubicBezTo>
                  <a:pt x="58383" y="120487"/>
                  <a:pt x="60538" y="119916"/>
                  <a:pt x="61505" y="118393"/>
                </a:cubicBezTo>
                <a:lnTo>
                  <a:pt x="90700" y="73790"/>
                </a:lnTo>
                <a:cubicBezTo>
                  <a:pt x="92100" y="71690"/>
                  <a:pt x="95438" y="71690"/>
                  <a:pt x="96838" y="73790"/>
                </a:cubicBezTo>
                <a:lnTo>
                  <a:pt x="109122" y="92564"/>
                </a:lnTo>
                <a:cubicBezTo>
                  <a:pt x="110088" y="94087"/>
                  <a:pt x="112244" y="94563"/>
                  <a:pt x="113966" y="93706"/>
                </a:cubicBezTo>
                <a:lnTo>
                  <a:pt x="116661" y="92278"/>
                </a:lnTo>
                <a:cubicBezTo>
                  <a:pt x="118383" y="91422"/>
                  <a:pt x="118922" y="89512"/>
                  <a:pt x="117955" y="87989"/>
                </a:cubicBezTo>
                <a:lnTo>
                  <a:pt x="88866" y="43387"/>
                </a:lnTo>
                <a:cubicBezTo>
                  <a:pt x="87466" y="41287"/>
                  <a:pt x="89194" y="38622"/>
                  <a:pt x="91883" y="38622"/>
                </a:cubicBezTo>
                <a:lnTo>
                  <a:pt x="116444" y="38622"/>
                </a:lnTo>
                <a:cubicBezTo>
                  <a:pt x="118383" y="38622"/>
                  <a:pt x="120000" y="37284"/>
                  <a:pt x="120000" y="35475"/>
                </a:cubicBezTo>
                <a:lnTo>
                  <a:pt x="120000" y="32709"/>
                </a:lnTo>
                <a:cubicBezTo>
                  <a:pt x="120000" y="30996"/>
                  <a:pt x="118383" y="29568"/>
                  <a:pt x="116444" y="29568"/>
                </a:cubicBezTo>
                <a:close/>
                <a:moveTo>
                  <a:pt x="59566" y="71024"/>
                </a:moveTo>
                <a:cubicBezTo>
                  <a:pt x="52677" y="71024"/>
                  <a:pt x="47072" y="66164"/>
                  <a:pt x="47072" y="59966"/>
                </a:cubicBezTo>
                <a:cubicBezTo>
                  <a:pt x="47072" y="53868"/>
                  <a:pt x="52677" y="48913"/>
                  <a:pt x="59566" y="48913"/>
                </a:cubicBezTo>
                <a:cubicBezTo>
                  <a:pt x="66461" y="48913"/>
                  <a:pt x="72066" y="53868"/>
                  <a:pt x="72066" y="59966"/>
                </a:cubicBezTo>
                <a:cubicBezTo>
                  <a:pt x="72066" y="66164"/>
                  <a:pt x="66461" y="71024"/>
                  <a:pt x="59566" y="71024"/>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sp>
        <p:nvSpPr>
          <p:cNvPr id="1020" name="Google Shape;1020;p67"/>
          <p:cNvSpPr/>
          <p:nvPr/>
        </p:nvSpPr>
        <p:spPr>
          <a:xfrm>
            <a:off x="725536" y="4014628"/>
            <a:ext cx="871500" cy="407100"/>
          </a:xfrm>
          <a:prstGeom prst="rect">
            <a:avLst/>
          </a:prstGeom>
          <a:noFill/>
          <a:ln>
            <a:noFill/>
          </a:ln>
        </p:spPr>
        <p:txBody>
          <a:bodyPr anchorCtr="0" anchor="t" bIns="34325" lIns="34325" spcFirstLastPara="1" rIns="34325" wrap="square" tIns="34325">
            <a:noAutofit/>
          </a:bodyPr>
          <a:lstStyle/>
          <a:p>
            <a:pPr indent="0" lvl="0" marL="0" marR="0" rtl="0" algn="ctr">
              <a:lnSpc>
                <a:spcPct val="100000"/>
              </a:lnSpc>
              <a:spcBef>
                <a:spcPts val="0"/>
              </a:spcBef>
              <a:spcAft>
                <a:spcPts val="0"/>
              </a:spcAft>
              <a:buClr>
                <a:srgbClr val="2D2D2D"/>
              </a:buClr>
              <a:buFont typeface="Helvetica Neue"/>
              <a:buNone/>
            </a:pPr>
            <a:r>
              <a:rPr b="0" i="0" lang="en" sz="1000" u="none" cap="none" strike="noStrike">
                <a:solidFill>
                  <a:schemeClr val="dk2"/>
                </a:solidFill>
                <a:latin typeface="Roboto"/>
                <a:ea typeface="Roboto"/>
                <a:cs typeface="Roboto"/>
                <a:sym typeface="Roboto"/>
              </a:rPr>
              <a:t>Connected </a:t>
            </a:r>
            <a:endParaRPr sz="1000">
              <a:solidFill>
                <a:schemeClr val="dk2"/>
              </a:solidFill>
              <a:latin typeface="Roboto"/>
              <a:ea typeface="Roboto"/>
              <a:cs typeface="Roboto"/>
              <a:sym typeface="Roboto"/>
            </a:endParaRPr>
          </a:p>
          <a:p>
            <a:pPr indent="0" lvl="0" marL="0" marR="0" rtl="0" algn="ctr">
              <a:lnSpc>
                <a:spcPct val="100000"/>
              </a:lnSpc>
              <a:spcBef>
                <a:spcPts val="0"/>
              </a:spcBef>
              <a:spcAft>
                <a:spcPts val="0"/>
              </a:spcAft>
              <a:buClr>
                <a:srgbClr val="2D2D2D"/>
              </a:buClr>
              <a:buFont typeface="Helvetica Neue"/>
              <a:buNone/>
            </a:pPr>
            <a:r>
              <a:rPr b="0" i="0" lang="en" sz="1000" u="none" cap="none" strike="noStrike">
                <a:solidFill>
                  <a:schemeClr val="dk2"/>
                </a:solidFill>
                <a:latin typeface="Roboto"/>
                <a:ea typeface="Roboto"/>
                <a:cs typeface="Roboto"/>
                <a:sym typeface="Roboto"/>
              </a:rPr>
              <a:t>Experience</a:t>
            </a:r>
            <a:endParaRPr sz="1000">
              <a:solidFill>
                <a:schemeClr val="dk2"/>
              </a:solidFill>
              <a:latin typeface="Roboto"/>
              <a:ea typeface="Roboto"/>
              <a:cs typeface="Roboto"/>
              <a:sym typeface="Roboto"/>
            </a:endParaRPr>
          </a:p>
        </p:txBody>
      </p:sp>
      <p:sp>
        <p:nvSpPr>
          <p:cNvPr id="1021" name="Google Shape;1021;p67"/>
          <p:cNvSpPr/>
          <p:nvPr/>
        </p:nvSpPr>
        <p:spPr>
          <a:xfrm>
            <a:off x="962298" y="3368275"/>
            <a:ext cx="507300" cy="662100"/>
          </a:xfrm>
          <a:prstGeom prst="rect">
            <a:avLst/>
          </a:prstGeom>
          <a:solidFill>
            <a:srgbClr val="FFFFFF"/>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5A5A5A"/>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grpSp>
        <p:nvGrpSpPr>
          <p:cNvPr id="1022" name="Google Shape;1022;p67"/>
          <p:cNvGrpSpPr/>
          <p:nvPr/>
        </p:nvGrpSpPr>
        <p:grpSpPr>
          <a:xfrm>
            <a:off x="677650" y="903379"/>
            <a:ext cx="1008563" cy="1025569"/>
            <a:chOff x="-100160" y="-2"/>
            <a:chExt cx="2689500" cy="2734851"/>
          </a:xfrm>
        </p:grpSpPr>
        <p:sp>
          <p:nvSpPr>
            <p:cNvPr id="1023" name="Google Shape;1023;p67"/>
            <p:cNvSpPr/>
            <p:nvPr/>
          </p:nvSpPr>
          <p:spPr>
            <a:xfrm>
              <a:off x="-100160" y="2105749"/>
              <a:ext cx="2689500" cy="629100"/>
            </a:xfrm>
            <a:prstGeom prst="rect">
              <a:avLst/>
            </a:prstGeom>
            <a:noFill/>
            <a:ln>
              <a:noFill/>
            </a:ln>
          </p:spPr>
          <p:txBody>
            <a:bodyPr anchorCtr="0" anchor="t" bIns="34325" lIns="34325" spcFirstLastPara="1" rIns="34325" wrap="square" tIns="34325">
              <a:noAutofit/>
            </a:bodyPr>
            <a:lstStyle/>
            <a:p>
              <a:pPr indent="0" lvl="0" marL="0" marR="0" rtl="0" algn="ctr">
                <a:lnSpc>
                  <a:spcPct val="80000"/>
                </a:lnSpc>
                <a:spcBef>
                  <a:spcPts val="0"/>
                </a:spcBef>
                <a:spcAft>
                  <a:spcPts val="0"/>
                </a:spcAft>
                <a:buClr>
                  <a:srgbClr val="2E2E2E"/>
                </a:buClr>
                <a:buFont typeface="Helvetica Neue"/>
                <a:buNone/>
              </a:pPr>
              <a:r>
                <a:rPr b="0" i="0" lang="en" sz="1000" u="none" cap="none" strike="noStrike">
                  <a:solidFill>
                    <a:schemeClr val="dk2"/>
                  </a:solidFill>
                  <a:latin typeface="Roboto"/>
                  <a:ea typeface="Roboto"/>
                  <a:cs typeface="Roboto"/>
                  <a:sym typeface="Roboto"/>
                </a:rPr>
                <a:t>Business User</a:t>
              </a:r>
              <a:endParaRPr sz="1000">
                <a:solidFill>
                  <a:schemeClr val="dk2"/>
                </a:solidFill>
                <a:latin typeface="Roboto"/>
                <a:ea typeface="Roboto"/>
                <a:cs typeface="Roboto"/>
                <a:sym typeface="Roboto"/>
              </a:endParaRPr>
            </a:p>
          </p:txBody>
        </p:sp>
        <p:grpSp>
          <p:nvGrpSpPr>
            <p:cNvPr id="1024" name="Google Shape;1024;p67"/>
            <p:cNvGrpSpPr/>
            <p:nvPr/>
          </p:nvGrpSpPr>
          <p:grpSpPr>
            <a:xfrm>
              <a:off x="372816" y="-2"/>
              <a:ext cx="1577700" cy="1981481"/>
              <a:chOff x="0" y="-2"/>
              <a:chExt cx="1577700" cy="1981481"/>
            </a:xfrm>
          </p:grpSpPr>
          <p:sp>
            <p:nvSpPr>
              <p:cNvPr id="1025" name="Google Shape;1025;p67"/>
              <p:cNvSpPr/>
              <p:nvPr/>
            </p:nvSpPr>
            <p:spPr>
              <a:xfrm>
                <a:off x="0" y="1373679"/>
                <a:ext cx="1577700" cy="607800"/>
              </a:xfrm>
              <a:custGeom>
                <a:rect b="b" l="l" r="r" t="t"/>
                <a:pathLst>
                  <a:path extrusionOk="0" h="120000" w="120000">
                    <a:moveTo>
                      <a:pt x="120000" y="120000"/>
                    </a:moveTo>
                    <a:lnTo>
                      <a:pt x="120000" y="57066"/>
                    </a:lnTo>
                    <a:cubicBezTo>
                      <a:pt x="120000" y="25500"/>
                      <a:pt x="102655" y="0"/>
                      <a:pt x="81227" y="0"/>
                    </a:cubicBezTo>
                    <a:lnTo>
                      <a:pt x="38816" y="0"/>
                    </a:lnTo>
                    <a:cubicBezTo>
                      <a:pt x="17388" y="0"/>
                      <a:pt x="0" y="25500"/>
                      <a:pt x="0" y="57066"/>
                    </a:cubicBezTo>
                    <a:lnTo>
                      <a:pt x="0" y="120000"/>
                    </a:lnTo>
                    <a:lnTo>
                      <a:pt x="120000" y="120000"/>
                    </a:lnTo>
                  </a:path>
                </a:pathLst>
              </a:custGeom>
              <a:solidFill>
                <a:srgbClr val="3367D6"/>
              </a:solidFill>
              <a:ln>
                <a:noFill/>
              </a:ln>
            </p:spPr>
            <p:txBody>
              <a:bodyPr anchorCtr="0" anchor="ctr" bIns="17150" lIns="17150" spcFirstLastPara="1" rIns="17150" wrap="square" tIns="17150">
                <a:noAutofit/>
              </a:bodyPr>
              <a:lstStyle/>
              <a:p>
                <a:pPr indent="0" lvl="0" marL="0" marR="0" rtl="0" algn="l">
                  <a:lnSpc>
                    <a:spcPct val="100000"/>
                  </a:lnSpc>
                  <a:spcBef>
                    <a:spcPts val="0"/>
                  </a:spcBef>
                  <a:spcAft>
                    <a:spcPts val="0"/>
                  </a:spcAft>
                  <a:buClr>
                    <a:srgbClr val="2E2E2E"/>
                  </a:buClr>
                  <a:buFont typeface="Helvetica Neue"/>
                  <a:buNone/>
                </a:pPr>
                <a:r>
                  <a:t/>
                </a:r>
                <a:endParaRPr b="0" i="0" sz="1000" u="none" cap="none" strike="noStrike">
                  <a:solidFill>
                    <a:schemeClr val="dk2"/>
                  </a:solidFill>
                  <a:latin typeface="Roboto"/>
                  <a:ea typeface="Roboto"/>
                  <a:cs typeface="Roboto"/>
                  <a:sym typeface="Roboto"/>
                </a:endParaRPr>
              </a:p>
            </p:txBody>
          </p:sp>
          <p:grpSp>
            <p:nvGrpSpPr>
              <p:cNvPr id="1026" name="Google Shape;1026;p67"/>
              <p:cNvGrpSpPr/>
              <p:nvPr/>
            </p:nvGrpSpPr>
            <p:grpSpPr>
              <a:xfrm>
                <a:off x="330296" y="-2"/>
                <a:ext cx="943500" cy="1116831"/>
                <a:chOff x="0" y="0"/>
                <a:chExt cx="943500" cy="1116831"/>
              </a:xfrm>
            </p:grpSpPr>
            <p:sp>
              <p:nvSpPr>
                <p:cNvPr id="1027" name="Google Shape;1027;p67"/>
                <p:cNvSpPr/>
                <p:nvPr/>
              </p:nvSpPr>
              <p:spPr>
                <a:xfrm>
                  <a:off x="19403" y="0"/>
                  <a:ext cx="918900" cy="485700"/>
                </a:xfrm>
                <a:custGeom>
                  <a:rect b="b" l="l" r="r" t="t"/>
                  <a:pathLst>
                    <a:path extrusionOk="0" h="120000" w="120000">
                      <a:moveTo>
                        <a:pt x="62805" y="81329"/>
                      </a:moveTo>
                      <a:lnTo>
                        <a:pt x="67566" y="64064"/>
                      </a:lnTo>
                      <a:lnTo>
                        <a:pt x="72677" y="80964"/>
                      </a:lnTo>
                      <a:cubicBezTo>
                        <a:pt x="84572" y="120318"/>
                        <a:pt x="104677" y="125060"/>
                        <a:pt x="120000" y="116236"/>
                      </a:cubicBezTo>
                      <a:cubicBezTo>
                        <a:pt x="115366" y="50487"/>
                        <a:pt x="89922" y="0"/>
                        <a:pt x="59233" y="0"/>
                      </a:cubicBezTo>
                      <a:cubicBezTo>
                        <a:pt x="31066" y="0"/>
                        <a:pt x="7311" y="42514"/>
                        <a:pt x="0" y="100314"/>
                      </a:cubicBezTo>
                      <a:cubicBezTo>
                        <a:pt x="6405" y="108067"/>
                        <a:pt x="19950" y="116473"/>
                        <a:pt x="25638" y="116473"/>
                      </a:cubicBezTo>
                      <a:cubicBezTo>
                        <a:pt x="40283" y="116473"/>
                        <a:pt x="57650" y="100048"/>
                        <a:pt x="62805" y="81329"/>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000" u="none" cap="none" strike="noStrike">
                    <a:solidFill>
                      <a:schemeClr val="dk2"/>
                    </a:solidFill>
                    <a:latin typeface="Roboto"/>
                    <a:ea typeface="Roboto"/>
                    <a:cs typeface="Roboto"/>
                    <a:sym typeface="Roboto"/>
                  </a:endParaRPr>
                </a:p>
              </p:txBody>
            </p:sp>
            <p:sp>
              <p:nvSpPr>
                <p:cNvPr id="1028" name="Google Shape;1028;p67"/>
                <p:cNvSpPr/>
                <p:nvPr/>
              </p:nvSpPr>
              <p:spPr>
                <a:xfrm>
                  <a:off x="0" y="424131"/>
                  <a:ext cx="943500" cy="692700"/>
                </a:xfrm>
                <a:custGeom>
                  <a:rect b="b" l="l" r="r" t="t"/>
                  <a:pathLst>
                    <a:path extrusionOk="0" h="120000" w="120000">
                      <a:moveTo>
                        <a:pt x="106538" y="25572"/>
                      </a:moveTo>
                      <a:cubicBezTo>
                        <a:pt x="93188" y="25572"/>
                        <a:pt x="78777" y="18772"/>
                        <a:pt x="68116" y="0"/>
                      </a:cubicBezTo>
                      <a:cubicBezTo>
                        <a:pt x="58816" y="13388"/>
                        <a:pt x="42327" y="23161"/>
                        <a:pt x="27283" y="23161"/>
                      </a:cubicBezTo>
                      <a:cubicBezTo>
                        <a:pt x="20755" y="23161"/>
                        <a:pt x="8983" y="18422"/>
                        <a:pt x="388" y="12433"/>
                      </a:cubicBezTo>
                      <a:cubicBezTo>
                        <a:pt x="150" y="15950"/>
                        <a:pt x="0" y="19505"/>
                        <a:pt x="0" y="23127"/>
                      </a:cubicBezTo>
                      <a:cubicBezTo>
                        <a:pt x="0" y="27288"/>
                        <a:pt x="177" y="31405"/>
                        <a:pt x="500" y="35466"/>
                      </a:cubicBezTo>
                      <a:cubicBezTo>
                        <a:pt x="600" y="36750"/>
                        <a:pt x="805" y="37983"/>
                        <a:pt x="938" y="39255"/>
                      </a:cubicBezTo>
                      <a:cubicBezTo>
                        <a:pt x="1227" y="42011"/>
                        <a:pt x="1511" y="44772"/>
                        <a:pt x="1944" y="47455"/>
                      </a:cubicBezTo>
                      <a:cubicBezTo>
                        <a:pt x="2177" y="48894"/>
                        <a:pt x="2511" y="50266"/>
                        <a:pt x="2783" y="51683"/>
                      </a:cubicBezTo>
                      <a:cubicBezTo>
                        <a:pt x="3250" y="54127"/>
                        <a:pt x="3705" y="56588"/>
                        <a:pt x="4294" y="58961"/>
                      </a:cubicBezTo>
                      <a:cubicBezTo>
                        <a:pt x="4655" y="60411"/>
                        <a:pt x="5111" y="61794"/>
                        <a:pt x="5511" y="63211"/>
                      </a:cubicBezTo>
                      <a:cubicBezTo>
                        <a:pt x="6144" y="65444"/>
                        <a:pt x="6766" y="67688"/>
                        <a:pt x="7505" y="69827"/>
                      </a:cubicBezTo>
                      <a:cubicBezTo>
                        <a:pt x="7994" y="71266"/>
                        <a:pt x="8577" y="72622"/>
                        <a:pt x="9111" y="74016"/>
                      </a:cubicBezTo>
                      <a:cubicBezTo>
                        <a:pt x="9888" y="76022"/>
                        <a:pt x="10650" y="78033"/>
                        <a:pt x="11516" y="79944"/>
                      </a:cubicBezTo>
                      <a:cubicBezTo>
                        <a:pt x="12150" y="81344"/>
                        <a:pt x="12861" y="82655"/>
                        <a:pt x="13544" y="84000"/>
                      </a:cubicBezTo>
                      <a:cubicBezTo>
                        <a:pt x="14433" y="85761"/>
                        <a:pt x="15322" y="87527"/>
                        <a:pt x="16288" y="89188"/>
                      </a:cubicBezTo>
                      <a:cubicBezTo>
                        <a:pt x="17066" y="90522"/>
                        <a:pt x="17911" y="91755"/>
                        <a:pt x="18738" y="93022"/>
                      </a:cubicBezTo>
                      <a:cubicBezTo>
                        <a:pt x="19733" y="94533"/>
                        <a:pt x="20722" y="96055"/>
                        <a:pt x="21783" y="97461"/>
                      </a:cubicBezTo>
                      <a:cubicBezTo>
                        <a:pt x="22688" y="98672"/>
                        <a:pt x="23661" y="99777"/>
                        <a:pt x="24616" y="100911"/>
                      </a:cubicBezTo>
                      <a:cubicBezTo>
                        <a:pt x="26044" y="102583"/>
                        <a:pt x="27450" y="104300"/>
                        <a:pt x="28977" y="105788"/>
                      </a:cubicBezTo>
                      <a:lnTo>
                        <a:pt x="28977" y="105888"/>
                      </a:lnTo>
                      <a:lnTo>
                        <a:pt x="29233" y="105872"/>
                      </a:lnTo>
                      <a:cubicBezTo>
                        <a:pt x="38022" y="114794"/>
                        <a:pt x="48605" y="120000"/>
                        <a:pt x="60000" y="120000"/>
                      </a:cubicBezTo>
                      <a:cubicBezTo>
                        <a:pt x="72961" y="120000"/>
                        <a:pt x="84872" y="113255"/>
                        <a:pt x="94288" y="101977"/>
                      </a:cubicBezTo>
                      <a:lnTo>
                        <a:pt x="94705" y="101955"/>
                      </a:lnTo>
                      <a:lnTo>
                        <a:pt x="94705" y="101872"/>
                      </a:lnTo>
                      <a:cubicBezTo>
                        <a:pt x="96072" y="100316"/>
                        <a:pt x="97316" y="98572"/>
                        <a:pt x="98583" y="96861"/>
                      </a:cubicBezTo>
                      <a:cubicBezTo>
                        <a:pt x="99400" y="95761"/>
                        <a:pt x="100227" y="94677"/>
                        <a:pt x="101000" y="93522"/>
                      </a:cubicBezTo>
                      <a:cubicBezTo>
                        <a:pt x="102016" y="91988"/>
                        <a:pt x="102966" y="90366"/>
                        <a:pt x="103905" y="88738"/>
                      </a:cubicBezTo>
                      <a:cubicBezTo>
                        <a:pt x="104538" y="87655"/>
                        <a:pt x="105183" y="86600"/>
                        <a:pt x="105777" y="85477"/>
                      </a:cubicBezTo>
                      <a:cubicBezTo>
                        <a:pt x="106800" y="83538"/>
                        <a:pt x="107738" y="81505"/>
                        <a:pt x="108661" y="79455"/>
                      </a:cubicBezTo>
                      <a:cubicBezTo>
                        <a:pt x="109083" y="78522"/>
                        <a:pt x="109527" y="77622"/>
                        <a:pt x="109927" y="76666"/>
                      </a:cubicBezTo>
                      <a:cubicBezTo>
                        <a:pt x="110916" y="74283"/>
                        <a:pt x="111800" y="71805"/>
                        <a:pt x="112650" y="69300"/>
                      </a:cubicBezTo>
                      <a:cubicBezTo>
                        <a:pt x="112905" y="68555"/>
                        <a:pt x="113188" y="67844"/>
                        <a:pt x="113427" y="67094"/>
                      </a:cubicBezTo>
                      <a:cubicBezTo>
                        <a:pt x="114300" y="64355"/>
                        <a:pt x="115055" y="61516"/>
                        <a:pt x="115761" y="58650"/>
                      </a:cubicBezTo>
                      <a:cubicBezTo>
                        <a:pt x="115911" y="58033"/>
                        <a:pt x="116100" y="57444"/>
                        <a:pt x="116244" y="56816"/>
                      </a:cubicBezTo>
                      <a:cubicBezTo>
                        <a:pt x="116927" y="53866"/>
                        <a:pt x="117477" y="50833"/>
                        <a:pt x="117977" y="47772"/>
                      </a:cubicBezTo>
                      <a:cubicBezTo>
                        <a:pt x="118077" y="47161"/>
                        <a:pt x="118216" y="46572"/>
                        <a:pt x="118311" y="45955"/>
                      </a:cubicBezTo>
                      <a:cubicBezTo>
                        <a:pt x="118766" y="42911"/>
                        <a:pt x="119088" y="39800"/>
                        <a:pt x="119361" y="36672"/>
                      </a:cubicBezTo>
                      <a:cubicBezTo>
                        <a:pt x="119416" y="35988"/>
                        <a:pt x="119527" y="35338"/>
                        <a:pt x="119572" y="34661"/>
                      </a:cubicBezTo>
                      <a:cubicBezTo>
                        <a:pt x="119850" y="30911"/>
                        <a:pt x="119994" y="27105"/>
                        <a:pt x="120000" y="23266"/>
                      </a:cubicBezTo>
                      <a:cubicBezTo>
                        <a:pt x="115777" y="24722"/>
                        <a:pt x="111227" y="25572"/>
                        <a:pt x="106538" y="25572"/>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000" u="none" cap="none" strike="noStrike">
                    <a:solidFill>
                      <a:schemeClr val="dk2"/>
                    </a:solidFill>
                    <a:latin typeface="Roboto"/>
                    <a:ea typeface="Roboto"/>
                    <a:cs typeface="Roboto"/>
                    <a:sym typeface="Roboto"/>
                  </a:endParaRPr>
                </a:p>
              </p:txBody>
            </p:sp>
          </p:grpSp>
          <p:grpSp>
            <p:nvGrpSpPr>
              <p:cNvPr id="1029" name="Google Shape;1029;p67"/>
              <p:cNvGrpSpPr/>
              <p:nvPr/>
            </p:nvGrpSpPr>
            <p:grpSpPr>
              <a:xfrm>
                <a:off x="501150" y="907977"/>
                <a:ext cx="592500" cy="813685"/>
                <a:chOff x="0" y="0"/>
                <a:chExt cx="592500" cy="813685"/>
              </a:xfrm>
            </p:grpSpPr>
            <p:sp>
              <p:nvSpPr>
                <p:cNvPr id="1030" name="Google Shape;1030;p67"/>
                <p:cNvSpPr/>
                <p:nvPr/>
              </p:nvSpPr>
              <p:spPr>
                <a:xfrm>
                  <a:off x="137706" y="32548"/>
                  <a:ext cx="340500" cy="433200"/>
                </a:xfrm>
                <a:custGeom>
                  <a:rect b="b" l="l" r="r" t="t"/>
                  <a:pathLst>
                    <a:path extrusionOk="0" h="120000" w="120000">
                      <a:moveTo>
                        <a:pt x="102761" y="0"/>
                      </a:moveTo>
                      <a:lnTo>
                        <a:pt x="17238" y="0"/>
                      </a:lnTo>
                      <a:cubicBezTo>
                        <a:pt x="7716" y="0"/>
                        <a:pt x="0" y="6066"/>
                        <a:pt x="0" y="13550"/>
                      </a:cubicBezTo>
                      <a:lnTo>
                        <a:pt x="0" y="106450"/>
                      </a:lnTo>
                      <a:cubicBezTo>
                        <a:pt x="0" y="113933"/>
                        <a:pt x="7716" y="120000"/>
                        <a:pt x="17238" y="120000"/>
                      </a:cubicBezTo>
                      <a:lnTo>
                        <a:pt x="102761" y="120000"/>
                      </a:lnTo>
                      <a:cubicBezTo>
                        <a:pt x="112283" y="120000"/>
                        <a:pt x="120000" y="113933"/>
                        <a:pt x="120000" y="106450"/>
                      </a:cubicBezTo>
                      <a:lnTo>
                        <a:pt x="120000" y="13550"/>
                      </a:lnTo>
                      <a:cubicBezTo>
                        <a:pt x="120000" y="6066"/>
                        <a:pt x="112283" y="0"/>
                        <a:pt x="102761"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000" u="none" cap="none" strike="noStrike">
                    <a:solidFill>
                      <a:schemeClr val="dk2"/>
                    </a:solidFill>
                    <a:latin typeface="Roboto"/>
                    <a:ea typeface="Roboto"/>
                    <a:cs typeface="Roboto"/>
                    <a:sym typeface="Roboto"/>
                  </a:endParaRPr>
                </a:p>
              </p:txBody>
            </p:sp>
            <p:sp>
              <p:nvSpPr>
                <p:cNvPr id="1031" name="Google Shape;1031;p67"/>
                <p:cNvSpPr/>
                <p:nvPr/>
              </p:nvSpPr>
              <p:spPr>
                <a:xfrm>
                  <a:off x="137706" y="32548"/>
                  <a:ext cx="340500" cy="433200"/>
                </a:xfrm>
                <a:custGeom>
                  <a:rect b="b" l="l" r="r" t="t"/>
                  <a:pathLst>
                    <a:path extrusionOk="0" h="120000" w="120000">
                      <a:moveTo>
                        <a:pt x="102761" y="0"/>
                      </a:moveTo>
                      <a:lnTo>
                        <a:pt x="17238" y="0"/>
                      </a:lnTo>
                      <a:cubicBezTo>
                        <a:pt x="7716" y="0"/>
                        <a:pt x="0" y="6066"/>
                        <a:pt x="0" y="13550"/>
                      </a:cubicBezTo>
                      <a:lnTo>
                        <a:pt x="0" y="106450"/>
                      </a:lnTo>
                      <a:cubicBezTo>
                        <a:pt x="0" y="113933"/>
                        <a:pt x="7716" y="120000"/>
                        <a:pt x="17238" y="120000"/>
                      </a:cubicBezTo>
                      <a:lnTo>
                        <a:pt x="102761" y="120000"/>
                      </a:lnTo>
                      <a:cubicBezTo>
                        <a:pt x="112283" y="120000"/>
                        <a:pt x="120000" y="113933"/>
                        <a:pt x="120000" y="106450"/>
                      </a:cubicBezTo>
                      <a:lnTo>
                        <a:pt x="120000" y="13550"/>
                      </a:lnTo>
                      <a:cubicBezTo>
                        <a:pt x="120000" y="6066"/>
                        <a:pt x="112283" y="0"/>
                        <a:pt x="102761" y="0"/>
                      </a:cubicBezTo>
                      <a:cubicBezTo>
                        <a:pt x="102761" y="0"/>
                        <a:pt x="102761" y="0"/>
                        <a:pt x="102761" y="0"/>
                      </a:cubicBezTo>
                      <a:close/>
                      <a:moveTo>
                        <a:pt x="102761" y="10405"/>
                      </a:moveTo>
                      <a:cubicBezTo>
                        <a:pt x="104972" y="10405"/>
                        <a:pt x="106766" y="11816"/>
                        <a:pt x="106766" y="13550"/>
                      </a:cubicBezTo>
                      <a:lnTo>
                        <a:pt x="106766" y="106450"/>
                      </a:lnTo>
                      <a:cubicBezTo>
                        <a:pt x="106766" y="108183"/>
                        <a:pt x="104972" y="109594"/>
                        <a:pt x="102761" y="109594"/>
                      </a:cubicBezTo>
                      <a:lnTo>
                        <a:pt x="17238" y="109594"/>
                      </a:lnTo>
                      <a:cubicBezTo>
                        <a:pt x="15027" y="109594"/>
                        <a:pt x="13233" y="108183"/>
                        <a:pt x="13233" y="106450"/>
                      </a:cubicBezTo>
                      <a:lnTo>
                        <a:pt x="13233" y="13550"/>
                      </a:lnTo>
                      <a:cubicBezTo>
                        <a:pt x="13233" y="11816"/>
                        <a:pt x="15027" y="10405"/>
                        <a:pt x="17238" y="10405"/>
                      </a:cubicBezTo>
                      <a:lnTo>
                        <a:pt x="102761" y="10405"/>
                      </a:lnTo>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000" u="none" cap="none" strike="noStrike">
                    <a:solidFill>
                      <a:schemeClr val="dk2"/>
                    </a:solidFill>
                    <a:latin typeface="Roboto"/>
                    <a:ea typeface="Roboto"/>
                    <a:cs typeface="Roboto"/>
                    <a:sym typeface="Roboto"/>
                  </a:endParaRPr>
                </a:p>
              </p:txBody>
            </p:sp>
            <p:sp>
              <p:nvSpPr>
                <p:cNvPr id="1032" name="Google Shape;1032;p67"/>
                <p:cNvSpPr/>
                <p:nvPr/>
              </p:nvSpPr>
              <p:spPr>
                <a:xfrm>
                  <a:off x="137706" y="32548"/>
                  <a:ext cx="340500" cy="433200"/>
                </a:xfrm>
                <a:custGeom>
                  <a:rect b="b" l="l" r="r" t="t"/>
                  <a:pathLst>
                    <a:path extrusionOk="0" h="120000" w="120000">
                      <a:moveTo>
                        <a:pt x="102761" y="0"/>
                      </a:moveTo>
                      <a:lnTo>
                        <a:pt x="17238" y="0"/>
                      </a:lnTo>
                      <a:cubicBezTo>
                        <a:pt x="7716" y="0"/>
                        <a:pt x="0" y="6066"/>
                        <a:pt x="0" y="13550"/>
                      </a:cubicBezTo>
                      <a:lnTo>
                        <a:pt x="0" y="106450"/>
                      </a:lnTo>
                      <a:cubicBezTo>
                        <a:pt x="0" y="113933"/>
                        <a:pt x="7716" y="120000"/>
                        <a:pt x="17238" y="120000"/>
                      </a:cubicBezTo>
                      <a:lnTo>
                        <a:pt x="102761" y="120000"/>
                      </a:lnTo>
                      <a:cubicBezTo>
                        <a:pt x="112283" y="120000"/>
                        <a:pt x="120000" y="113933"/>
                        <a:pt x="120000" y="106450"/>
                      </a:cubicBezTo>
                      <a:lnTo>
                        <a:pt x="120000" y="13550"/>
                      </a:lnTo>
                      <a:cubicBezTo>
                        <a:pt x="120000" y="6066"/>
                        <a:pt x="112283" y="0"/>
                        <a:pt x="102761"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000" u="none" cap="none" strike="noStrike">
                    <a:solidFill>
                      <a:schemeClr val="dk2"/>
                    </a:solidFill>
                    <a:latin typeface="Roboto"/>
                    <a:ea typeface="Roboto"/>
                    <a:cs typeface="Roboto"/>
                    <a:sym typeface="Roboto"/>
                  </a:endParaRPr>
                </a:p>
              </p:txBody>
            </p:sp>
            <p:sp>
              <p:nvSpPr>
                <p:cNvPr id="1033" name="Google Shape;1033;p67"/>
                <p:cNvSpPr/>
                <p:nvPr/>
              </p:nvSpPr>
              <p:spPr>
                <a:xfrm>
                  <a:off x="105157" y="0"/>
                  <a:ext cx="405600" cy="498300"/>
                </a:xfrm>
                <a:custGeom>
                  <a:rect b="b" l="l" r="r" t="t"/>
                  <a:pathLst>
                    <a:path extrusionOk="0" h="120000" w="120000">
                      <a:moveTo>
                        <a:pt x="95900" y="0"/>
                      </a:moveTo>
                      <a:lnTo>
                        <a:pt x="24100" y="0"/>
                      </a:lnTo>
                      <a:cubicBezTo>
                        <a:pt x="10811" y="0"/>
                        <a:pt x="0" y="8800"/>
                        <a:pt x="0" y="19616"/>
                      </a:cubicBezTo>
                      <a:lnTo>
                        <a:pt x="0" y="100383"/>
                      </a:lnTo>
                      <a:cubicBezTo>
                        <a:pt x="0" y="111200"/>
                        <a:pt x="10811" y="120000"/>
                        <a:pt x="24100" y="120000"/>
                      </a:cubicBezTo>
                      <a:lnTo>
                        <a:pt x="95900" y="120000"/>
                      </a:lnTo>
                      <a:cubicBezTo>
                        <a:pt x="109188" y="120000"/>
                        <a:pt x="120000" y="111200"/>
                        <a:pt x="120000" y="100383"/>
                      </a:cubicBezTo>
                      <a:lnTo>
                        <a:pt x="120000" y="19616"/>
                      </a:lnTo>
                      <a:cubicBezTo>
                        <a:pt x="120000" y="8800"/>
                        <a:pt x="109188" y="0"/>
                        <a:pt x="95900" y="0"/>
                      </a:cubicBezTo>
                      <a:cubicBezTo>
                        <a:pt x="95900" y="0"/>
                        <a:pt x="95900" y="0"/>
                        <a:pt x="95900" y="0"/>
                      </a:cubicBezTo>
                      <a:close/>
                      <a:moveTo>
                        <a:pt x="95900" y="7838"/>
                      </a:moveTo>
                      <a:cubicBezTo>
                        <a:pt x="103894" y="7838"/>
                        <a:pt x="110372" y="13111"/>
                        <a:pt x="110372" y="19616"/>
                      </a:cubicBezTo>
                      <a:lnTo>
                        <a:pt x="110372" y="100383"/>
                      </a:lnTo>
                      <a:cubicBezTo>
                        <a:pt x="110372" y="106888"/>
                        <a:pt x="103894" y="112161"/>
                        <a:pt x="95900" y="112161"/>
                      </a:cubicBezTo>
                      <a:lnTo>
                        <a:pt x="24100" y="112161"/>
                      </a:lnTo>
                      <a:cubicBezTo>
                        <a:pt x="16105" y="112161"/>
                        <a:pt x="9627" y="106888"/>
                        <a:pt x="9627" y="100383"/>
                      </a:cubicBezTo>
                      <a:lnTo>
                        <a:pt x="9627" y="19616"/>
                      </a:lnTo>
                      <a:cubicBezTo>
                        <a:pt x="9627" y="13111"/>
                        <a:pt x="16105" y="7838"/>
                        <a:pt x="24100" y="7838"/>
                      </a:cubicBezTo>
                      <a:lnTo>
                        <a:pt x="95900" y="7838"/>
                      </a:lnTo>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000" u="none" cap="none" strike="noStrike">
                    <a:solidFill>
                      <a:schemeClr val="dk2"/>
                    </a:solidFill>
                    <a:latin typeface="Roboto"/>
                    <a:ea typeface="Roboto"/>
                    <a:cs typeface="Roboto"/>
                    <a:sym typeface="Roboto"/>
                  </a:endParaRPr>
                </a:p>
              </p:txBody>
            </p:sp>
            <p:sp>
              <p:nvSpPr>
                <p:cNvPr id="1034" name="Google Shape;1034;p67"/>
                <p:cNvSpPr/>
                <p:nvPr/>
              </p:nvSpPr>
              <p:spPr>
                <a:xfrm>
                  <a:off x="30045" y="220331"/>
                  <a:ext cx="529500" cy="563400"/>
                </a:xfrm>
                <a:custGeom>
                  <a:rect b="b" l="l" r="r" t="t"/>
                  <a:pathLst>
                    <a:path extrusionOk="0" h="120000" w="120000">
                      <a:moveTo>
                        <a:pt x="120000" y="31200"/>
                      </a:moveTo>
                      <a:cubicBezTo>
                        <a:pt x="120000" y="25455"/>
                        <a:pt x="115046" y="20800"/>
                        <a:pt x="108935" y="20800"/>
                      </a:cubicBezTo>
                      <a:cubicBezTo>
                        <a:pt x="115180" y="20800"/>
                        <a:pt x="120217" y="15938"/>
                        <a:pt x="119994" y="10022"/>
                      </a:cubicBezTo>
                      <a:cubicBezTo>
                        <a:pt x="119777" y="4383"/>
                        <a:pt x="114668" y="0"/>
                        <a:pt x="108673" y="0"/>
                      </a:cubicBezTo>
                      <a:lnTo>
                        <a:pt x="86806" y="0"/>
                      </a:lnTo>
                      <a:cubicBezTo>
                        <a:pt x="55038" y="1066"/>
                        <a:pt x="25529" y="38400"/>
                        <a:pt x="25529" y="38400"/>
                      </a:cubicBezTo>
                      <a:lnTo>
                        <a:pt x="25529" y="21333"/>
                      </a:lnTo>
                      <a:cubicBezTo>
                        <a:pt x="25529" y="9200"/>
                        <a:pt x="18038" y="4266"/>
                        <a:pt x="11175" y="2288"/>
                      </a:cubicBezTo>
                      <a:cubicBezTo>
                        <a:pt x="5610" y="688"/>
                        <a:pt x="0" y="4711"/>
                        <a:pt x="0" y="10183"/>
                      </a:cubicBezTo>
                      <a:lnTo>
                        <a:pt x="0" y="111783"/>
                      </a:lnTo>
                      <a:cubicBezTo>
                        <a:pt x="0" y="116322"/>
                        <a:pt x="3912" y="120000"/>
                        <a:pt x="8737" y="120000"/>
                      </a:cubicBezTo>
                      <a:lnTo>
                        <a:pt x="70243" y="120000"/>
                      </a:lnTo>
                      <a:cubicBezTo>
                        <a:pt x="74345" y="120000"/>
                        <a:pt x="78285" y="118500"/>
                        <a:pt x="81229" y="115816"/>
                      </a:cubicBezTo>
                      <a:cubicBezTo>
                        <a:pt x="90218" y="107622"/>
                        <a:pt x="109842" y="89361"/>
                        <a:pt x="117918" y="78866"/>
                      </a:cubicBezTo>
                      <a:lnTo>
                        <a:pt x="117912" y="78866"/>
                      </a:lnTo>
                      <a:cubicBezTo>
                        <a:pt x="119220" y="77155"/>
                        <a:pt x="120000" y="75066"/>
                        <a:pt x="120000" y="72800"/>
                      </a:cubicBezTo>
                      <a:cubicBezTo>
                        <a:pt x="120000" y="67055"/>
                        <a:pt x="115046" y="62400"/>
                        <a:pt x="108935" y="62400"/>
                      </a:cubicBezTo>
                      <a:cubicBezTo>
                        <a:pt x="115046" y="62400"/>
                        <a:pt x="120000" y="57744"/>
                        <a:pt x="120000" y="52000"/>
                      </a:cubicBezTo>
                      <a:cubicBezTo>
                        <a:pt x="120000" y="46255"/>
                        <a:pt x="115046" y="41600"/>
                        <a:pt x="108935" y="41600"/>
                      </a:cubicBezTo>
                      <a:cubicBezTo>
                        <a:pt x="115046" y="41600"/>
                        <a:pt x="120000" y="36944"/>
                        <a:pt x="120000" y="3120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000" u="none" cap="none" strike="noStrike">
                    <a:solidFill>
                      <a:schemeClr val="dk2"/>
                    </a:solidFill>
                    <a:latin typeface="Roboto"/>
                    <a:ea typeface="Roboto"/>
                    <a:cs typeface="Roboto"/>
                    <a:sym typeface="Roboto"/>
                  </a:endParaRPr>
                </a:p>
              </p:txBody>
            </p:sp>
            <p:sp>
              <p:nvSpPr>
                <p:cNvPr id="1035" name="Google Shape;1035;p67"/>
                <p:cNvSpPr/>
                <p:nvPr/>
              </p:nvSpPr>
              <p:spPr>
                <a:xfrm>
                  <a:off x="0" y="190285"/>
                  <a:ext cx="592500" cy="623400"/>
                </a:xfrm>
                <a:custGeom>
                  <a:rect b="b" l="l" r="r" t="t"/>
                  <a:pathLst>
                    <a:path extrusionOk="0" h="120000" w="120000">
                      <a:moveTo>
                        <a:pt x="103227" y="0"/>
                      </a:moveTo>
                      <a:lnTo>
                        <a:pt x="83577" y="0"/>
                      </a:lnTo>
                      <a:lnTo>
                        <a:pt x="83466" y="5"/>
                      </a:lnTo>
                      <a:cubicBezTo>
                        <a:pt x="64005" y="666"/>
                        <a:pt x="45988" y="14533"/>
                        <a:pt x="34994" y="25116"/>
                      </a:cubicBezTo>
                      <a:lnTo>
                        <a:pt x="34994" y="25061"/>
                      </a:lnTo>
                      <a:cubicBezTo>
                        <a:pt x="34994" y="18677"/>
                        <a:pt x="33116" y="13361"/>
                        <a:pt x="29416" y="9250"/>
                      </a:cubicBezTo>
                      <a:cubicBezTo>
                        <a:pt x="26522" y="6044"/>
                        <a:pt x="22633" y="3711"/>
                        <a:pt x="17855" y="2322"/>
                      </a:cubicBezTo>
                      <a:cubicBezTo>
                        <a:pt x="16544" y="1938"/>
                        <a:pt x="15194" y="1750"/>
                        <a:pt x="13838" y="1750"/>
                      </a:cubicBezTo>
                      <a:cubicBezTo>
                        <a:pt x="10194" y="1750"/>
                        <a:pt x="6744" y="3105"/>
                        <a:pt x="4127" y="5577"/>
                      </a:cubicBezTo>
                      <a:cubicBezTo>
                        <a:pt x="1466" y="8083"/>
                        <a:pt x="0" y="11422"/>
                        <a:pt x="0" y="14983"/>
                      </a:cubicBezTo>
                      <a:lnTo>
                        <a:pt x="0" y="106794"/>
                      </a:lnTo>
                      <a:cubicBezTo>
                        <a:pt x="0" y="114077"/>
                        <a:pt x="6233" y="120000"/>
                        <a:pt x="13900" y="120000"/>
                      </a:cubicBezTo>
                      <a:lnTo>
                        <a:pt x="68877" y="120000"/>
                      </a:lnTo>
                      <a:cubicBezTo>
                        <a:pt x="74150" y="120000"/>
                        <a:pt x="79144" y="118077"/>
                        <a:pt x="82933" y="114588"/>
                      </a:cubicBezTo>
                      <a:cubicBezTo>
                        <a:pt x="92305" y="105955"/>
                        <a:pt x="109116" y="90038"/>
                        <a:pt x="116427" y="80438"/>
                      </a:cubicBezTo>
                      <a:lnTo>
                        <a:pt x="120000" y="75744"/>
                      </a:lnTo>
                      <a:lnTo>
                        <a:pt x="119011" y="75066"/>
                      </a:lnTo>
                      <a:cubicBezTo>
                        <a:pt x="119294" y="73933"/>
                        <a:pt x="119438" y="72755"/>
                        <a:pt x="119438" y="71566"/>
                      </a:cubicBezTo>
                      <a:cubicBezTo>
                        <a:pt x="119438" y="68022"/>
                        <a:pt x="118155" y="64755"/>
                        <a:pt x="116005" y="62166"/>
                      </a:cubicBezTo>
                      <a:cubicBezTo>
                        <a:pt x="118155" y="59583"/>
                        <a:pt x="119438" y="56316"/>
                        <a:pt x="119438" y="52772"/>
                      </a:cubicBezTo>
                      <a:cubicBezTo>
                        <a:pt x="119438" y="49227"/>
                        <a:pt x="118155" y="45961"/>
                        <a:pt x="116005" y="43372"/>
                      </a:cubicBezTo>
                      <a:cubicBezTo>
                        <a:pt x="118155" y="40788"/>
                        <a:pt x="119438" y="37522"/>
                        <a:pt x="119438" y="33977"/>
                      </a:cubicBezTo>
                      <a:cubicBezTo>
                        <a:pt x="119438" y="30433"/>
                        <a:pt x="118155" y="27172"/>
                        <a:pt x="116011" y="24583"/>
                      </a:cubicBezTo>
                      <a:cubicBezTo>
                        <a:pt x="118361" y="21766"/>
                        <a:pt x="119566" y="18283"/>
                        <a:pt x="119433" y="14633"/>
                      </a:cubicBezTo>
                      <a:cubicBezTo>
                        <a:pt x="119283" y="10638"/>
                        <a:pt x="117488" y="6927"/>
                        <a:pt x="114377" y="4172"/>
                      </a:cubicBezTo>
                      <a:cubicBezTo>
                        <a:pt x="111344" y="1483"/>
                        <a:pt x="107383" y="0"/>
                        <a:pt x="103227" y="0"/>
                      </a:cubicBezTo>
                      <a:cubicBezTo>
                        <a:pt x="103227" y="0"/>
                        <a:pt x="103227" y="0"/>
                        <a:pt x="103227" y="0"/>
                      </a:cubicBezTo>
                      <a:close/>
                      <a:moveTo>
                        <a:pt x="103227" y="5783"/>
                      </a:moveTo>
                      <a:cubicBezTo>
                        <a:pt x="108588" y="5783"/>
                        <a:pt x="113155" y="9744"/>
                        <a:pt x="113350" y="14838"/>
                      </a:cubicBezTo>
                      <a:cubicBezTo>
                        <a:pt x="113550" y="20183"/>
                        <a:pt x="109044" y="24577"/>
                        <a:pt x="103466" y="24577"/>
                      </a:cubicBezTo>
                      <a:cubicBezTo>
                        <a:pt x="108927" y="24577"/>
                        <a:pt x="113355" y="28783"/>
                        <a:pt x="113355" y="33977"/>
                      </a:cubicBezTo>
                      <a:cubicBezTo>
                        <a:pt x="113355" y="39166"/>
                        <a:pt x="108927" y="43372"/>
                        <a:pt x="103466" y="43372"/>
                      </a:cubicBezTo>
                      <a:cubicBezTo>
                        <a:pt x="108927" y="43372"/>
                        <a:pt x="113355" y="47583"/>
                        <a:pt x="113355" y="52772"/>
                      </a:cubicBezTo>
                      <a:cubicBezTo>
                        <a:pt x="113355" y="57961"/>
                        <a:pt x="108927" y="62166"/>
                        <a:pt x="103466" y="62166"/>
                      </a:cubicBezTo>
                      <a:cubicBezTo>
                        <a:pt x="108927" y="62166"/>
                        <a:pt x="113355" y="66377"/>
                        <a:pt x="113355" y="71566"/>
                      </a:cubicBezTo>
                      <a:cubicBezTo>
                        <a:pt x="113355" y="73611"/>
                        <a:pt x="112655" y="75500"/>
                        <a:pt x="111488" y="77044"/>
                      </a:cubicBezTo>
                      <a:lnTo>
                        <a:pt x="111494" y="77050"/>
                      </a:lnTo>
                      <a:cubicBezTo>
                        <a:pt x="104277" y="86527"/>
                        <a:pt x="86733" y="103033"/>
                        <a:pt x="78694" y="110433"/>
                      </a:cubicBezTo>
                      <a:cubicBezTo>
                        <a:pt x="76066" y="112861"/>
                        <a:pt x="72544" y="114216"/>
                        <a:pt x="68877" y="114216"/>
                      </a:cubicBezTo>
                      <a:lnTo>
                        <a:pt x="13900" y="114216"/>
                      </a:lnTo>
                      <a:cubicBezTo>
                        <a:pt x="9583" y="114216"/>
                        <a:pt x="6088" y="110894"/>
                        <a:pt x="6088" y="106794"/>
                      </a:cubicBezTo>
                      <a:lnTo>
                        <a:pt x="6088" y="14983"/>
                      </a:lnTo>
                      <a:cubicBezTo>
                        <a:pt x="6088" y="10783"/>
                        <a:pt x="9700" y="7533"/>
                        <a:pt x="13838" y="7533"/>
                      </a:cubicBezTo>
                      <a:cubicBezTo>
                        <a:pt x="14572" y="7533"/>
                        <a:pt x="15322" y="7633"/>
                        <a:pt x="16072" y="7850"/>
                      </a:cubicBezTo>
                      <a:cubicBezTo>
                        <a:pt x="22211" y="9638"/>
                        <a:pt x="28911" y="14094"/>
                        <a:pt x="28911" y="25061"/>
                      </a:cubicBezTo>
                      <a:lnTo>
                        <a:pt x="28911" y="40483"/>
                      </a:lnTo>
                      <a:cubicBezTo>
                        <a:pt x="28911" y="40483"/>
                        <a:pt x="55283" y="6744"/>
                        <a:pt x="83683" y="5783"/>
                      </a:cubicBezTo>
                      <a:lnTo>
                        <a:pt x="103227" y="5783"/>
                      </a:lnTo>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000" u="none" cap="none" strike="noStrike">
                    <a:solidFill>
                      <a:schemeClr val="dk2"/>
                    </a:solidFill>
                    <a:latin typeface="Roboto"/>
                    <a:ea typeface="Roboto"/>
                    <a:cs typeface="Roboto"/>
                    <a:sym typeface="Roboto"/>
                  </a:endParaRPr>
                </a:p>
              </p:txBody>
            </p:sp>
          </p:grpSp>
        </p:grpSp>
      </p:grpSp>
      <p:grpSp>
        <p:nvGrpSpPr>
          <p:cNvPr id="1036" name="Google Shape;1036;p67"/>
          <p:cNvGrpSpPr/>
          <p:nvPr/>
        </p:nvGrpSpPr>
        <p:grpSpPr>
          <a:xfrm>
            <a:off x="800769" y="2355764"/>
            <a:ext cx="762359" cy="905802"/>
            <a:chOff x="-77895" y="0"/>
            <a:chExt cx="1928071" cy="2415472"/>
          </a:xfrm>
        </p:grpSpPr>
        <p:sp>
          <p:nvSpPr>
            <p:cNvPr id="1037" name="Google Shape;1037;p67"/>
            <p:cNvSpPr/>
            <p:nvPr/>
          </p:nvSpPr>
          <p:spPr>
            <a:xfrm>
              <a:off x="-77895" y="1786372"/>
              <a:ext cx="1850100" cy="629100"/>
            </a:xfrm>
            <a:prstGeom prst="rect">
              <a:avLst/>
            </a:prstGeom>
            <a:noFill/>
            <a:ln>
              <a:noFill/>
            </a:ln>
          </p:spPr>
          <p:txBody>
            <a:bodyPr anchorCtr="0" anchor="t" bIns="34325" lIns="34325" spcFirstLastPara="1" rIns="34325" wrap="square" tIns="34325">
              <a:noAutofit/>
            </a:bodyPr>
            <a:lstStyle/>
            <a:p>
              <a:pPr indent="0" lvl="0" marL="0" marR="0" rtl="0" algn="ctr">
                <a:lnSpc>
                  <a:spcPct val="100000"/>
                </a:lnSpc>
                <a:spcBef>
                  <a:spcPts val="0"/>
                </a:spcBef>
                <a:spcAft>
                  <a:spcPts val="0"/>
                </a:spcAft>
                <a:buClr>
                  <a:srgbClr val="2D2D2D"/>
                </a:buClr>
                <a:buFont typeface="Helvetica Neue"/>
                <a:buNone/>
              </a:pPr>
              <a:r>
                <a:rPr b="0" i="0" lang="en" sz="1000" u="none" cap="none" strike="noStrike">
                  <a:solidFill>
                    <a:schemeClr val="dk2"/>
                  </a:solidFill>
                  <a:latin typeface="Roboto"/>
                  <a:ea typeface="Roboto"/>
                  <a:cs typeface="Roboto"/>
                  <a:sym typeface="Roboto"/>
                </a:rPr>
                <a:t>Developer</a:t>
              </a:r>
              <a:endParaRPr sz="1000">
                <a:solidFill>
                  <a:schemeClr val="dk2"/>
                </a:solidFill>
                <a:latin typeface="Roboto"/>
                <a:ea typeface="Roboto"/>
                <a:cs typeface="Roboto"/>
                <a:sym typeface="Roboto"/>
              </a:endParaRPr>
            </a:p>
          </p:txBody>
        </p:sp>
        <p:grpSp>
          <p:nvGrpSpPr>
            <p:cNvPr id="1038" name="Google Shape;1038;p67"/>
            <p:cNvGrpSpPr/>
            <p:nvPr/>
          </p:nvGrpSpPr>
          <p:grpSpPr>
            <a:xfrm>
              <a:off x="0" y="0"/>
              <a:ext cx="1850176" cy="1867815"/>
              <a:chOff x="0" y="0"/>
              <a:chExt cx="1850176" cy="1867815"/>
            </a:xfrm>
          </p:grpSpPr>
          <p:sp>
            <p:nvSpPr>
              <p:cNvPr id="1039" name="Google Shape;1039;p67"/>
              <p:cNvSpPr/>
              <p:nvPr/>
            </p:nvSpPr>
            <p:spPr>
              <a:xfrm>
                <a:off x="364804" y="0"/>
                <a:ext cx="845700" cy="442500"/>
              </a:xfrm>
              <a:custGeom>
                <a:rect b="b" l="l" r="r" t="t"/>
                <a:pathLst>
                  <a:path extrusionOk="0" h="120000" w="120000">
                    <a:moveTo>
                      <a:pt x="64127" y="82167"/>
                    </a:moveTo>
                    <a:lnTo>
                      <a:pt x="67944" y="68187"/>
                    </a:lnTo>
                    <a:lnTo>
                      <a:pt x="72038" y="81876"/>
                    </a:lnTo>
                    <a:cubicBezTo>
                      <a:pt x="84394" y="123199"/>
                      <a:pt x="102950" y="122019"/>
                      <a:pt x="120000" y="118328"/>
                    </a:cubicBezTo>
                    <a:cubicBezTo>
                      <a:pt x="115588" y="51481"/>
                      <a:pt x="90144" y="0"/>
                      <a:pt x="59427" y="0"/>
                    </a:cubicBezTo>
                    <a:cubicBezTo>
                      <a:pt x="30738" y="0"/>
                      <a:pt x="6661" y="44916"/>
                      <a:pt x="0" y="105295"/>
                    </a:cubicBezTo>
                    <a:cubicBezTo>
                      <a:pt x="7205" y="111769"/>
                      <a:pt x="18983" y="119441"/>
                      <a:pt x="25338" y="119441"/>
                    </a:cubicBezTo>
                    <a:cubicBezTo>
                      <a:pt x="40583" y="119441"/>
                      <a:pt x="58711" y="102021"/>
                      <a:pt x="64127" y="82167"/>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000" u="none" cap="none" strike="noStrike">
                  <a:solidFill>
                    <a:schemeClr val="dk2"/>
                  </a:solidFill>
                  <a:latin typeface="Roboto"/>
                  <a:ea typeface="Roboto"/>
                  <a:cs typeface="Roboto"/>
                  <a:sym typeface="Roboto"/>
                </a:endParaRPr>
              </a:p>
            </p:txBody>
          </p:sp>
          <p:sp>
            <p:nvSpPr>
              <p:cNvPr id="1040" name="Google Shape;1040;p67"/>
              <p:cNvSpPr/>
              <p:nvPr/>
            </p:nvSpPr>
            <p:spPr>
              <a:xfrm>
                <a:off x="1326976" y="1185615"/>
                <a:ext cx="523200" cy="682200"/>
              </a:xfrm>
              <a:custGeom>
                <a:rect b="b" l="l" r="r" t="t"/>
                <a:pathLst>
                  <a:path extrusionOk="0" h="120000" w="120000">
                    <a:moveTo>
                      <a:pt x="104350" y="96000"/>
                    </a:moveTo>
                    <a:lnTo>
                      <a:pt x="15650" y="96000"/>
                    </a:lnTo>
                    <a:lnTo>
                      <a:pt x="15650" y="16000"/>
                    </a:lnTo>
                    <a:lnTo>
                      <a:pt x="104350" y="16000"/>
                    </a:lnTo>
                    <a:cubicBezTo>
                      <a:pt x="104350" y="16000"/>
                      <a:pt x="104350" y="96000"/>
                      <a:pt x="104350" y="96000"/>
                    </a:cubicBezTo>
                    <a:close/>
                    <a:moveTo>
                      <a:pt x="60000" y="112000"/>
                    </a:moveTo>
                    <a:cubicBezTo>
                      <a:pt x="55683" y="112000"/>
                      <a:pt x="52172" y="109311"/>
                      <a:pt x="52172" y="106000"/>
                    </a:cubicBezTo>
                    <a:cubicBezTo>
                      <a:pt x="52172" y="102688"/>
                      <a:pt x="55683" y="100000"/>
                      <a:pt x="60000" y="100000"/>
                    </a:cubicBezTo>
                    <a:cubicBezTo>
                      <a:pt x="64316" y="100000"/>
                      <a:pt x="67827" y="102688"/>
                      <a:pt x="67827" y="106000"/>
                    </a:cubicBezTo>
                    <a:cubicBezTo>
                      <a:pt x="67827" y="109311"/>
                      <a:pt x="64316" y="112000"/>
                      <a:pt x="60000" y="112000"/>
                    </a:cubicBezTo>
                    <a:close/>
                    <a:moveTo>
                      <a:pt x="60000" y="7000"/>
                    </a:moveTo>
                    <a:cubicBezTo>
                      <a:pt x="62155" y="7000"/>
                      <a:pt x="63911" y="8344"/>
                      <a:pt x="63911" y="10000"/>
                    </a:cubicBezTo>
                    <a:cubicBezTo>
                      <a:pt x="63911" y="11655"/>
                      <a:pt x="62155" y="13000"/>
                      <a:pt x="60000" y="13000"/>
                    </a:cubicBezTo>
                    <a:cubicBezTo>
                      <a:pt x="57844" y="13000"/>
                      <a:pt x="56088" y="11655"/>
                      <a:pt x="56088" y="10000"/>
                    </a:cubicBezTo>
                    <a:cubicBezTo>
                      <a:pt x="56088" y="8344"/>
                      <a:pt x="57844" y="7000"/>
                      <a:pt x="60000" y="7000"/>
                    </a:cubicBezTo>
                    <a:close/>
                    <a:moveTo>
                      <a:pt x="104350" y="0"/>
                    </a:moveTo>
                    <a:lnTo>
                      <a:pt x="15650" y="0"/>
                    </a:lnTo>
                    <a:cubicBezTo>
                      <a:pt x="7022" y="0"/>
                      <a:pt x="0" y="5383"/>
                      <a:pt x="0" y="12000"/>
                    </a:cubicBezTo>
                    <a:lnTo>
                      <a:pt x="0" y="108000"/>
                    </a:lnTo>
                    <a:cubicBezTo>
                      <a:pt x="0" y="114616"/>
                      <a:pt x="7022" y="120000"/>
                      <a:pt x="15650" y="120000"/>
                    </a:cubicBezTo>
                    <a:lnTo>
                      <a:pt x="104350" y="120000"/>
                    </a:lnTo>
                    <a:cubicBezTo>
                      <a:pt x="112977" y="120000"/>
                      <a:pt x="120000" y="114616"/>
                      <a:pt x="120000" y="108000"/>
                    </a:cubicBezTo>
                    <a:lnTo>
                      <a:pt x="120000" y="12000"/>
                    </a:lnTo>
                    <a:cubicBezTo>
                      <a:pt x="120000" y="5383"/>
                      <a:pt x="112977" y="0"/>
                      <a:pt x="10435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000" u="none" cap="none" strike="noStrike">
                  <a:solidFill>
                    <a:schemeClr val="dk2"/>
                  </a:solidFill>
                  <a:latin typeface="Roboto"/>
                  <a:ea typeface="Roboto"/>
                  <a:cs typeface="Roboto"/>
                  <a:sym typeface="Roboto"/>
                </a:endParaRPr>
              </a:p>
            </p:txBody>
          </p:sp>
          <p:sp>
            <p:nvSpPr>
              <p:cNvPr id="1041" name="Google Shape;1041;p67"/>
              <p:cNvSpPr/>
              <p:nvPr/>
            </p:nvSpPr>
            <p:spPr>
              <a:xfrm>
                <a:off x="1463778" y="1345216"/>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000" u="none" cap="none" strike="noStrike">
                  <a:solidFill>
                    <a:schemeClr val="dk2"/>
                  </a:solidFill>
                  <a:latin typeface="Roboto"/>
                  <a:ea typeface="Roboto"/>
                  <a:cs typeface="Roboto"/>
                  <a:sym typeface="Roboto"/>
                </a:endParaRPr>
              </a:p>
            </p:txBody>
          </p:sp>
          <p:sp>
            <p:nvSpPr>
              <p:cNvPr id="1042" name="Google Shape;1042;p67"/>
              <p:cNvSpPr/>
              <p:nvPr/>
            </p:nvSpPr>
            <p:spPr>
              <a:xfrm>
                <a:off x="1554979" y="1345216"/>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000" u="none" cap="none" strike="noStrike">
                  <a:solidFill>
                    <a:schemeClr val="dk2"/>
                  </a:solidFill>
                  <a:latin typeface="Roboto"/>
                  <a:ea typeface="Roboto"/>
                  <a:cs typeface="Roboto"/>
                  <a:sym typeface="Roboto"/>
                </a:endParaRPr>
              </a:p>
            </p:txBody>
          </p:sp>
          <p:sp>
            <p:nvSpPr>
              <p:cNvPr id="1043" name="Google Shape;1043;p67"/>
              <p:cNvSpPr/>
              <p:nvPr/>
            </p:nvSpPr>
            <p:spPr>
              <a:xfrm>
                <a:off x="1646181" y="1345216"/>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000" u="none" cap="none" strike="noStrike">
                  <a:solidFill>
                    <a:schemeClr val="dk2"/>
                  </a:solidFill>
                  <a:latin typeface="Roboto"/>
                  <a:ea typeface="Roboto"/>
                  <a:cs typeface="Roboto"/>
                  <a:sym typeface="Roboto"/>
                </a:endParaRPr>
              </a:p>
            </p:txBody>
          </p:sp>
          <p:sp>
            <p:nvSpPr>
              <p:cNvPr id="1044" name="Google Shape;1044;p67"/>
              <p:cNvSpPr/>
              <p:nvPr/>
            </p:nvSpPr>
            <p:spPr>
              <a:xfrm>
                <a:off x="1463778" y="1436417"/>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000" u="none" cap="none" strike="noStrike">
                  <a:solidFill>
                    <a:schemeClr val="dk2"/>
                  </a:solidFill>
                  <a:latin typeface="Roboto"/>
                  <a:ea typeface="Roboto"/>
                  <a:cs typeface="Roboto"/>
                  <a:sym typeface="Roboto"/>
                </a:endParaRPr>
              </a:p>
            </p:txBody>
          </p:sp>
          <p:sp>
            <p:nvSpPr>
              <p:cNvPr id="1045" name="Google Shape;1045;p67"/>
              <p:cNvSpPr/>
              <p:nvPr/>
            </p:nvSpPr>
            <p:spPr>
              <a:xfrm>
                <a:off x="1554979" y="1436417"/>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000" u="none" cap="none" strike="noStrike">
                  <a:solidFill>
                    <a:schemeClr val="dk2"/>
                  </a:solidFill>
                  <a:latin typeface="Roboto"/>
                  <a:ea typeface="Roboto"/>
                  <a:cs typeface="Roboto"/>
                  <a:sym typeface="Roboto"/>
                </a:endParaRPr>
              </a:p>
            </p:txBody>
          </p:sp>
          <p:sp>
            <p:nvSpPr>
              <p:cNvPr id="1046" name="Google Shape;1046;p67"/>
              <p:cNvSpPr/>
              <p:nvPr/>
            </p:nvSpPr>
            <p:spPr>
              <a:xfrm>
                <a:off x="1646181" y="1436417"/>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000" u="none" cap="none" strike="noStrike">
                  <a:solidFill>
                    <a:schemeClr val="dk2"/>
                  </a:solidFill>
                  <a:latin typeface="Roboto"/>
                  <a:ea typeface="Roboto"/>
                  <a:cs typeface="Roboto"/>
                  <a:sym typeface="Roboto"/>
                </a:endParaRPr>
              </a:p>
            </p:txBody>
          </p:sp>
          <p:sp>
            <p:nvSpPr>
              <p:cNvPr id="1047" name="Google Shape;1047;p67"/>
              <p:cNvSpPr/>
              <p:nvPr/>
            </p:nvSpPr>
            <p:spPr>
              <a:xfrm>
                <a:off x="1463778" y="1527619"/>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000" u="none" cap="none" strike="noStrike">
                  <a:solidFill>
                    <a:schemeClr val="dk2"/>
                  </a:solidFill>
                  <a:latin typeface="Roboto"/>
                  <a:ea typeface="Roboto"/>
                  <a:cs typeface="Roboto"/>
                  <a:sym typeface="Roboto"/>
                </a:endParaRPr>
              </a:p>
            </p:txBody>
          </p:sp>
          <p:sp>
            <p:nvSpPr>
              <p:cNvPr id="1048" name="Google Shape;1048;p67"/>
              <p:cNvSpPr/>
              <p:nvPr/>
            </p:nvSpPr>
            <p:spPr>
              <a:xfrm>
                <a:off x="1554979" y="1527619"/>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000" u="none" cap="none" strike="noStrike">
                  <a:solidFill>
                    <a:schemeClr val="dk2"/>
                  </a:solidFill>
                  <a:latin typeface="Roboto"/>
                  <a:ea typeface="Roboto"/>
                  <a:cs typeface="Roboto"/>
                  <a:sym typeface="Roboto"/>
                </a:endParaRPr>
              </a:p>
            </p:txBody>
          </p:sp>
          <p:sp>
            <p:nvSpPr>
              <p:cNvPr id="1049" name="Google Shape;1049;p67"/>
              <p:cNvSpPr/>
              <p:nvPr/>
            </p:nvSpPr>
            <p:spPr>
              <a:xfrm>
                <a:off x="0" y="373923"/>
                <a:ext cx="1293900" cy="1308900"/>
              </a:xfrm>
              <a:custGeom>
                <a:rect b="b" l="l" r="r" t="t"/>
                <a:pathLst>
                  <a:path extrusionOk="0" h="120000" w="120000">
                    <a:moveTo>
                      <a:pt x="120000" y="77983"/>
                    </a:moveTo>
                    <a:lnTo>
                      <a:pt x="94261" y="68477"/>
                    </a:lnTo>
                    <a:lnTo>
                      <a:pt x="94261" y="52094"/>
                    </a:lnTo>
                    <a:cubicBezTo>
                      <a:pt x="105316" y="43722"/>
                      <a:pt x="112672" y="29183"/>
                      <a:pt x="112672" y="12644"/>
                    </a:cubicBezTo>
                    <a:cubicBezTo>
                      <a:pt x="112672" y="12255"/>
                      <a:pt x="112627" y="11883"/>
                      <a:pt x="112622" y="11494"/>
                    </a:cubicBezTo>
                    <a:cubicBezTo>
                      <a:pt x="109977" y="11783"/>
                      <a:pt x="107111" y="12033"/>
                      <a:pt x="104138" y="12033"/>
                    </a:cubicBezTo>
                    <a:cubicBezTo>
                      <a:pt x="95283" y="12033"/>
                      <a:pt x="85533" y="9838"/>
                      <a:pt x="78177" y="0"/>
                    </a:cubicBezTo>
                    <a:cubicBezTo>
                      <a:pt x="72138" y="6822"/>
                      <a:pt x="60705" y="11883"/>
                      <a:pt x="50300" y="11883"/>
                    </a:cubicBezTo>
                    <a:cubicBezTo>
                      <a:pt x="45566" y="11883"/>
                      <a:pt x="38088" y="9511"/>
                      <a:pt x="32783" y="7233"/>
                    </a:cubicBezTo>
                    <a:cubicBezTo>
                      <a:pt x="32611" y="9016"/>
                      <a:pt x="32500" y="10811"/>
                      <a:pt x="32500" y="12644"/>
                    </a:cubicBezTo>
                    <a:cubicBezTo>
                      <a:pt x="32500" y="30222"/>
                      <a:pt x="40788" y="45550"/>
                      <a:pt x="53022" y="53600"/>
                    </a:cubicBezTo>
                    <a:lnTo>
                      <a:pt x="53022" y="68472"/>
                    </a:lnTo>
                    <a:lnTo>
                      <a:pt x="16738" y="81777"/>
                    </a:lnTo>
                    <a:cubicBezTo>
                      <a:pt x="6727" y="85316"/>
                      <a:pt x="0" y="94827"/>
                      <a:pt x="0" y="105438"/>
                    </a:cubicBezTo>
                    <a:lnTo>
                      <a:pt x="0" y="120000"/>
                    </a:lnTo>
                    <a:lnTo>
                      <a:pt x="120000" y="120000"/>
                    </a:lnTo>
                    <a:cubicBezTo>
                      <a:pt x="120000" y="120000"/>
                      <a:pt x="120000" y="77983"/>
                      <a:pt x="120000" y="77983"/>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000" u="none" cap="none" strike="noStrike">
                  <a:solidFill>
                    <a:schemeClr val="dk2"/>
                  </a:solidFill>
                  <a:latin typeface="Roboto"/>
                  <a:ea typeface="Roboto"/>
                  <a:cs typeface="Roboto"/>
                  <a:sym typeface="Roboto"/>
                </a:endParaRPr>
              </a:p>
            </p:txBody>
          </p:sp>
        </p:grpSp>
      </p:grpSp>
      <p:grpSp>
        <p:nvGrpSpPr>
          <p:cNvPr id="1050" name="Google Shape;1050;p67"/>
          <p:cNvGrpSpPr/>
          <p:nvPr/>
        </p:nvGrpSpPr>
        <p:grpSpPr>
          <a:xfrm>
            <a:off x="933335" y="3374165"/>
            <a:ext cx="464706" cy="628170"/>
            <a:chOff x="1326976" y="1185615"/>
            <a:chExt cx="523200" cy="682200"/>
          </a:xfrm>
        </p:grpSpPr>
        <p:sp>
          <p:nvSpPr>
            <p:cNvPr id="1051" name="Google Shape;1051;p67"/>
            <p:cNvSpPr/>
            <p:nvPr/>
          </p:nvSpPr>
          <p:spPr>
            <a:xfrm>
              <a:off x="1326976" y="1185615"/>
              <a:ext cx="523200" cy="682200"/>
            </a:xfrm>
            <a:custGeom>
              <a:rect b="b" l="l" r="r" t="t"/>
              <a:pathLst>
                <a:path extrusionOk="0" h="120000" w="120000">
                  <a:moveTo>
                    <a:pt x="104350" y="96000"/>
                  </a:moveTo>
                  <a:lnTo>
                    <a:pt x="15650" y="96000"/>
                  </a:lnTo>
                  <a:lnTo>
                    <a:pt x="15650" y="16000"/>
                  </a:lnTo>
                  <a:lnTo>
                    <a:pt x="104350" y="16000"/>
                  </a:lnTo>
                  <a:cubicBezTo>
                    <a:pt x="104350" y="16000"/>
                    <a:pt x="104350" y="96000"/>
                    <a:pt x="104350" y="96000"/>
                  </a:cubicBezTo>
                  <a:close/>
                  <a:moveTo>
                    <a:pt x="60000" y="112000"/>
                  </a:moveTo>
                  <a:cubicBezTo>
                    <a:pt x="55683" y="112000"/>
                    <a:pt x="52172" y="109311"/>
                    <a:pt x="52172" y="106000"/>
                  </a:cubicBezTo>
                  <a:cubicBezTo>
                    <a:pt x="52172" y="102688"/>
                    <a:pt x="55683" y="100000"/>
                    <a:pt x="60000" y="100000"/>
                  </a:cubicBezTo>
                  <a:cubicBezTo>
                    <a:pt x="64316" y="100000"/>
                    <a:pt x="67827" y="102688"/>
                    <a:pt x="67827" y="106000"/>
                  </a:cubicBezTo>
                  <a:cubicBezTo>
                    <a:pt x="67827" y="109311"/>
                    <a:pt x="64316" y="112000"/>
                    <a:pt x="60000" y="112000"/>
                  </a:cubicBezTo>
                  <a:close/>
                  <a:moveTo>
                    <a:pt x="60000" y="7000"/>
                  </a:moveTo>
                  <a:cubicBezTo>
                    <a:pt x="62155" y="7000"/>
                    <a:pt x="63911" y="8344"/>
                    <a:pt x="63911" y="10000"/>
                  </a:cubicBezTo>
                  <a:cubicBezTo>
                    <a:pt x="63911" y="11655"/>
                    <a:pt x="62155" y="13000"/>
                    <a:pt x="60000" y="13000"/>
                  </a:cubicBezTo>
                  <a:cubicBezTo>
                    <a:pt x="57844" y="13000"/>
                    <a:pt x="56088" y="11655"/>
                    <a:pt x="56088" y="10000"/>
                  </a:cubicBezTo>
                  <a:cubicBezTo>
                    <a:pt x="56088" y="8344"/>
                    <a:pt x="57844" y="7000"/>
                    <a:pt x="60000" y="7000"/>
                  </a:cubicBezTo>
                  <a:close/>
                  <a:moveTo>
                    <a:pt x="104350" y="0"/>
                  </a:moveTo>
                  <a:lnTo>
                    <a:pt x="15650" y="0"/>
                  </a:lnTo>
                  <a:cubicBezTo>
                    <a:pt x="7022" y="0"/>
                    <a:pt x="0" y="5383"/>
                    <a:pt x="0" y="12000"/>
                  </a:cubicBezTo>
                  <a:lnTo>
                    <a:pt x="0" y="108000"/>
                  </a:lnTo>
                  <a:cubicBezTo>
                    <a:pt x="0" y="114616"/>
                    <a:pt x="7022" y="120000"/>
                    <a:pt x="15650" y="120000"/>
                  </a:cubicBezTo>
                  <a:lnTo>
                    <a:pt x="104350" y="120000"/>
                  </a:lnTo>
                  <a:cubicBezTo>
                    <a:pt x="112977" y="120000"/>
                    <a:pt x="120000" y="114616"/>
                    <a:pt x="120000" y="108000"/>
                  </a:cubicBezTo>
                  <a:lnTo>
                    <a:pt x="120000" y="12000"/>
                  </a:lnTo>
                  <a:cubicBezTo>
                    <a:pt x="120000" y="5383"/>
                    <a:pt x="112977" y="0"/>
                    <a:pt x="10435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1052" name="Google Shape;1052;p67"/>
            <p:cNvSpPr/>
            <p:nvPr/>
          </p:nvSpPr>
          <p:spPr>
            <a:xfrm>
              <a:off x="1463778" y="1345216"/>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1053" name="Google Shape;1053;p67"/>
            <p:cNvSpPr/>
            <p:nvPr/>
          </p:nvSpPr>
          <p:spPr>
            <a:xfrm>
              <a:off x="1646181" y="1345216"/>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1054" name="Google Shape;1054;p67"/>
            <p:cNvSpPr/>
            <p:nvPr/>
          </p:nvSpPr>
          <p:spPr>
            <a:xfrm>
              <a:off x="1463778" y="1436417"/>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1055" name="Google Shape;1055;p67"/>
            <p:cNvSpPr/>
            <p:nvPr/>
          </p:nvSpPr>
          <p:spPr>
            <a:xfrm>
              <a:off x="1554979" y="1436417"/>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1056" name="Google Shape;1056;p67"/>
            <p:cNvSpPr/>
            <p:nvPr/>
          </p:nvSpPr>
          <p:spPr>
            <a:xfrm>
              <a:off x="1463778" y="1527619"/>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1057" name="Google Shape;1057;p67"/>
            <p:cNvSpPr/>
            <p:nvPr/>
          </p:nvSpPr>
          <p:spPr>
            <a:xfrm>
              <a:off x="1554979" y="1527619"/>
              <a:ext cx="68100" cy="681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grpSp>
      <p:sp>
        <p:nvSpPr>
          <p:cNvPr id="1058" name="Google Shape;1058;p67"/>
          <p:cNvSpPr/>
          <p:nvPr/>
        </p:nvSpPr>
        <p:spPr>
          <a:xfrm>
            <a:off x="1131047" y="3521091"/>
            <a:ext cx="60300" cy="627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
        <p:nvSpPr>
          <p:cNvPr id="1059" name="Google Shape;1059;p67"/>
          <p:cNvSpPr/>
          <p:nvPr/>
        </p:nvSpPr>
        <p:spPr>
          <a:xfrm>
            <a:off x="1216771" y="3606817"/>
            <a:ext cx="60300" cy="62700"/>
          </a:xfrm>
          <a:custGeom>
            <a:rect b="b" l="l" r="r" t="t"/>
            <a:pathLst>
              <a:path extrusionOk="0" h="120000" w="120000">
                <a:moveTo>
                  <a:pt x="120000" y="0"/>
                </a:moveTo>
                <a:lnTo>
                  <a:pt x="0" y="0"/>
                </a:lnTo>
                <a:lnTo>
                  <a:pt x="0" y="120000"/>
                </a:lnTo>
                <a:lnTo>
                  <a:pt x="120000" y="120000"/>
                </a:lnTo>
                <a:cubicBezTo>
                  <a:pt x="120000" y="120000"/>
                  <a:pt x="120000" y="0"/>
                  <a:pt x="120000" y="0"/>
                </a:cubicBezTo>
                <a:close/>
              </a:path>
            </a:pathLst>
          </a:custGeom>
          <a:solidFill>
            <a:srgbClr val="3367D6"/>
          </a:solidFill>
          <a:ln>
            <a:noFill/>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Gill Sans"/>
              <a:buNone/>
            </a:pPr>
            <a:r>
              <a:t/>
            </a:r>
            <a:endParaRPr b="0" i="0" sz="1600" u="none" cap="none" strike="noStrike">
              <a:solidFill>
                <a:srgbClr val="5A5A5A"/>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3" name="Shape 1063"/>
        <p:cNvGrpSpPr/>
        <p:nvPr/>
      </p:nvGrpSpPr>
      <p:grpSpPr>
        <a:xfrm>
          <a:off x="0" y="0"/>
          <a:ext cx="0" cy="0"/>
          <a:chOff x="0" y="0"/>
          <a:chExt cx="0" cy="0"/>
        </a:xfrm>
      </p:grpSpPr>
      <p:sp>
        <p:nvSpPr>
          <p:cNvPr id="1064" name="Google Shape;1064;p68"/>
          <p:cNvSpPr txBox="1"/>
          <p:nvPr/>
        </p:nvSpPr>
        <p:spPr>
          <a:xfrm>
            <a:off x="541000" y="645475"/>
            <a:ext cx="3358200" cy="2939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800">
                <a:solidFill>
                  <a:srgbClr val="666666"/>
                </a:solidFill>
                <a:latin typeface="Roboto"/>
                <a:ea typeface="Roboto"/>
                <a:cs typeface="Roboto"/>
                <a:sym typeface="Roboto"/>
              </a:rPr>
              <a:t>API Services</a:t>
            </a:r>
            <a:endParaRPr sz="2800">
              <a:solidFill>
                <a:srgbClr val="666666"/>
              </a:solidFill>
              <a:latin typeface="Roboto"/>
              <a:ea typeface="Roboto"/>
              <a:cs typeface="Roboto"/>
              <a:sym typeface="Roboto"/>
            </a:endParaRPr>
          </a:p>
          <a:p>
            <a:pPr indent="0" lvl="0" marL="0" rtl="0">
              <a:lnSpc>
                <a:spcPct val="115000"/>
              </a:lnSpc>
              <a:spcBef>
                <a:spcPts val="1800"/>
              </a:spcBef>
              <a:spcAft>
                <a:spcPts val="1800"/>
              </a:spcAft>
              <a:buNone/>
            </a:pPr>
            <a:r>
              <a:t/>
            </a:r>
            <a:endParaRPr>
              <a:solidFill>
                <a:srgbClr val="666666"/>
              </a:solidFill>
              <a:latin typeface="Roboto"/>
              <a:ea typeface="Roboto"/>
              <a:cs typeface="Roboto"/>
              <a:sym typeface="Roboto"/>
            </a:endParaRPr>
          </a:p>
        </p:txBody>
      </p:sp>
      <p:grpSp>
        <p:nvGrpSpPr>
          <p:cNvPr id="1065" name="Google Shape;1065;p68"/>
          <p:cNvGrpSpPr/>
          <p:nvPr/>
        </p:nvGrpSpPr>
        <p:grpSpPr>
          <a:xfrm>
            <a:off x="3762552" y="982603"/>
            <a:ext cx="5180883" cy="3557194"/>
            <a:chOff x="1053380" y="-67257"/>
            <a:chExt cx="8829043" cy="5468399"/>
          </a:xfrm>
        </p:grpSpPr>
        <p:sp>
          <p:nvSpPr>
            <p:cNvPr id="1066" name="Google Shape;1066;p68"/>
            <p:cNvSpPr/>
            <p:nvPr/>
          </p:nvSpPr>
          <p:spPr>
            <a:xfrm>
              <a:off x="4147293" y="2728142"/>
              <a:ext cx="2768400" cy="2673000"/>
            </a:xfrm>
            <a:prstGeom prst="ellipse">
              <a:avLst/>
            </a:prstGeom>
            <a:noFill/>
            <a:ln>
              <a:noFill/>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067" name="Google Shape;1067;p68"/>
            <p:cNvSpPr txBox="1"/>
            <p:nvPr/>
          </p:nvSpPr>
          <p:spPr>
            <a:xfrm>
              <a:off x="4552698" y="3119610"/>
              <a:ext cx="1957500" cy="1890300"/>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None/>
              </a:pPr>
              <a:r>
                <a:t/>
              </a:r>
              <a:endParaRPr sz="1500">
                <a:solidFill>
                  <a:srgbClr val="FFFFFF"/>
                </a:solidFill>
                <a:latin typeface="Arial"/>
                <a:ea typeface="Arial"/>
                <a:cs typeface="Arial"/>
                <a:sym typeface="Arial"/>
              </a:endParaRPr>
            </a:p>
            <a:p>
              <a:pPr indent="0" lvl="0" marL="0" marR="0" rtl="0" algn="ctr">
                <a:lnSpc>
                  <a:spcPct val="90000"/>
                </a:lnSpc>
                <a:spcBef>
                  <a:spcPts val="500"/>
                </a:spcBef>
                <a:spcAft>
                  <a:spcPts val="0"/>
                </a:spcAft>
                <a:buNone/>
              </a:pPr>
              <a:r>
                <a:t/>
              </a:r>
              <a:endParaRPr sz="1500">
                <a:solidFill>
                  <a:srgbClr val="FFFFFF"/>
                </a:solidFill>
                <a:latin typeface="Arial"/>
                <a:ea typeface="Arial"/>
                <a:cs typeface="Arial"/>
                <a:sym typeface="Arial"/>
              </a:endParaRPr>
            </a:p>
            <a:p>
              <a:pPr indent="0" lvl="0" marL="0" marR="0" rtl="0" algn="ctr">
                <a:lnSpc>
                  <a:spcPct val="90000"/>
                </a:lnSpc>
                <a:spcBef>
                  <a:spcPts val="500"/>
                </a:spcBef>
                <a:spcAft>
                  <a:spcPts val="0"/>
                </a:spcAft>
                <a:buNone/>
              </a:pPr>
              <a:r>
                <a:t/>
              </a:r>
              <a:endParaRPr sz="1500">
                <a:solidFill>
                  <a:srgbClr val="FD2A00"/>
                </a:solidFill>
                <a:latin typeface="Arial"/>
                <a:ea typeface="Arial"/>
                <a:cs typeface="Arial"/>
                <a:sym typeface="Arial"/>
              </a:endParaRPr>
            </a:p>
            <a:p>
              <a:pPr indent="0" lvl="0" marL="0" marR="0" rtl="0" algn="ctr">
                <a:lnSpc>
                  <a:spcPct val="90000"/>
                </a:lnSpc>
                <a:spcBef>
                  <a:spcPts val="500"/>
                </a:spcBef>
                <a:spcAft>
                  <a:spcPts val="0"/>
                </a:spcAft>
                <a:buNone/>
              </a:pPr>
              <a:r>
                <a:rPr lang="en">
                  <a:solidFill>
                    <a:srgbClr val="0000FF"/>
                  </a:solidFill>
                  <a:latin typeface="Roboto"/>
                  <a:ea typeface="Roboto"/>
                  <a:cs typeface="Roboto"/>
                  <a:sym typeface="Roboto"/>
                </a:rPr>
                <a:t>Edge API Services</a:t>
              </a:r>
              <a:endParaRPr>
                <a:solidFill>
                  <a:srgbClr val="0000FF"/>
                </a:solidFill>
                <a:latin typeface="Roboto"/>
                <a:ea typeface="Roboto"/>
                <a:cs typeface="Roboto"/>
                <a:sym typeface="Roboto"/>
              </a:endParaRPr>
            </a:p>
          </p:txBody>
        </p:sp>
        <p:sp>
          <p:nvSpPr>
            <p:cNvPr id="1068" name="Google Shape;1068;p68"/>
            <p:cNvSpPr/>
            <p:nvPr/>
          </p:nvSpPr>
          <p:spPr>
            <a:xfrm rot="10800000">
              <a:off x="1964626" y="3371074"/>
              <a:ext cx="2768400" cy="684300"/>
            </a:xfrm>
            <a:prstGeom prst="leftArrow">
              <a:avLst>
                <a:gd fmla="val 60000" name="adj1"/>
                <a:gd fmla="val 50000" name="adj2"/>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069" name="Google Shape;1069;p68"/>
            <p:cNvSpPr/>
            <p:nvPr/>
          </p:nvSpPr>
          <p:spPr>
            <a:xfrm>
              <a:off x="1053380" y="3041092"/>
              <a:ext cx="1680600" cy="1344300"/>
            </a:xfrm>
            <a:prstGeom prst="roundRect">
              <a:avLst>
                <a:gd fmla="val 10000" name="adj"/>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070" name="Google Shape;1070;p68"/>
            <p:cNvSpPr txBox="1"/>
            <p:nvPr/>
          </p:nvSpPr>
          <p:spPr>
            <a:xfrm>
              <a:off x="1092742" y="3080470"/>
              <a:ext cx="1680600" cy="1265700"/>
            </a:xfrm>
            <a:prstGeom prst="rect">
              <a:avLst/>
            </a:prstGeom>
            <a:noFill/>
            <a:ln>
              <a:noFill/>
            </a:ln>
          </p:spPr>
          <p:txBody>
            <a:bodyPr anchorCtr="0" anchor="ctr" bIns="24300" lIns="24300" spcFirstLastPara="1" rIns="24300" wrap="square" tIns="24300">
              <a:noAutofit/>
            </a:bodyPr>
            <a:lstStyle/>
            <a:p>
              <a:pPr indent="0" lvl="0" marL="0" marR="0" rtl="0" algn="ctr">
                <a:lnSpc>
                  <a:spcPct val="90000"/>
                </a:lnSpc>
                <a:spcBef>
                  <a:spcPts val="0"/>
                </a:spcBef>
                <a:spcAft>
                  <a:spcPts val="0"/>
                </a:spcAft>
                <a:buNone/>
              </a:pPr>
              <a:r>
                <a:rPr b="1" lang="en" sz="1000">
                  <a:solidFill>
                    <a:srgbClr val="666666"/>
                  </a:solidFill>
                  <a:latin typeface="Roboto"/>
                  <a:ea typeface="Roboto"/>
                  <a:cs typeface="Roboto"/>
                  <a:sym typeface="Roboto"/>
                </a:rPr>
                <a:t>Protocol Transformation: </a:t>
              </a:r>
              <a:r>
                <a:rPr lang="en" sz="1000">
                  <a:solidFill>
                    <a:srgbClr val="666666"/>
                  </a:solidFill>
                  <a:latin typeface="Roboto"/>
                  <a:ea typeface="Roboto"/>
                  <a:cs typeface="Roboto"/>
                  <a:sym typeface="Roboto"/>
                </a:rPr>
                <a:t>Enhanced connectivity</a:t>
              </a:r>
              <a:endParaRPr sz="1000">
                <a:solidFill>
                  <a:srgbClr val="666666"/>
                </a:solidFill>
                <a:latin typeface="Roboto"/>
                <a:ea typeface="Roboto"/>
                <a:cs typeface="Roboto"/>
                <a:sym typeface="Roboto"/>
              </a:endParaRPr>
            </a:p>
          </p:txBody>
        </p:sp>
        <p:sp>
          <p:nvSpPr>
            <p:cNvPr id="1071" name="Google Shape;1071;p68"/>
            <p:cNvSpPr/>
            <p:nvPr/>
          </p:nvSpPr>
          <p:spPr>
            <a:xfrm rot="-8640195">
              <a:off x="2709062" y="2097835"/>
              <a:ext cx="2145849" cy="684257"/>
            </a:xfrm>
            <a:prstGeom prst="leftArrow">
              <a:avLst>
                <a:gd fmla="val 60000" name="adj1"/>
                <a:gd fmla="val 50000" name="adj2"/>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072" name="Google Shape;1072;p68"/>
            <p:cNvSpPr/>
            <p:nvPr/>
          </p:nvSpPr>
          <p:spPr>
            <a:xfrm>
              <a:off x="1748142" y="1254257"/>
              <a:ext cx="1680600" cy="1344300"/>
            </a:xfrm>
            <a:prstGeom prst="roundRect">
              <a:avLst>
                <a:gd fmla="val 10000" name="adj"/>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073" name="Google Shape;1073;p68"/>
            <p:cNvSpPr txBox="1"/>
            <p:nvPr/>
          </p:nvSpPr>
          <p:spPr>
            <a:xfrm>
              <a:off x="1787517" y="1293632"/>
              <a:ext cx="1601700" cy="1265700"/>
            </a:xfrm>
            <a:prstGeom prst="rect">
              <a:avLst/>
            </a:prstGeom>
            <a:noFill/>
            <a:ln>
              <a:noFill/>
            </a:ln>
          </p:spPr>
          <p:txBody>
            <a:bodyPr anchorCtr="0" anchor="ctr" bIns="24300" lIns="24300" spcFirstLastPara="1" rIns="24300" wrap="square" tIns="24300">
              <a:noAutofit/>
            </a:bodyPr>
            <a:lstStyle/>
            <a:p>
              <a:pPr indent="0" lvl="0" marL="0" marR="0" rtl="0" algn="ctr">
                <a:lnSpc>
                  <a:spcPct val="90000"/>
                </a:lnSpc>
                <a:spcBef>
                  <a:spcPts val="0"/>
                </a:spcBef>
                <a:spcAft>
                  <a:spcPts val="0"/>
                </a:spcAft>
                <a:buNone/>
              </a:pPr>
              <a:r>
                <a:rPr b="1" lang="en" sz="1000">
                  <a:solidFill>
                    <a:srgbClr val="666666"/>
                  </a:solidFill>
                  <a:latin typeface="Roboto"/>
                  <a:ea typeface="Roboto"/>
                  <a:cs typeface="Roboto"/>
                  <a:sym typeface="Roboto"/>
                </a:rPr>
                <a:t>Optimization: </a:t>
              </a:r>
              <a:r>
                <a:rPr lang="en" sz="1000">
                  <a:solidFill>
                    <a:srgbClr val="666666"/>
                  </a:solidFill>
                  <a:latin typeface="Roboto"/>
                  <a:ea typeface="Roboto"/>
                  <a:cs typeface="Roboto"/>
                  <a:sym typeface="Roboto"/>
                </a:rPr>
                <a:t>High performance</a:t>
              </a:r>
              <a:endParaRPr sz="1000">
                <a:solidFill>
                  <a:srgbClr val="666666"/>
                </a:solidFill>
                <a:latin typeface="Roboto"/>
                <a:ea typeface="Roboto"/>
                <a:cs typeface="Roboto"/>
                <a:sym typeface="Roboto"/>
              </a:endParaRPr>
            </a:p>
          </p:txBody>
        </p:sp>
        <p:sp>
          <p:nvSpPr>
            <p:cNvPr id="1074" name="Google Shape;1074;p68"/>
            <p:cNvSpPr/>
            <p:nvPr/>
          </p:nvSpPr>
          <p:spPr>
            <a:xfrm rot="-6480103">
              <a:off x="3657357" y="1294997"/>
              <a:ext cx="2170555" cy="684210"/>
            </a:xfrm>
            <a:prstGeom prst="leftArrow">
              <a:avLst>
                <a:gd fmla="val 60000" name="adj1"/>
                <a:gd fmla="val 50000" name="adj2"/>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075" name="Google Shape;1075;p68"/>
            <p:cNvSpPr/>
            <p:nvPr/>
          </p:nvSpPr>
          <p:spPr>
            <a:xfrm>
              <a:off x="3567051" y="-67257"/>
              <a:ext cx="1680600" cy="1344300"/>
            </a:xfrm>
            <a:prstGeom prst="roundRect">
              <a:avLst>
                <a:gd fmla="val 10000" name="adj"/>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076" name="Google Shape;1076;p68"/>
            <p:cNvSpPr txBox="1"/>
            <p:nvPr/>
          </p:nvSpPr>
          <p:spPr>
            <a:xfrm>
              <a:off x="3606426" y="-27882"/>
              <a:ext cx="1601700" cy="1265700"/>
            </a:xfrm>
            <a:prstGeom prst="rect">
              <a:avLst/>
            </a:prstGeom>
            <a:noFill/>
            <a:ln>
              <a:noFill/>
            </a:ln>
          </p:spPr>
          <p:txBody>
            <a:bodyPr anchorCtr="0" anchor="ctr" bIns="24300" lIns="24300" spcFirstLastPara="1" rIns="24300" wrap="square" tIns="24300">
              <a:noAutofit/>
            </a:bodyPr>
            <a:lstStyle/>
            <a:p>
              <a:pPr indent="0" lvl="0" marL="0" marR="0" rtl="0" algn="ctr">
                <a:lnSpc>
                  <a:spcPct val="90000"/>
                </a:lnSpc>
                <a:spcBef>
                  <a:spcPts val="0"/>
                </a:spcBef>
                <a:spcAft>
                  <a:spcPts val="0"/>
                </a:spcAft>
                <a:buNone/>
              </a:pPr>
              <a:r>
                <a:rPr b="1" lang="en" sz="1000">
                  <a:solidFill>
                    <a:srgbClr val="666666"/>
                  </a:solidFill>
                  <a:latin typeface="Roboto"/>
                  <a:ea typeface="Roboto"/>
                  <a:cs typeface="Roboto"/>
                  <a:sym typeface="Roboto"/>
                </a:rPr>
                <a:t>Versioning and Enrichment: </a:t>
              </a:r>
              <a:r>
                <a:rPr lang="en" sz="1000">
                  <a:solidFill>
                    <a:srgbClr val="666666"/>
                  </a:solidFill>
                  <a:latin typeface="Roboto"/>
                  <a:ea typeface="Roboto"/>
                  <a:cs typeface="Roboto"/>
                  <a:sym typeface="Roboto"/>
                </a:rPr>
                <a:t>Streamlined management and integration</a:t>
              </a:r>
              <a:endParaRPr sz="1000">
                <a:solidFill>
                  <a:srgbClr val="666666"/>
                </a:solidFill>
                <a:latin typeface="Roboto"/>
                <a:ea typeface="Roboto"/>
                <a:cs typeface="Roboto"/>
                <a:sym typeface="Roboto"/>
              </a:endParaRPr>
            </a:p>
          </p:txBody>
        </p:sp>
        <p:sp>
          <p:nvSpPr>
            <p:cNvPr id="1077" name="Google Shape;1077;p68"/>
            <p:cNvSpPr/>
            <p:nvPr/>
          </p:nvSpPr>
          <p:spPr>
            <a:xfrm rot="-4319897">
              <a:off x="5234950" y="1295071"/>
              <a:ext cx="2170555" cy="684210"/>
            </a:xfrm>
            <a:prstGeom prst="leftArrow">
              <a:avLst>
                <a:gd fmla="val 60000" name="adj1"/>
                <a:gd fmla="val 50000" name="adj2"/>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078" name="Google Shape;1078;p68"/>
            <p:cNvSpPr/>
            <p:nvPr/>
          </p:nvSpPr>
          <p:spPr>
            <a:xfrm>
              <a:off x="5815347" y="-67257"/>
              <a:ext cx="1680600" cy="1344300"/>
            </a:xfrm>
            <a:prstGeom prst="roundRect">
              <a:avLst>
                <a:gd fmla="val 10000" name="adj"/>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079" name="Google Shape;1079;p68"/>
            <p:cNvSpPr txBox="1"/>
            <p:nvPr/>
          </p:nvSpPr>
          <p:spPr>
            <a:xfrm>
              <a:off x="5854722" y="-27882"/>
              <a:ext cx="1601700" cy="1265700"/>
            </a:xfrm>
            <a:prstGeom prst="rect">
              <a:avLst/>
            </a:prstGeom>
            <a:noFill/>
            <a:ln>
              <a:noFill/>
            </a:ln>
          </p:spPr>
          <p:txBody>
            <a:bodyPr anchorCtr="0" anchor="ctr" bIns="24300" lIns="24300" spcFirstLastPara="1" rIns="24300" wrap="square" tIns="24300">
              <a:noAutofit/>
            </a:bodyPr>
            <a:lstStyle/>
            <a:p>
              <a:pPr indent="0" lvl="0" marL="0" marR="0" rtl="0" algn="ctr">
                <a:lnSpc>
                  <a:spcPct val="90000"/>
                </a:lnSpc>
                <a:spcBef>
                  <a:spcPts val="0"/>
                </a:spcBef>
                <a:spcAft>
                  <a:spcPts val="0"/>
                </a:spcAft>
                <a:buNone/>
              </a:pPr>
              <a:r>
                <a:rPr b="1" lang="en" sz="1000">
                  <a:solidFill>
                    <a:srgbClr val="666666"/>
                  </a:solidFill>
                  <a:latin typeface="Roboto"/>
                  <a:ea typeface="Roboto"/>
                  <a:cs typeface="Roboto"/>
                  <a:sym typeface="Roboto"/>
                </a:rPr>
                <a:t>Security: </a:t>
              </a:r>
              <a:r>
                <a:rPr lang="en" sz="1000">
                  <a:solidFill>
                    <a:srgbClr val="666666"/>
                  </a:solidFill>
                  <a:latin typeface="Roboto"/>
                  <a:ea typeface="Roboto"/>
                  <a:cs typeface="Roboto"/>
                  <a:sym typeface="Roboto"/>
                </a:rPr>
                <a:t>Protection of key systems</a:t>
              </a:r>
              <a:endParaRPr sz="1000">
                <a:solidFill>
                  <a:srgbClr val="666666"/>
                </a:solidFill>
                <a:latin typeface="Roboto"/>
                <a:ea typeface="Roboto"/>
                <a:cs typeface="Roboto"/>
                <a:sym typeface="Roboto"/>
              </a:endParaRPr>
            </a:p>
          </p:txBody>
        </p:sp>
        <p:sp>
          <p:nvSpPr>
            <p:cNvPr id="1080" name="Google Shape;1080;p68"/>
            <p:cNvSpPr/>
            <p:nvPr/>
          </p:nvSpPr>
          <p:spPr>
            <a:xfrm rot="-2159805">
              <a:off x="6533697" y="2214975"/>
              <a:ext cx="2145849" cy="684257"/>
            </a:xfrm>
            <a:prstGeom prst="leftArrow">
              <a:avLst>
                <a:gd fmla="val 60000" name="adj1"/>
                <a:gd fmla="val 50000" name="adj2"/>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081" name="Google Shape;1081;p68"/>
            <p:cNvSpPr/>
            <p:nvPr/>
          </p:nvSpPr>
          <p:spPr>
            <a:xfrm>
              <a:off x="7634257" y="1254257"/>
              <a:ext cx="1680600" cy="1344300"/>
            </a:xfrm>
            <a:prstGeom prst="roundRect">
              <a:avLst>
                <a:gd fmla="val 10000" name="adj"/>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082" name="Google Shape;1082;p68"/>
            <p:cNvSpPr txBox="1"/>
            <p:nvPr/>
          </p:nvSpPr>
          <p:spPr>
            <a:xfrm>
              <a:off x="7673632" y="1293632"/>
              <a:ext cx="1601700" cy="1265700"/>
            </a:xfrm>
            <a:prstGeom prst="rect">
              <a:avLst/>
            </a:prstGeom>
            <a:noFill/>
            <a:ln>
              <a:noFill/>
            </a:ln>
          </p:spPr>
          <p:txBody>
            <a:bodyPr anchorCtr="0" anchor="ctr" bIns="24300" lIns="24300" spcFirstLastPara="1" rIns="24300" wrap="square" tIns="24300">
              <a:noAutofit/>
            </a:bodyPr>
            <a:lstStyle/>
            <a:p>
              <a:pPr indent="0" lvl="0" marL="0" marR="0" rtl="0" algn="ctr">
                <a:lnSpc>
                  <a:spcPct val="90000"/>
                </a:lnSpc>
                <a:spcBef>
                  <a:spcPts val="0"/>
                </a:spcBef>
                <a:spcAft>
                  <a:spcPts val="0"/>
                </a:spcAft>
                <a:buNone/>
              </a:pPr>
              <a:r>
                <a:rPr b="1" lang="en" sz="1000">
                  <a:solidFill>
                    <a:srgbClr val="666666"/>
                  </a:solidFill>
                  <a:latin typeface="Roboto"/>
                  <a:ea typeface="Roboto"/>
                  <a:cs typeface="Roboto"/>
                  <a:sym typeface="Roboto"/>
                </a:rPr>
                <a:t>Scripting:</a:t>
              </a:r>
              <a:r>
                <a:rPr lang="en" sz="1000">
                  <a:solidFill>
                    <a:srgbClr val="666666"/>
                  </a:solidFill>
                  <a:latin typeface="Roboto"/>
                  <a:ea typeface="Roboto"/>
                  <a:cs typeface="Roboto"/>
                  <a:sym typeface="Roboto"/>
                </a:rPr>
                <a:t> </a:t>
              </a:r>
              <a:endParaRPr sz="1000">
                <a:solidFill>
                  <a:srgbClr val="666666"/>
                </a:solidFill>
                <a:latin typeface="Roboto"/>
                <a:ea typeface="Roboto"/>
                <a:cs typeface="Roboto"/>
                <a:sym typeface="Roboto"/>
              </a:endParaRPr>
            </a:p>
            <a:p>
              <a:pPr indent="0" lvl="0" marL="0" marR="0" rtl="0" algn="ctr">
                <a:lnSpc>
                  <a:spcPct val="90000"/>
                </a:lnSpc>
                <a:spcBef>
                  <a:spcPts val="0"/>
                </a:spcBef>
                <a:spcAft>
                  <a:spcPts val="0"/>
                </a:spcAft>
                <a:buNone/>
              </a:pPr>
              <a:r>
                <a:rPr lang="en" sz="1000">
                  <a:solidFill>
                    <a:srgbClr val="666666"/>
                  </a:solidFill>
                  <a:latin typeface="Roboto"/>
                  <a:ea typeface="Roboto"/>
                  <a:cs typeface="Roboto"/>
                  <a:sym typeface="Roboto"/>
                </a:rPr>
                <a:t>Build</a:t>
              </a:r>
              <a:r>
                <a:rPr b="1" lang="en" sz="1000">
                  <a:solidFill>
                    <a:srgbClr val="666666"/>
                  </a:solidFill>
                  <a:latin typeface="Roboto"/>
                  <a:ea typeface="Roboto"/>
                  <a:cs typeface="Roboto"/>
                  <a:sym typeface="Roboto"/>
                </a:rPr>
                <a:t> </a:t>
              </a:r>
              <a:r>
                <a:rPr lang="en" sz="1000">
                  <a:solidFill>
                    <a:srgbClr val="666666"/>
                  </a:solidFill>
                  <a:latin typeface="Roboto"/>
                  <a:ea typeface="Roboto"/>
                  <a:cs typeface="Roboto"/>
                  <a:sym typeface="Roboto"/>
                </a:rPr>
                <a:t>or reuse custom logic</a:t>
              </a:r>
              <a:endParaRPr sz="1000">
                <a:solidFill>
                  <a:srgbClr val="666666"/>
                </a:solidFill>
                <a:latin typeface="Roboto"/>
                <a:ea typeface="Roboto"/>
                <a:cs typeface="Roboto"/>
                <a:sym typeface="Roboto"/>
              </a:endParaRPr>
            </a:p>
          </p:txBody>
        </p:sp>
        <p:sp>
          <p:nvSpPr>
            <p:cNvPr id="1083" name="Google Shape;1083;p68"/>
            <p:cNvSpPr/>
            <p:nvPr/>
          </p:nvSpPr>
          <p:spPr>
            <a:xfrm>
              <a:off x="6649951" y="3371183"/>
              <a:ext cx="2129700" cy="684300"/>
            </a:xfrm>
            <a:prstGeom prst="leftArrow">
              <a:avLst>
                <a:gd fmla="val 60000" name="adj1"/>
                <a:gd fmla="val 50000" name="adj2"/>
              </a:avLst>
            </a:prstGeom>
            <a:solidFill>
              <a:srgbClr val="FFFFFF"/>
            </a:solidFill>
            <a:ln cap="flat" cmpd="sng" w="15875">
              <a:solidFill>
                <a:srgbClr val="272828"/>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084" name="Google Shape;1084;p68"/>
            <p:cNvSpPr/>
            <p:nvPr/>
          </p:nvSpPr>
          <p:spPr>
            <a:xfrm>
              <a:off x="8329023" y="3041078"/>
              <a:ext cx="1553400" cy="1344300"/>
            </a:xfrm>
            <a:prstGeom prst="roundRect">
              <a:avLst>
                <a:gd fmla="val 10000" name="adj"/>
              </a:avLst>
            </a:prstGeom>
            <a:solidFill>
              <a:srgbClr val="FFFFFF"/>
            </a:solidFill>
            <a:ln cap="flat" cmpd="sng" w="19050">
              <a:solidFill>
                <a:srgbClr val="694C04"/>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68625" lIns="68625" spcFirstLastPara="1" rIns="68625" wrap="square" tIns="68625">
              <a:noAutofit/>
            </a:bodyPr>
            <a:lstStyle/>
            <a:p>
              <a:pPr indent="0" lvl="0" marL="0">
                <a:spcBef>
                  <a:spcPts val="0"/>
                </a:spcBef>
                <a:spcAft>
                  <a:spcPts val="0"/>
                </a:spcAft>
                <a:buNone/>
              </a:pPr>
              <a:r>
                <a:t/>
              </a:r>
              <a:endParaRPr/>
            </a:p>
          </p:txBody>
        </p:sp>
        <p:sp>
          <p:nvSpPr>
            <p:cNvPr id="1085" name="Google Shape;1085;p68"/>
            <p:cNvSpPr txBox="1"/>
            <p:nvPr/>
          </p:nvSpPr>
          <p:spPr>
            <a:xfrm>
              <a:off x="8368390" y="3080470"/>
              <a:ext cx="1414500" cy="1265700"/>
            </a:xfrm>
            <a:prstGeom prst="rect">
              <a:avLst/>
            </a:prstGeom>
            <a:noFill/>
            <a:ln>
              <a:noFill/>
            </a:ln>
          </p:spPr>
          <p:txBody>
            <a:bodyPr anchorCtr="0" anchor="ctr" bIns="24300" lIns="24300" spcFirstLastPara="1" rIns="24300" wrap="square" tIns="24300">
              <a:noAutofit/>
            </a:bodyPr>
            <a:lstStyle/>
            <a:p>
              <a:pPr indent="0" lvl="0" marL="0" marR="0" rtl="0" algn="ctr">
                <a:lnSpc>
                  <a:spcPct val="90000"/>
                </a:lnSpc>
                <a:spcBef>
                  <a:spcPts val="0"/>
                </a:spcBef>
                <a:spcAft>
                  <a:spcPts val="0"/>
                </a:spcAft>
                <a:buNone/>
              </a:pPr>
              <a:r>
                <a:rPr b="1" lang="en" sz="1000">
                  <a:solidFill>
                    <a:srgbClr val="666666"/>
                  </a:solidFill>
                  <a:latin typeface="Roboto"/>
                  <a:ea typeface="Roboto"/>
                  <a:cs typeface="Roboto"/>
                  <a:sym typeface="Roboto"/>
                </a:rPr>
                <a:t>Accelerated Development: </a:t>
              </a:r>
              <a:r>
                <a:rPr lang="en" sz="1000">
                  <a:solidFill>
                    <a:srgbClr val="666666"/>
                  </a:solidFill>
                  <a:latin typeface="Roboto"/>
                  <a:ea typeface="Roboto"/>
                  <a:cs typeface="Roboto"/>
                  <a:sym typeface="Roboto"/>
                </a:rPr>
                <a:t>Backend-as-a-Service</a:t>
              </a:r>
              <a:endParaRPr sz="1000">
                <a:solidFill>
                  <a:srgbClr val="666666"/>
                </a:solidFill>
                <a:latin typeface="Roboto"/>
                <a:ea typeface="Roboto"/>
                <a:cs typeface="Roboto"/>
                <a:sym typeface="Roboto"/>
              </a:endParaRPr>
            </a:p>
          </p:txBody>
        </p:sp>
      </p:grpSp>
      <p:sp>
        <p:nvSpPr>
          <p:cNvPr id="1086" name="Google Shape;1086;p68"/>
          <p:cNvSpPr/>
          <p:nvPr/>
        </p:nvSpPr>
        <p:spPr>
          <a:xfrm rot="-5400000">
            <a:off x="6119648" y="2818375"/>
            <a:ext cx="645000" cy="805800"/>
          </a:xfrm>
          <a:custGeom>
            <a:rect b="b" l="l" r="r" t="t"/>
            <a:pathLst>
              <a:path extrusionOk="0" h="120000" w="120000">
                <a:moveTo>
                  <a:pt x="8688" y="0"/>
                </a:moveTo>
                <a:lnTo>
                  <a:pt x="111311" y="0"/>
                </a:lnTo>
                <a:cubicBezTo>
                  <a:pt x="116111" y="0"/>
                  <a:pt x="120000" y="3372"/>
                  <a:pt x="120000" y="7527"/>
                </a:cubicBezTo>
                <a:lnTo>
                  <a:pt x="120000" y="120000"/>
                </a:lnTo>
                <a:lnTo>
                  <a:pt x="0" y="120000"/>
                </a:lnTo>
                <a:lnTo>
                  <a:pt x="0" y="7527"/>
                </a:lnTo>
                <a:cubicBezTo>
                  <a:pt x="0" y="3372"/>
                  <a:pt x="3888" y="0"/>
                  <a:pt x="8688" y="0"/>
                </a:cubicBezTo>
                <a:close/>
              </a:path>
            </a:pathLst>
          </a:custGeom>
          <a:solidFill>
            <a:srgbClr val="3367D6"/>
          </a:solidFill>
          <a:ln cap="flat" cmpd="sng" w="9525">
            <a:solidFill>
              <a:schemeClr val="accent1"/>
            </a:solidFill>
            <a:prstDash val="solid"/>
            <a:round/>
            <a:headEnd len="sm" w="sm" type="none"/>
            <a:tailEnd len="sm" w="sm" type="none"/>
          </a:ln>
        </p:spPr>
        <p:txBody>
          <a:bodyPr anchorCtr="0" anchor="ctr" bIns="17150" lIns="17150" spcFirstLastPara="1" rIns="17150" wrap="square" tIns="17150">
            <a:noAutofit/>
          </a:bodyPr>
          <a:lstStyle/>
          <a:p>
            <a:pPr indent="0" lvl="0" marL="0" marR="0" rtl="0" algn="ctr">
              <a:lnSpc>
                <a:spcPct val="100000"/>
              </a:lnSpc>
              <a:spcBef>
                <a:spcPts val="0"/>
              </a:spcBef>
              <a:spcAft>
                <a:spcPts val="0"/>
              </a:spcAft>
              <a:buClr>
                <a:srgbClr val="FFFFFF"/>
              </a:buClr>
              <a:buFont typeface="Helvetica Neue"/>
              <a:buNone/>
            </a:pPr>
            <a:r>
              <a:t/>
            </a:r>
            <a:endParaRPr b="0" i="0" sz="1600" u="none" cap="none" strike="noStrike">
              <a:solidFill>
                <a:srgbClr val="5A5A5A"/>
              </a:solidFill>
              <a:latin typeface="Helvetica Neue"/>
              <a:ea typeface="Helvetica Neue"/>
              <a:cs typeface="Helvetica Neue"/>
              <a:sym typeface="Helvetica Neue"/>
            </a:endParaRPr>
          </a:p>
        </p:txBody>
      </p:sp>
      <p:pic>
        <p:nvPicPr>
          <p:cNvPr id="1087" name="Google Shape;1087;p68"/>
          <p:cNvPicPr preferRelativeResize="0"/>
          <p:nvPr/>
        </p:nvPicPr>
        <p:blipFill rotWithShape="1">
          <a:blip r:embed="rId3">
            <a:alphaModFix/>
          </a:blip>
          <a:srcRect b="0" l="0" r="0" t="0"/>
          <a:stretch/>
        </p:blipFill>
        <p:spPr>
          <a:xfrm>
            <a:off x="6233884" y="2999644"/>
            <a:ext cx="400800" cy="39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lobal Master">
  <a:themeElements>
    <a:clrScheme name="Simple Light">
      <a:dk1>
        <a:srgbClr val="212121"/>
      </a:dk1>
      <a:lt1>
        <a:srgbClr val="FFFFFF"/>
      </a:lt1>
      <a:dk2>
        <a:srgbClr val="757575"/>
      </a:dk2>
      <a:lt2>
        <a:srgbClr val="EEEEEE"/>
      </a:lt2>
      <a:accent1>
        <a:srgbClr val="595959"/>
      </a:accent1>
      <a:accent2>
        <a:srgbClr val="000000"/>
      </a:accent2>
      <a:accent3>
        <a:srgbClr val="78909C"/>
      </a:accent3>
      <a:accent4>
        <a:srgbClr val="FF49E8"/>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