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07" r:id="rId3"/>
    <p:sldMasterId id="2147483708" r:id="rId4"/>
    <p:sldMasterId id="214748370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Helvetica Neue"/>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HelveticaNeue-bold.fntdata"/><Relationship Id="rId14" Type="http://schemas.openxmlformats.org/officeDocument/2006/relationships/slide" Target="slides/slide8.xml"/><Relationship Id="rId36" Type="http://schemas.openxmlformats.org/officeDocument/2006/relationships/font" Target="fonts/HelveticaNeue-regular.fntdata"/><Relationship Id="rId17" Type="http://schemas.openxmlformats.org/officeDocument/2006/relationships/slide" Target="slides/slide11.xml"/><Relationship Id="rId39" Type="http://schemas.openxmlformats.org/officeDocument/2006/relationships/font" Target="fonts/HelveticaNeue-boldItalic.fntdata"/><Relationship Id="rId16" Type="http://schemas.openxmlformats.org/officeDocument/2006/relationships/slide" Target="slides/slide10.xml"/><Relationship Id="rId38" Type="http://schemas.openxmlformats.org/officeDocument/2006/relationships/font" Target="fonts/HelveticaNeue-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1adfd1927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adfd1927c_0_1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2" name="Google Shape;58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Walkthrough the structure of the XML Spend a little time talking about PostClientFlow.. And make sure you mention that only Message Logging Policies can be executed in that flow.</a:t>
            </a:r>
            <a:endParaRPr b="0" i="0" sz="1200" u="none" cap="none" strike="noStrike">
              <a:solidFill>
                <a:schemeClr val="dk1"/>
              </a:solidFill>
              <a:latin typeface="Calibri"/>
              <a:ea typeface="Calibri"/>
              <a:cs typeface="Calibri"/>
              <a:sym typeface="Calibri"/>
            </a:endParaRPr>
          </a:p>
        </p:txBody>
      </p:sp>
      <p:sp>
        <p:nvSpPr>
          <p:cNvPr id="583" name="Google Shape;583;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0" name="Google Shape;59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 “Conditional Flow” is a collection of policies within the API Flow that all share one rule. All policy attachments in the Preflow execute first, then the first matching Conditional Flow execute, then everything in the Postflow executes. This happens on the Proxy Request, then the Target Request, and repeats back through the Target Response and the Proxy Response.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There are a couple of ways to add resource via the UI show some examples of using said methods show the viewers how to view the new resources via the develop pain.</a:t>
            </a:r>
            <a:endParaRPr b="0" i="0" sz="1200" u="none" cap="none" strike="noStrike">
              <a:solidFill>
                <a:schemeClr val="dk1"/>
              </a:solidFill>
              <a:latin typeface="Calibri"/>
              <a:ea typeface="Calibri"/>
              <a:cs typeface="Calibri"/>
              <a:sym typeface="Calibri"/>
            </a:endParaRPr>
          </a:p>
        </p:txBody>
      </p:sp>
      <p:sp>
        <p:nvSpPr>
          <p:cNvPr id="591" name="Google Shape;591;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0" name="Google Shape;60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Edge enables you to 'program' API behavior without writing any code, by using 'policies'. A policy is like a module that implements a specific, limited management function. Policies are designed to let you add common types of management capabilities to an API easily and reliably. Policies provide features like security, rate-limiting, transformation, and mediation capabilities, saving you from having to code and maintain this functionality on your own. Edge Policy types are grouped into the following functional categories: Traffic management Policies in the traffic management category enable you to control the flow of request and response messages through an API proxy. These policies support both operational- and business-level control. They give you control over raw throughput, and can also control traffic on a per-app basis. Traffic management policy types enable you to enforce quotas, and they also help you to mitigate denial of service attacks. Mediation Policies in the mediation category enable you to actively manipulate messages as they flow through API proxies. They enable you to transform message formats, from XML to JSON (and vice-versa), or to transform one XML format to another XML format. They also enable you to parse messages, to generate new messages and to change values on outbound messages. Mediation policies also interact with basic services exposed by API Services, enabling you to retrieve data about apps, developers, security tokens, and API products at runtime. Security Policies in the security category support authentication, authorization, as well as content-based security. Extension Policies in the extension category enable you to tap into the extensibility of API Services to implement custom behavior in the programming language of you choice. Each Policy type is documented in detail in the Policy reference overview. This topic demonstrates general interaction, showing you how to create Policies, and how to attach them to Flows in an API proxy configuration.</a:t>
            </a:r>
            <a:endParaRPr b="0" i="0" sz="1200" u="none" cap="none" strike="noStrike">
              <a:solidFill>
                <a:schemeClr val="dk1"/>
              </a:solidFill>
              <a:latin typeface="Calibri"/>
              <a:ea typeface="Calibri"/>
              <a:cs typeface="Calibri"/>
              <a:sym typeface="Calibri"/>
            </a:endParaRPr>
          </a:p>
        </p:txBody>
      </p:sp>
      <p:sp>
        <p:nvSpPr>
          <p:cNvPr id="601" name="Google Shape;601;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Target is determined by RouteRules One or more RouteRule sections at the bottom of the proxy definition file (proxies/{proxy}.xml) within ProxyEndpoint RouteRules evaluated top to bottom, taking first match only TargetEndpoint is the name of the target file No TargetEndpoint means no target called (no Target Request and Target Response) No condition supplied means that RouteRule will automatically match</a:t>
            </a:r>
            <a:endParaRPr b="0" i="0" sz="1200" u="none" cap="none" strike="noStrike">
              <a:solidFill>
                <a:schemeClr val="dk1"/>
              </a:solidFill>
              <a:latin typeface="Calibri"/>
              <a:ea typeface="Calibri"/>
              <a:cs typeface="Calibri"/>
              <a:sym typeface="Calibri"/>
            </a:endParaRPr>
          </a:p>
        </p:txBody>
      </p:sp>
      <p:sp>
        <p:nvSpPr>
          <p:cNvPr id="608" name="Google Shape;608;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Defines the way the API proxy interacts with your backend services. You configure the TargetEndpoint to forward requests to the proper backend service, including defining any security settings, HTTP or HTTPS protocol, and other connection information. You can attach policies to the TargetEndpoint to ensure that response messages are properly formatted for the app that made the initial request.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Meeting Notes (2/9/16 13:54)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Can you have multiple LBs within a single Target Endpoint??</a:t>
            </a:r>
            <a:endParaRPr b="0" i="0" sz="1200" u="none" cap="none" strike="noStrike">
              <a:solidFill>
                <a:schemeClr val="dk1"/>
              </a:solidFill>
              <a:latin typeface="Calibri"/>
              <a:ea typeface="Calibri"/>
              <a:cs typeface="Calibri"/>
              <a:sym typeface="Calibri"/>
            </a:endParaRPr>
          </a:p>
        </p:txBody>
      </p:sp>
      <p:sp>
        <p:nvSpPr>
          <p:cNvPr id="615" name="Google Shape;615;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1" name="Google Shape;621;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Review The Target Endpoint's Basic Features, point out its basic structure and its similarities to the Proxy Endpoints</a:t>
            </a:r>
            <a:endParaRPr b="0" i="0" sz="1200" u="none" cap="none" strike="noStrike">
              <a:solidFill>
                <a:schemeClr val="dk1"/>
              </a:solidFill>
              <a:latin typeface="Calibri"/>
              <a:ea typeface="Calibri"/>
              <a:cs typeface="Calibri"/>
              <a:sym typeface="Calibri"/>
            </a:endParaRPr>
          </a:p>
        </p:txBody>
      </p:sp>
      <p:sp>
        <p:nvSpPr>
          <p:cNvPr id="622" name="Google Shape;622;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8" name="Google Shape;62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Edge enhances the availability of your API by providing built-in support for load balancing and failover across multiple backend server instances. TargetServer configurations decouple concrete endpoint URLs from TargetEndpoint configurations. Each TargetServer is referenced by name in a TargetEndpoint HTTPConnection. Instead of defining concrete URL in the configuration, you can configure one or more named TargetServers. A TargetServer definition consists of a name, a host and a port, with an additional element to indicate whether the TargetServer is enabled or disabled. Direction: Cruise through some of the options and point out interesting features with lb Algorithms Supported: Round-Robin, Weighted and Least Connection Only One Server is allowed to be the fallback server</a:t>
            </a:r>
            <a:endParaRPr b="0" i="0" sz="1200" u="none" cap="none" strike="noStrike">
              <a:solidFill>
                <a:schemeClr val="dk1"/>
              </a:solidFill>
              <a:latin typeface="Calibri"/>
              <a:ea typeface="Calibri"/>
              <a:cs typeface="Calibri"/>
              <a:sym typeface="Calibri"/>
            </a:endParaRPr>
          </a:p>
        </p:txBody>
      </p:sp>
      <p:sp>
        <p:nvSpPr>
          <p:cNvPr id="629" name="Google Shape;629;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5" name="Google Shape;63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36" name="Google Shape;636;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2" name="Google Shape;642;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Health monitoring enables you to enhance load balancing configurations by actively polling the backend service URLs defined in the TargetServer configurations. The HealthMonitor acts as a simple client that invokes a backend service over TCP or HTTP. A TCP client simply ensures that a socket can be opened. You configure the HTTP client to submit a valid HTTP request to the backend service. You can define HTTP GET, PUT, POST, or DELETE operations. Typically, you define a simple GET request that simply shows that the backend service is available. You create a HealthMonitor by setting one up in a TargetEndpoint's HTTPConnection configuration. A simple HealthMonitor defines an IntervalInSec combined with either a TCPMonitor or an HTTPMonitor. Note that the port setting overrides the port setting on the target and should only be used if you use a consistent port across all target servers</a:t>
            </a:r>
            <a:endParaRPr b="0" i="0" sz="1200" u="none" cap="none" strike="noStrike">
              <a:solidFill>
                <a:schemeClr val="dk1"/>
              </a:solidFill>
              <a:latin typeface="Calibri"/>
              <a:ea typeface="Calibri"/>
              <a:cs typeface="Calibri"/>
              <a:sym typeface="Calibri"/>
            </a:endParaRPr>
          </a:p>
        </p:txBody>
      </p:sp>
      <p:sp>
        <p:nvSpPr>
          <p:cNvPr id="643" name="Google Shape;643;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49" name="Google Shape;649;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08" name="Google Shape;50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55" name="Google Shape;655;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Google Shape;660;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1" name="Google Shape;661;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Faults in </a:t>
            </a:r>
            <a:r>
              <a:rPr lang="en-US"/>
              <a:t>Edge</a:t>
            </a:r>
            <a:r>
              <a:rPr b="0" i="0" lang="en-US" sz="1200" u="none" cap="none" strike="noStrike">
                <a:solidFill>
                  <a:schemeClr val="dk1"/>
                </a:solidFill>
                <a:latin typeface="Calibri"/>
                <a:ea typeface="Calibri"/>
                <a:cs typeface="Calibri"/>
                <a:sym typeface="Calibri"/>
              </a:rPr>
              <a:t> are similar to exceptions in programming languages. When a fault is raised, current policy processing is aborted and switches to error processing called FaultRulesThis is supported in ProxyEndpoint and TargetEndpoint configurations only Support for multiple fault rules, executed conditionally Raised manually or automatically upon policy failure If multiple conditional FaultRules defined, their conditions are evaluated in reverse order (bottom up). DefaultFaultRule A catch-all / post processing fault rule is available using the flow If no FaultRule is matched, this flow will execute. Use AlwaysEnforce:true to use this flow for post processing in error flows. This will ensure the flow executes after a matched fault rule has completed its processing. 3 scenarios where processing will switch to fault processing: Using RaiseFault policy Any policy failure when contineOnError=false (default setting) Non-success response received from service callout or backend request (4XX, 5XX status codes).</a:t>
            </a:r>
            <a:endParaRPr b="0" i="0" sz="1200" u="none" cap="none" strike="noStrike">
              <a:solidFill>
                <a:schemeClr val="dk1"/>
              </a:solidFill>
              <a:latin typeface="Calibri"/>
              <a:ea typeface="Calibri"/>
              <a:cs typeface="Calibri"/>
              <a:sym typeface="Calibri"/>
            </a:endParaRPr>
          </a:p>
        </p:txBody>
      </p:sp>
      <p:sp>
        <p:nvSpPr>
          <p:cNvPr id="662" name="Google Shape;662;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68" name="Google Shape;668;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4" name="Google Shape;674;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Allow.http.method may be deprecated</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675" name="Google Shape;675;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Google Shape;680;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81" name="Google Shape;681;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g1adfd1927c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adfd1927c_0_26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But Before we dive into the anatomy of an API Proxy we need to understand where proxies live on the platform.</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Edge platform is a built as a multi-tenet platform that hosts in the cloud or a Private cloud a customer proxy platform. That Platform is made of some core components.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First Component of Note: Organization</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Organizations are important because they define the platform. Every other component lives either directly in an organization or in a component that lives in an organization. Organizations ultimitly give you a logical barrier around your platform logical components. No two organizations share logic components.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Now lets go over the organizations components: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Environments live withen organizations and are primariliy used to managed the deployed state of your proxy. For instance if i had a test, prod environment i could deploy my proxy to either or both environments. Environments may contain a series of resources that are used by your proxy. eg. Virtual Hosts, Target Servers, Cache Resources, Extension Resources, KeyStore's and Trustores and Vault.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Also living at the Organization level is all of the user management elements used to manage access to resources. User management is composed of three components starting with Users whole are assigned a Role (the second) which contains a series of Permissions.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API management is a key focus for an apiproxy and the resources needed for API management are stored at the Organization level, for instance API Products ,Companies, Developers and Developer Applications. And because of this keys and tokens are also stored within the orgaization.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Note: Although they API products are stored at the organization, they can be scoped to a particular environment or API Proxy.</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Discussion Notes: This topic often leads to Organization vs. Environment stratagies</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Also like the environment KVM Resources, Extension Resources and Vaults can also be stored at the organization level.</a:t>
            </a:r>
            <a:endParaRPr b="0" i="0" sz="1200" u="none" cap="none" strike="noStrike">
              <a:solidFill>
                <a:schemeClr val="dk1"/>
              </a:solidFill>
              <a:latin typeface="Calibri"/>
              <a:ea typeface="Calibri"/>
              <a:cs typeface="Calibri"/>
              <a:sym typeface="Calibri"/>
            </a:endParaRPr>
          </a:p>
        </p:txBody>
      </p:sp>
      <p:sp>
        <p:nvSpPr>
          <p:cNvPr id="517" name="Google Shape;517;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3" name="Google Shape;52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An Api Proxy is composed of 3 primary components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First is the Proxy Endpoint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second is the Target Endpoint</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Third is your Scripting Resources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Now lets break each one of these components into their separate parts</a:t>
            </a:r>
            <a:endParaRPr b="0" i="0" sz="1200" u="none" cap="none" strike="noStrike">
              <a:solidFill>
                <a:schemeClr val="dk1"/>
              </a:solidFill>
              <a:latin typeface="Calibri"/>
              <a:ea typeface="Calibri"/>
              <a:cs typeface="Calibri"/>
              <a:sym typeface="Calibri"/>
            </a:endParaRPr>
          </a:p>
        </p:txBody>
      </p:sp>
      <p:sp>
        <p:nvSpPr>
          <p:cNvPr id="524" name="Google Shape;52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1adfd1927c_0_2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0" name="Google Shape;530;g1adfd1927c_0_2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31" name="Google Shape;531;g1adfd1927c_0_2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7" name="Google Shape;53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Lets look at what a proxy looks like in a simple form. One of the key configuration points for your proxy resides in the HTTP Connection tag, were we configure the base path and the virtual hosts. The basepath is very important since it needs to be unique across all your proxies When building you proxy there is not specific order the root level tags need to be in. Some advise would be to keep a consistant order. Like this example I typically order the root level tags starting with the Fault Rules and Default fault rules Then the Preflow, Flows, Postflow tags. Then the HTTP Connection tag and then I close with the Route Rules.</a:t>
            </a:r>
            <a:endParaRPr b="0" i="0" sz="1200" u="none" cap="none" strike="noStrike">
              <a:solidFill>
                <a:schemeClr val="dk1"/>
              </a:solidFill>
              <a:latin typeface="Calibri"/>
              <a:ea typeface="Calibri"/>
              <a:cs typeface="Calibri"/>
              <a:sym typeface="Calibri"/>
            </a:endParaRPr>
          </a:p>
        </p:txBody>
      </p:sp>
      <p:sp>
        <p:nvSpPr>
          <p:cNvPr id="538" name="Google Shape;53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Virtual hosts let multiple domain names connect to the same host. A virtual host on Edge defines the domains and Edge Router ports on which an API proxy is exposed, and, by extension, the URL that apps use to access an API proxy. A virtual host also defines whether the API proxy is accessed by using the HTTP protocol, or by the encrypted HTTPS protocol.</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 environment can contain multiple virtual hosts and a proxy’s client side endpoint is configured to listen on one or more virtual hosts. The virtual host’s configuration determines how an API request will route into an API proxy</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a:t>Edge</a:t>
            </a:r>
            <a:r>
              <a:rPr b="0" i="0" lang="en-US" sz="1200" u="none" cap="none" strike="noStrike">
                <a:solidFill>
                  <a:schemeClr val="dk1"/>
                </a:solidFill>
                <a:latin typeface="Calibri"/>
                <a:ea typeface="Calibri"/>
                <a:cs typeface="Calibri"/>
                <a:sym typeface="Calibri"/>
              </a:rPr>
              <a:t> classifies requests using the following: Virtual Host Port, Request’s Host Alias (value of Host header), Proxy Endpoint BasePath</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 Meeting Notes (2/9/16 13:54)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Virtual Host configs should live outside of the API proxy</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45" name="Google Shape;545;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51" name="Google Shape;55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7" name="Google Shape;55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“Policies” are steps within the API Flow. The Proxy Endpoint contains policies that affect the request and response to the Client. The Target Endpoint contains policies that affect the request and response to the backend Target server PreFlow: Always executes before any conditional Flows. Conditional Flows: One or more Flows, each of which has an associated Condition. Only one Flow executes per transaction--the first Flow whose Condition evaluates to true. PostFlow: Always executes after any conditional Flows. PostClientFlow: An optional Flow that executes after the response message has been sent to the requesting client app. (This is a specialized Flow, and only MessageLogging policies can be attached to it.)</a:t>
            </a:r>
            <a:endParaRPr b="0" i="0" sz="1200" u="none" cap="none" strike="noStrike">
              <a:solidFill>
                <a:schemeClr val="dk1"/>
              </a:solidFill>
              <a:latin typeface="Calibri"/>
              <a:ea typeface="Calibri"/>
              <a:cs typeface="Calibri"/>
              <a:sym typeface="Calibri"/>
            </a:endParaRPr>
          </a:p>
        </p:txBody>
      </p:sp>
      <p:sp>
        <p:nvSpPr>
          <p:cNvPr id="558" name="Google Shape;558;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itle">
  <p:cSld name="TITLE">
    <p:spTree>
      <p:nvGrpSpPr>
        <p:cNvPr id="13" name="Shape 13"/>
        <p:cNvGrpSpPr/>
        <p:nvPr/>
      </p:nvGrpSpPr>
      <p:grpSpPr>
        <a:xfrm>
          <a:off x="0" y="0"/>
          <a:ext cx="0" cy="0"/>
          <a:chOff x="0" y="0"/>
          <a:chExt cx="0" cy="0"/>
        </a:xfrm>
      </p:grpSpPr>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US"/>
              <a:t>‹#›</a:t>
            </a:fld>
            <a:endParaRPr/>
          </a:p>
        </p:txBody>
      </p:sp>
      <p:sp>
        <p:nvSpPr>
          <p:cNvPr id="15" name="Google Shape;15;p2"/>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05" name="Shape 105"/>
        <p:cNvGrpSpPr/>
        <p:nvPr/>
      </p:nvGrpSpPr>
      <p:grpSpPr>
        <a:xfrm>
          <a:off x="0" y="0"/>
          <a:ext cx="0" cy="0"/>
          <a:chOff x="0" y="0"/>
          <a:chExt cx="0" cy="0"/>
        </a:xfrm>
      </p:grpSpPr>
      <p:sp>
        <p:nvSpPr>
          <p:cNvPr id="106" name="Google Shape;106;p11"/>
          <p:cNvSpPr txBox="1"/>
          <p:nvPr>
            <p:ph type="title"/>
          </p:nvPr>
        </p:nvSpPr>
        <p:spPr>
          <a:xfrm>
            <a:off x="358580" y="198276"/>
            <a:ext cx="7798500" cy="506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2800"/>
              <a:buFont typeface="Helvetica Neue"/>
              <a:buNone/>
              <a:defRPr b="0" i="0" sz="2700" u="none" cap="none" strike="noStrike">
                <a:solidFill>
                  <a:schemeClr val="dk2"/>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107" name="Google Shape;107;p11"/>
          <p:cNvSpPr txBox="1"/>
          <p:nvPr>
            <p:ph idx="1" type="body"/>
          </p:nvPr>
        </p:nvSpPr>
        <p:spPr>
          <a:xfrm>
            <a:off x="358580" y="937919"/>
            <a:ext cx="7798500" cy="35277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108" name="Google Shape;108;p11"/>
          <p:cNvSpPr txBox="1"/>
          <p:nvPr>
            <p:ph idx="12" type="sldNum"/>
          </p:nvPr>
        </p:nvSpPr>
        <p:spPr>
          <a:xfrm>
            <a:off x="8532103" y="4842860"/>
            <a:ext cx="4587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a:solidFill>
                  <a:srgbClr val="BDBDBD"/>
                </a:solidFill>
                <a:latin typeface="Helvetica Neue"/>
                <a:ea typeface="Helvetica Neue"/>
                <a:cs typeface="Helvetica Neue"/>
                <a:sym typeface="Helvetica Neue"/>
              </a:defRPr>
            </a:lvl1pPr>
            <a:lvl2pPr indent="0" lvl="1" marL="0" marR="0" rtl="0" algn="r">
              <a:spcBef>
                <a:spcPts val="0"/>
              </a:spcBef>
              <a:buNone/>
              <a:defRPr b="0" i="0" sz="900">
                <a:solidFill>
                  <a:srgbClr val="BDBDBD"/>
                </a:solidFill>
                <a:latin typeface="Helvetica Neue"/>
                <a:ea typeface="Helvetica Neue"/>
                <a:cs typeface="Helvetica Neue"/>
                <a:sym typeface="Helvetica Neue"/>
              </a:defRPr>
            </a:lvl2pPr>
            <a:lvl3pPr indent="0" lvl="2" marL="0" marR="0" rtl="0" algn="r">
              <a:spcBef>
                <a:spcPts val="0"/>
              </a:spcBef>
              <a:buNone/>
              <a:defRPr b="0" i="0" sz="900">
                <a:solidFill>
                  <a:srgbClr val="BDBDBD"/>
                </a:solidFill>
                <a:latin typeface="Helvetica Neue"/>
                <a:ea typeface="Helvetica Neue"/>
                <a:cs typeface="Helvetica Neue"/>
                <a:sym typeface="Helvetica Neue"/>
              </a:defRPr>
            </a:lvl3pPr>
            <a:lvl4pPr indent="0" lvl="3" marL="0" marR="0" rtl="0" algn="r">
              <a:spcBef>
                <a:spcPts val="0"/>
              </a:spcBef>
              <a:buNone/>
              <a:defRPr b="0" i="0" sz="900">
                <a:solidFill>
                  <a:srgbClr val="BDBDBD"/>
                </a:solidFill>
                <a:latin typeface="Helvetica Neue"/>
                <a:ea typeface="Helvetica Neue"/>
                <a:cs typeface="Helvetica Neue"/>
                <a:sym typeface="Helvetica Neue"/>
              </a:defRPr>
            </a:lvl4pPr>
            <a:lvl5pPr indent="0" lvl="4" marL="0" marR="0" rtl="0" algn="r">
              <a:spcBef>
                <a:spcPts val="0"/>
              </a:spcBef>
              <a:buNone/>
              <a:defRPr b="0" i="0" sz="900">
                <a:solidFill>
                  <a:srgbClr val="BDBDBD"/>
                </a:solidFill>
                <a:latin typeface="Helvetica Neue"/>
                <a:ea typeface="Helvetica Neue"/>
                <a:cs typeface="Helvetica Neue"/>
                <a:sym typeface="Helvetica Neue"/>
              </a:defRPr>
            </a:lvl5pPr>
            <a:lvl6pPr indent="0" lvl="5" marL="0" marR="0" rtl="0" algn="r">
              <a:spcBef>
                <a:spcPts val="0"/>
              </a:spcBef>
              <a:buNone/>
              <a:defRPr b="0" i="0" sz="900">
                <a:solidFill>
                  <a:srgbClr val="BDBDBD"/>
                </a:solidFill>
                <a:latin typeface="Helvetica Neue"/>
                <a:ea typeface="Helvetica Neue"/>
                <a:cs typeface="Helvetica Neue"/>
                <a:sym typeface="Helvetica Neue"/>
              </a:defRPr>
            </a:lvl6pPr>
            <a:lvl7pPr indent="0" lvl="6" marL="0" marR="0" rtl="0" algn="r">
              <a:spcBef>
                <a:spcPts val="0"/>
              </a:spcBef>
              <a:buNone/>
              <a:defRPr b="0" i="0" sz="900">
                <a:solidFill>
                  <a:srgbClr val="BDBDBD"/>
                </a:solidFill>
                <a:latin typeface="Helvetica Neue"/>
                <a:ea typeface="Helvetica Neue"/>
                <a:cs typeface="Helvetica Neue"/>
                <a:sym typeface="Helvetica Neue"/>
              </a:defRPr>
            </a:lvl7pPr>
            <a:lvl8pPr indent="0" lvl="7" marL="0" marR="0" rtl="0" algn="r">
              <a:spcBef>
                <a:spcPts val="0"/>
              </a:spcBef>
              <a:buNone/>
              <a:defRPr b="0" i="0" sz="900">
                <a:solidFill>
                  <a:srgbClr val="BDBDBD"/>
                </a:solidFill>
                <a:latin typeface="Helvetica Neue"/>
                <a:ea typeface="Helvetica Neue"/>
                <a:cs typeface="Helvetica Neue"/>
                <a:sym typeface="Helvetica Neue"/>
              </a:defRPr>
            </a:lvl8pPr>
            <a:lvl9pPr indent="0" lvl="8" marL="0" marR="0" rtl="0" algn="r">
              <a:spcBef>
                <a:spcPts val="0"/>
              </a:spcBef>
              <a:buNone/>
              <a:defRPr b="0" i="0" sz="9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
        <p:nvSpPr>
          <p:cNvPr id="109" name="Google Shape;109;p11"/>
          <p:cNvSpPr txBox="1"/>
          <p:nvPr>
            <p:ph idx="11" type="ftr"/>
          </p:nvPr>
        </p:nvSpPr>
        <p:spPr>
          <a:xfrm>
            <a:off x="5556930" y="4842860"/>
            <a:ext cx="2895600" cy="273900"/>
          </a:xfrm>
          <a:prstGeom prst="rect">
            <a:avLst/>
          </a:prstGeom>
          <a:noFill/>
          <a:ln>
            <a:noFill/>
          </a:ln>
        </p:spPr>
        <p:txBody>
          <a:bodyPr anchorCtr="0" anchor="ctr" bIns="68625" lIns="68625" spcFirstLastPara="1" rIns="68625" wrap="square" tIns="68625"/>
          <a:lstStyle>
            <a:lvl1pPr indent="0" lvl="0" marL="0" marR="0" rtl="0" algn="r">
              <a:spcBef>
                <a:spcPts val="0"/>
              </a:spcBef>
              <a:spcAft>
                <a:spcPts val="0"/>
              </a:spcAft>
              <a:buSzPts val="1100"/>
              <a:buNone/>
              <a:defRPr b="0" i="0" sz="700">
                <a:solidFill>
                  <a:srgbClr val="BFBFBF"/>
                </a:solidFill>
                <a:latin typeface="Helvetica Neue"/>
                <a:ea typeface="Helvetica Neue"/>
                <a:cs typeface="Helvetica Neue"/>
                <a:sym typeface="Helvetica Neue"/>
              </a:defRPr>
            </a:lvl1pPr>
            <a:lvl2pPr indent="0" lvl="1" marL="3429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2pPr>
            <a:lvl3pPr indent="0" lvl="2" marL="6858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3pPr>
            <a:lvl4pPr indent="0" lvl="3" marL="10287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4pPr>
            <a:lvl5pPr indent="0" lvl="4" marL="13716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5pPr>
            <a:lvl6pPr indent="0" lvl="5" marL="17145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6pPr>
            <a:lvl7pPr indent="0" lvl="6" marL="20574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7pPr>
            <a:lvl8pPr indent="0" lvl="7" marL="24003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8pPr>
            <a:lvl9pPr indent="0" lvl="8" marL="27432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9pPr>
          </a:lstStyle>
          <a:p/>
        </p:txBody>
      </p:sp>
      <p:grpSp>
        <p:nvGrpSpPr>
          <p:cNvPr id="110" name="Google Shape;110;p11"/>
          <p:cNvGrpSpPr/>
          <p:nvPr/>
        </p:nvGrpSpPr>
        <p:grpSpPr>
          <a:xfrm>
            <a:off x="438746" y="4871992"/>
            <a:ext cx="447825" cy="151510"/>
            <a:chOff x="-6" y="-2"/>
            <a:chExt cx="1194200" cy="404027"/>
          </a:xfrm>
        </p:grpSpPr>
        <p:sp>
          <p:nvSpPr>
            <p:cNvPr id="111" name="Google Shape;111;p11"/>
            <p:cNvSpPr/>
            <p:nvPr/>
          </p:nvSpPr>
          <p:spPr>
            <a:xfrm>
              <a:off x="531819" y="86925"/>
              <a:ext cx="213000" cy="3171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6F6F6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2" name="Google Shape;112;p11"/>
            <p:cNvSpPr/>
            <p:nvPr/>
          </p:nvSpPr>
          <p:spPr>
            <a:xfrm>
              <a:off x="229698" y="86915"/>
              <a:ext cx="214200" cy="3168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3" name="Google Shape;113;p11"/>
            <p:cNvSpPr/>
            <p:nvPr/>
          </p:nvSpPr>
          <p:spPr>
            <a:xfrm>
              <a:off x="-6" y="86923"/>
              <a:ext cx="213900" cy="2322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4" name="Google Shape;114;p11"/>
            <p:cNvSpPr/>
            <p:nvPr/>
          </p:nvSpPr>
          <p:spPr>
            <a:xfrm>
              <a:off x="978794" y="86917"/>
              <a:ext cx="215400" cy="2316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6F6F6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5" name="Google Shape;115;p11"/>
            <p:cNvSpPr/>
            <p:nvPr/>
          </p:nvSpPr>
          <p:spPr>
            <a:xfrm>
              <a:off x="753242" y="86923"/>
              <a:ext cx="214200" cy="2313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6F6F6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6" name="Google Shape;116;p11"/>
            <p:cNvSpPr/>
            <p:nvPr/>
          </p:nvSpPr>
          <p:spPr>
            <a:xfrm>
              <a:off x="457329" y="88986"/>
              <a:ext cx="60000" cy="2265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7" name="Google Shape;117;p11"/>
            <p:cNvSpPr/>
            <p:nvPr/>
          </p:nvSpPr>
          <p:spPr>
            <a:xfrm>
              <a:off x="452969" y="-2"/>
              <a:ext cx="67800" cy="67800"/>
            </a:xfrm>
            <a:custGeom>
              <a:rect b="b" l="l" r="r" t="t"/>
              <a:pathLst>
                <a:path extrusionOk="0" h="120000" w="12000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nak you" showMasterSp="0">
  <p:cSld name="Thnak you">
    <p:spTree>
      <p:nvGrpSpPr>
        <p:cNvPr id="118" name="Shape 118"/>
        <p:cNvGrpSpPr/>
        <p:nvPr/>
      </p:nvGrpSpPr>
      <p:grpSpPr>
        <a:xfrm>
          <a:off x="0" y="0"/>
          <a:ext cx="0" cy="0"/>
          <a:chOff x="0" y="0"/>
          <a:chExt cx="0" cy="0"/>
        </a:xfrm>
      </p:grpSpPr>
      <p:grpSp>
        <p:nvGrpSpPr>
          <p:cNvPr id="119" name="Google Shape;119;p12"/>
          <p:cNvGrpSpPr/>
          <p:nvPr/>
        </p:nvGrpSpPr>
        <p:grpSpPr>
          <a:xfrm>
            <a:off x="-31978" y="0"/>
            <a:ext cx="10696010" cy="5217205"/>
            <a:chOff x="-42592" y="0"/>
            <a:chExt cx="14246151" cy="6956273"/>
          </a:xfrm>
        </p:grpSpPr>
        <p:sp>
          <p:nvSpPr>
            <p:cNvPr id="120" name="Google Shape;120;p12"/>
            <p:cNvSpPr/>
            <p:nvPr/>
          </p:nvSpPr>
          <p:spPr>
            <a:xfrm>
              <a:off x="0" y="0"/>
              <a:ext cx="12179400" cy="68580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sz="500">
                <a:solidFill>
                  <a:srgbClr val="5A5A5A"/>
                </a:solidFill>
                <a:latin typeface="Helvetica Neue"/>
                <a:ea typeface="Helvetica Neue"/>
                <a:cs typeface="Helvetica Neue"/>
                <a:sym typeface="Helvetica Neue"/>
              </a:endParaRPr>
            </a:p>
          </p:txBody>
        </p:sp>
        <p:grpSp>
          <p:nvGrpSpPr>
            <p:cNvPr id="121" name="Google Shape;121;p12"/>
            <p:cNvGrpSpPr/>
            <p:nvPr/>
          </p:nvGrpSpPr>
          <p:grpSpPr>
            <a:xfrm>
              <a:off x="3855432" y="4814344"/>
              <a:ext cx="4941252" cy="2141929"/>
              <a:chOff x="7718507" y="9044624"/>
              <a:chExt cx="11964291" cy="5181251"/>
            </a:xfrm>
          </p:grpSpPr>
          <p:sp>
            <p:nvSpPr>
              <p:cNvPr id="122" name="Google Shape;122;p12"/>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3" name="Google Shape;123;p12"/>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4" name="Google Shape;124;p12"/>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5" name="Google Shape;125;p12"/>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6" name="Google Shape;126;p12"/>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127" name="Google Shape;127;p12"/>
            <p:cNvSpPr/>
            <p:nvPr/>
          </p:nvSpPr>
          <p:spPr>
            <a:xfrm>
              <a:off x="3258008" y="6327406"/>
              <a:ext cx="571200" cy="5169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8" name="Google Shape;128;p12"/>
            <p:cNvSpPr/>
            <p:nvPr/>
          </p:nvSpPr>
          <p:spPr>
            <a:xfrm>
              <a:off x="1529811" y="5729561"/>
              <a:ext cx="559800" cy="11235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29" name="Google Shape;129;p12"/>
            <p:cNvSpPr/>
            <p:nvPr/>
          </p:nvSpPr>
          <p:spPr>
            <a:xfrm>
              <a:off x="2164541" y="5954836"/>
              <a:ext cx="487500" cy="8982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0" name="Google Shape;130;p12"/>
            <p:cNvSpPr/>
            <p:nvPr/>
          </p:nvSpPr>
          <p:spPr>
            <a:xfrm>
              <a:off x="675809" y="6070362"/>
              <a:ext cx="781800" cy="7827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1" name="Google Shape;131;p12"/>
            <p:cNvSpPr/>
            <p:nvPr/>
          </p:nvSpPr>
          <p:spPr>
            <a:xfrm>
              <a:off x="2914678" y="6278310"/>
              <a:ext cx="268200" cy="5748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2" name="Google Shape;132;p12"/>
            <p:cNvSpPr/>
            <p:nvPr/>
          </p:nvSpPr>
          <p:spPr>
            <a:xfrm>
              <a:off x="2724258" y="6489144"/>
              <a:ext cx="268200" cy="3639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3" name="Google Shape;133;p12"/>
            <p:cNvSpPr/>
            <p:nvPr/>
          </p:nvSpPr>
          <p:spPr>
            <a:xfrm>
              <a:off x="222841" y="6050144"/>
              <a:ext cx="375000" cy="8028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4" name="Google Shape;134;p12"/>
            <p:cNvSpPr/>
            <p:nvPr/>
          </p:nvSpPr>
          <p:spPr>
            <a:xfrm>
              <a:off x="-42592" y="6344735"/>
              <a:ext cx="375000" cy="5082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135" name="Google Shape;135;p12"/>
            <p:cNvGrpSpPr/>
            <p:nvPr/>
          </p:nvGrpSpPr>
          <p:grpSpPr>
            <a:xfrm>
              <a:off x="8139126" y="2628946"/>
              <a:ext cx="6064433" cy="3948995"/>
              <a:chOff x="17821247" y="7239530"/>
              <a:chExt cx="10158180" cy="6608091"/>
            </a:xfrm>
          </p:grpSpPr>
          <p:sp>
            <p:nvSpPr>
              <p:cNvPr id="136" name="Google Shape;136;p12"/>
              <p:cNvSpPr/>
              <p:nvPr/>
            </p:nvSpPr>
            <p:spPr>
              <a:xfrm>
                <a:off x="18921633" y="9347882"/>
                <a:ext cx="4707600" cy="2928600"/>
              </a:xfrm>
              <a:custGeom>
                <a:rect b="b" l="l" r="r" t="t"/>
                <a:pathLst>
                  <a:path extrusionOk="0" h="120000" w="120000">
                    <a:moveTo>
                      <a:pt x="93062" y="32483"/>
                    </a:moveTo>
                    <a:cubicBezTo>
                      <a:pt x="86687" y="12671"/>
                      <a:pt x="73835" y="0"/>
                      <a:pt x="59983" y="0"/>
                    </a:cubicBezTo>
                    <a:cubicBezTo>
                      <a:pt x="41023" y="0"/>
                      <a:pt x="25168" y="22926"/>
                      <a:pt x="22998" y="52832"/>
                    </a:cubicBezTo>
                    <a:cubicBezTo>
                      <a:pt x="22264" y="52724"/>
                      <a:pt x="21563" y="52671"/>
                      <a:pt x="20862" y="52671"/>
                    </a:cubicBezTo>
                    <a:cubicBezTo>
                      <a:pt x="9346" y="52671"/>
                      <a:pt x="0" y="67758"/>
                      <a:pt x="0" y="86335"/>
                    </a:cubicBezTo>
                    <a:cubicBezTo>
                      <a:pt x="0" y="119570"/>
                      <a:pt x="21196" y="119946"/>
                      <a:pt x="22097" y="119946"/>
                    </a:cubicBezTo>
                    <a:lnTo>
                      <a:pt x="95265" y="119946"/>
                    </a:lnTo>
                    <a:lnTo>
                      <a:pt x="95532" y="119892"/>
                    </a:lnTo>
                    <a:cubicBezTo>
                      <a:pt x="95766" y="119838"/>
                      <a:pt x="119966" y="114362"/>
                      <a:pt x="119966" y="76187"/>
                    </a:cubicBezTo>
                    <a:cubicBezTo>
                      <a:pt x="119966" y="52241"/>
                      <a:pt x="107916" y="32697"/>
                      <a:pt x="93062" y="32483"/>
                    </a:cubicBezTo>
                  </a:path>
                </a:pathLst>
              </a:custGeom>
              <a:solidFill>
                <a:srgbClr val="800000">
                  <a:alpha val="3176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7" name="Google Shape;137;p12"/>
              <p:cNvSpPr/>
              <p:nvPr/>
            </p:nvSpPr>
            <p:spPr>
              <a:xfrm>
                <a:off x="21076727" y="7239530"/>
                <a:ext cx="6902700" cy="4291800"/>
              </a:xfrm>
              <a:custGeom>
                <a:rect b="b" l="l" r="r" t="t"/>
                <a:pathLst>
                  <a:path extrusionOk="0" h="120000" w="120000">
                    <a:moveTo>
                      <a:pt x="93090" y="32490"/>
                    </a:moveTo>
                    <a:cubicBezTo>
                      <a:pt x="86715" y="12673"/>
                      <a:pt x="73853" y="0"/>
                      <a:pt x="59988" y="0"/>
                    </a:cubicBezTo>
                    <a:cubicBezTo>
                      <a:pt x="41024" y="0"/>
                      <a:pt x="25179" y="22967"/>
                      <a:pt x="22993" y="52857"/>
                    </a:cubicBezTo>
                    <a:cubicBezTo>
                      <a:pt x="22287" y="52747"/>
                      <a:pt x="21582" y="52673"/>
                      <a:pt x="20876" y="52673"/>
                    </a:cubicBezTo>
                    <a:cubicBezTo>
                      <a:pt x="9356" y="52673"/>
                      <a:pt x="0" y="67765"/>
                      <a:pt x="0" y="86336"/>
                    </a:cubicBezTo>
                    <a:cubicBezTo>
                      <a:pt x="0" y="119597"/>
                      <a:pt x="21195" y="119963"/>
                      <a:pt x="22105" y="119963"/>
                    </a:cubicBezTo>
                    <a:lnTo>
                      <a:pt x="95276" y="119963"/>
                    </a:lnTo>
                    <a:lnTo>
                      <a:pt x="95526" y="119926"/>
                    </a:lnTo>
                    <a:cubicBezTo>
                      <a:pt x="95776" y="119890"/>
                      <a:pt x="119977" y="114395"/>
                      <a:pt x="119977" y="76190"/>
                    </a:cubicBezTo>
                    <a:cubicBezTo>
                      <a:pt x="119977" y="52234"/>
                      <a:pt x="107933" y="32710"/>
                      <a:pt x="93090" y="32490"/>
                    </a:cubicBezTo>
                  </a:path>
                </a:pathLst>
              </a:custGeom>
              <a:solidFill>
                <a:srgbClr val="800000">
                  <a:alpha val="2000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8" name="Google Shape;138;p12"/>
              <p:cNvSpPr/>
              <p:nvPr/>
            </p:nvSpPr>
            <p:spPr>
              <a:xfrm>
                <a:off x="19467416" y="11531321"/>
                <a:ext cx="3021000" cy="2316300"/>
              </a:xfrm>
              <a:custGeom>
                <a:rect b="b" l="l" r="r" t="t"/>
                <a:pathLst>
                  <a:path extrusionOk="0" h="120000" w="120000">
                    <a:moveTo>
                      <a:pt x="108338" y="61460"/>
                    </a:moveTo>
                    <a:cubicBezTo>
                      <a:pt x="110577" y="52292"/>
                      <a:pt x="109848" y="43531"/>
                      <a:pt x="106203" y="36740"/>
                    </a:cubicBezTo>
                    <a:cubicBezTo>
                      <a:pt x="102507" y="29745"/>
                      <a:pt x="96104" y="25670"/>
                      <a:pt x="89336" y="25942"/>
                    </a:cubicBezTo>
                    <a:cubicBezTo>
                      <a:pt x="84442" y="10118"/>
                      <a:pt x="73093" y="0"/>
                      <a:pt x="59973" y="0"/>
                    </a:cubicBezTo>
                    <a:cubicBezTo>
                      <a:pt x="43262" y="0"/>
                      <a:pt x="28997" y="18879"/>
                      <a:pt x="28008" y="41765"/>
                    </a:cubicBezTo>
                    <a:cubicBezTo>
                      <a:pt x="12390" y="43123"/>
                      <a:pt x="0" y="60101"/>
                      <a:pt x="0" y="80814"/>
                    </a:cubicBezTo>
                    <a:cubicBezTo>
                      <a:pt x="0" y="102410"/>
                      <a:pt x="13431" y="119932"/>
                      <a:pt x="29986" y="119932"/>
                    </a:cubicBezTo>
                    <a:lnTo>
                      <a:pt x="95947" y="119932"/>
                    </a:lnTo>
                    <a:cubicBezTo>
                      <a:pt x="109639" y="119932"/>
                      <a:pt x="119947" y="106485"/>
                      <a:pt x="119947" y="88624"/>
                    </a:cubicBezTo>
                    <a:cubicBezTo>
                      <a:pt x="119947" y="78438"/>
                      <a:pt x="115366" y="67775"/>
                      <a:pt x="108338" y="61460"/>
                    </a:cubicBezTo>
                  </a:path>
                </a:pathLst>
              </a:custGeom>
              <a:solidFill>
                <a:srgbClr val="800000">
                  <a:alpha val="2196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39" name="Google Shape;139;p12"/>
              <p:cNvSpPr/>
              <p:nvPr/>
            </p:nvSpPr>
            <p:spPr>
              <a:xfrm>
                <a:off x="17821247" y="10274499"/>
                <a:ext cx="2200800" cy="1686600"/>
              </a:xfrm>
              <a:custGeom>
                <a:rect b="b" l="l" r="r" t="t"/>
                <a:pathLst>
                  <a:path extrusionOk="0" h="120000" w="120000">
                    <a:moveTo>
                      <a:pt x="108343" y="61493"/>
                    </a:moveTo>
                    <a:cubicBezTo>
                      <a:pt x="110560" y="52255"/>
                      <a:pt x="109773" y="43576"/>
                      <a:pt x="106197" y="36765"/>
                    </a:cubicBezTo>
                    <a:cubicBezTo>
                      <a:pt x="102479" y="29766"/>
                      <a:pt x="96042" y="25660"/>
                      <a:pt x="89249" y="25940"/>
                    </a:cubicBezTo>
                    <a:cubicBezTo>
                      <a:pt x="84386" y="10077"/>
                      <a:pt x="73015" y="0"/>
                      <a:pt x="59928" y="0"/>
                    </a:cubicBezTo>
                    <a:cubicBezTo>
                      <a:pt x="43194" y="0"/>
                      <a:pt x="29034" y="18849"/>
                      <a:pt x="28033" y="41804"/>
                    </a:cubicBezTo>
                    <a:cubicBezTo>
                      <a:pt x="12371" y="43110"/>
                      <a:pt x="0" y="60093"/>
                      <a:pt x="0" y="80808"/>
                    </a:cubicBezTo>
                    <a:cubicBezTo>
                      <a:pt x="0" y="102363"/>
                      <a:pt x="13444" y="119906"/>
                      <a:pt x="29964" y="119906"/>
                    </a:cubicBezTo>
                    <a:lnTo>
                      <a:pt x="95899" y="119906"/>
                    </a:lnTo>
                    <a:cubicBezTo>
                      <a:pt x="109558" y="119906"/>
                      <a:pt x="119928" y="106469"/>
                      <a:pt x="119928" y="88646"/>
                    </a:cubicBezTo>
                    <a:cubicBezTo>
                      <a:pt x="119928" y="78382"/>
                      <a:pt x="115280" y="67744"/>
                      <a:pt x="108343" y="61493"/>
                    </a:cubicBezTo>
                  </a:path>
                </a:pathLst>
              </a:custGeom>
              <a:solidFill>
                <a:srgbClr val="800000">
                  <a:alpha val="2471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grpSp>
          <p:nvGrpSpPr>
            <p:cNvPr id="140" name="Google Shape;140;p12"/>
            <p:cNvGrpSpPr/>
            <p:nvPr/>
          </p:nvGrpSpPr>
          <p:grpSpPr>
            <a:xfrm>
              <a:off x="990949" y="653202"/>
              <a:ext cx="1547405" cy="513553"/>
              <a:chOff x="5813496" y="4786016"/>
              <a:chExt cx="12756843" cy="4230255"/>
            </a:xfrm>
          </p:grpSpPr>
          <p:sp>
            <p:nvSpPr>
              <p:cNvPr id="141" name="Google Shape;141;p12"/>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42" name="Google Shape;142;p12"/>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43" name="Google Shape;143;p12"/>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44" name="Google Shape;144;p12"/>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45" name="Google Shape;145;p12"/>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46" name="Google Shape;146;p12"/>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47" name="Google Shape;147;p12"/>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148" name="Google Shape;148;p12"/>
            <p:cNvCxnSpPr/>
            <p:nvPr/>
          </p:nvCxnSpPr>
          <p:spPr>
            <a:xfrm>
              <a:off x="957336" y="3970357"/>
              <a:ext cx="11222100" cy="0"/>
            </a:xfrm>
            <a:prstGeom prst="straightConnector1">
              <a:avLst/>
            </a:prstGeom>
            <a:noFill/>
            <a:ln cap="flat" cmpd="sng" w="9525">
              <a:solidFill>
                <a:srgbClr val="FFD3CB"/>
              </a:solidFill>
              <a:prstDash val="solid"/>
              <a:round/>
              <a:headEnd len="sm" w="sm" type="none"/>
              <a:tailEnd len="sm" w="sm" type="none"/>
            </a:ln>
          </p:spPr>
        </p:cxnSp>
      </p:grpSp>
      <p:sp>
        <p:nvSpPr>
          <p:cNvPr id="149" name="Google Shape;149;p12"/>
          <p:cNvSpPr txBox="1"/>
          <p:nvPr/>
        </p:nvSpPr>
        <p:spPr>
          <a:xfrm>
            <a:off x="748910" y="2259005"/>
            <a:ext cx="5165100" cy="6579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US" sz="3600">
                <a:solidFill>
                  <a:srgbClr val="FFFFFF"/>
                </a:solidFill>
                <a:latin typeface="Helvetica Neue"/>
                <a:ea typeface="Helvetica Neue"/>
                <a:cs typeface="Helvetica Neue"/>
                <a:sym typeface="Helvetica Neue"/>
              </a:rPr>
              <a:t>Thank you</a:t>
            </a:r>
            <a:endParaRPr sz="11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itle">
  <p:cSld name="TITLE">
    <p:spTree>
      <p:nvGrpSpPr>
        <p:cNvPr id="154" name="Shape 154"/>
        <p:cNvGrpSpPr/>
        <p:nvPr/>
      </p:nvGrpSpPr>
      <p:grpSpPr>
        <a:xfrm>
          <a:off x="0" y="0"/>
          <a:ext cx="0" cy="0"/>
          <a:chOff x="0" y="0"/>
          <a:chExt cx="0" cy="0"/>
        </a:xfrm>
      </p:grpSpPr>
      <p:sp>
        <p:nvSpPr>
          <p:cNvPr id="155" name="Google Shape;15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
        <p:nvSpPr>
          <p:cNvPr id="156" name="Google Shape;156;p14"/>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
    <p:spTree>
      <p:nvGrpSpPr>
        <p:cNvPr id="157" name="Shape 157"/>
        <p:cNvGrpSpPr/>
        <p:nvPr/>
      </p:nvGrpSpPr>
      <p:grpSpPr>
        <a:xfrm>
          <a:off x="0" y="0"/>
          <a:ext cx="0" cy="0"/>
          <a:chOff x="0" y="0"/>
          <a:chExt cx="0" cy="0"/>
        </a:xfrm>
      </p:grpSpPr>
      <p:grpSp>
        <p:nvGrpSpPr>
          <p:cNvPr id="158" name="Google Shape;158;p15"/>
          <p:cNvGrpSpPr/>
          <p:nvPr/>
        </p:nvGrpSpPr>
        <p:grpSpPr>
          <a:xfrm>
            <a:off x="-10312" y="-8075"/>
            <a:ext cx="9164625" cy="5169875"/>
            <a:chOff x="-10312" y="-8075"/>
            <a:chExt cx="9164625" cy="5169875"/>
          </a:xfrm>
        </p:grpSpPr>
        <p:sp>
          <p:nvSpPr>
            <p:cNvPr id="159" name="Google Shape;159;p15"/>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160" name="Google Shape;160;p15"/>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161" name="Google Shape;161;p15"/>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162" name="Google Shape;162;p15"/>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
    <p:spTree>
      <p:nvGrpSpPr>
        <p:cNvPr id="163" name="Shape 163"/>
        <p:cNvGrpSpPr/>
        <p:nvPr/>
      </p:nvGrpSpPr>
      <p:grpSpPr>
        <a:xfrm>
          <a:off x="0" y="0"/>
          <a:ext cx="0" cy="0"/>
          <a:chOff x="0" y="0"/>
          <a:chExt cx="0" cy="0"/>
        </a:xfrm>
      </p:grpSpPr>
      <p:grpSp>
        <p:nvGrpSpPr>
          <p:cNvPr id="164" name="Google Shape;164;p16"/>
          <p:cNvGrpSpPr/>
          <p:nvPr/>
        </p:nvGrpSpPr>
        <p:grpSpPr>
          <a:xfrm>
            <a:off x="-1775" y="-600"/>
            <a:ext cx="9153800" cy="5144175"/>
            <a:chOff x="-1775" y="-600"/>
            <a:chExt cx="9153800" cy="5144175"/>
          </a:xfrm>
        </p:grpSpPr>
        <p:sp>
          <p:nvSpPr>
            <p:cNvPr id="165" name="Google Shape;165;p16"/>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Google Shape;166;p16"/>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167" name="Google Shape;167;p16"/>
          <p:cNvGrpSpPr/>
          <p:nvPr/>
        </p:nvGrpSpPr>
        <p:grpSpPr>
          <a:xfrm>
            <a:off x="-3" y="4529830"/>
            <a:ext cx="5098103" cy="613675"/>
            <a:chOff x="-3" y="4529830"/>
            <a:chExt cx="5098103" cy="613675"/>
          </a:xfrm>
        </p:grpSpPr>
        <p:sp>
          <p:nvSpPr>
            <p:cNvPr id="168" name="Google Shape;168;p16"/>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169" name="Google Shape;169;p16"/>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170" name="Google Shape;170;p16"/>
          <p:cNvPicPr preferRelativeResize="0"/>
          <p:nvPr/>
        </p:nvPicPr>
        <p:blipFill>
          <a:blip r:embed="rId2">
            <a:alphaModFix/>
          </a:blip>
          <a:stretch>
            <a:fillRect/>
          </a:stretch>
        </p:blipFill>
        <p:spPr>
          <a:xfrm>
            <a:off x="319075" y="4839867"/>
            <a:ext cx="965696" cy="172120"/>
          </a:xfrm>
          <a:prstGeom prst="rect">
            <a:avLst/>
          </a:prstGeom>
          <a:noFill/>
          <a:ln>
            <a:noFill/>
          </a:ln>
        </p:spPr>
      </p:pic>
      <p:sp>
        <p:nvSpPr>
          <p:cNvPr id="171" name="Google Shape;171;p16"/>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
    <p:spTree>
      <p:nvGrpSpPr>
        <p:cNvPr id="172" name="Shape 172"/>
        <p:cNvGrpSpPr/>
        <p:nvPr/>
      </p:nvGrpSpPr>
      <p:grpSpPr>
        <a:xfrm>
          <a:off x="0" y="0"/>
          <a:ext cx="0" cy="0"/>
          <a:chOff x="0" y="0"/>
          <a:chExt cx="0" cy="0"/>
        </a:xfrm>
      </p:grpSpPr>
      <p:sp>
        <p:nvSpPr>
          <p:cNvPr id="173" name="Google Shape;173;p17"/>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74" name="Google Shape;174;p17"/>
          <p:cNvGrpSpPr/>
          <p:nvPr/>
        </p:nvGrpSpPr>
        <p:grpSpPr>
          <a:xfrm>
            <a:off x="-3" y="4529830"/>
            <a:ext cx="5098103" cy="613675"/>
            <a:chOff x="-3" y="4529830"/>
            <a:chExt cx="5098103" cy="613675"/>
          </a:xfrm>
        </p:grpSpPr>
        <p:sp>
          <p:nvSpPr>
            <p:cNvPr id="175" name="Google Shape;175;p17"/>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176" name="Google Shape;176;p17"/>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177" name="Google Shape;177;p17"/>
          <p:cNvPicPr preferRelativeResize="0"/>
          <p:nvPr/>
        </p:nvPicPr>
        <p:blipFill>
          <a:blip r:embed="rId2">
            <a:alphaModFix/>
          </a:blip>
          <a:stretch>
            <a:fillRect/>
          </a:stretch>
        </p:blipFill>
        <p:spPr>
          <a:xfrm>
            <a:off x="319075" y="4839867"/>
            <a:ext cx="965696" cy="172120"/>
          </a:xfrm>
          <a:prstGeom prst="rect">
            <a:avLst/>
          </a:prstGeom>
          <a:noFill/>
          <a:ln>
            <a:noFill/>
          </a:ln>
        </p:spPr>
      </p:pic>
      <p:sp>
        <p:nvSpPr>
          <p:cNvPr id="178" name="Google Shape;178;p17"/>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
    <p:spTree>
      <p:nvGrpSpPr>
        <p:cNvPr id="179" name="Shape 179"/>
        <p:cNvGrpSpPr/>
        <p:nvPr/>
      </p:nvGrpSpPr>
      <p:grpSpPr>
        <a:xfrm>
          <a:off x="0" y="0"/>
          <a:ext cx="0" cy="0"/>
          <a:chOff x="0" y="0"/>
          <a:chExt cx="0" cy="0"/>
        </a:xfrm>
      </p:grpSpPr>
      <p:grpSp>
        <p:nvGrpSpPr>
          <p:cNvPr id="180" name="Google Shape;180;p18"/>
          <p:cNvGrpSpPr/>
          <p:nvPr/>
        </p:nvGrpSpPr>
        <p:grpSpPr>
          <a:xfrm>
            <a:off x="-2375" y="-2975"/>
            <a:ext cx="9146375" cy="5149450"/>
            <a:chOff x="-2375" y="-2975"/>
            <a:chExt cx="9146375" cy="5149450"/>
          </a:xfrm>
        </p:grpSpPr>
        <p:sp>
          <p:nvSpPr>
            <p:cNvPr id="181" name="Google Shape;181;p18"/>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182" name="Google Shape;182;p18"/>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183" name="Google Shape;183;p18"/>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184" name="Google Shape;184;p18"/>
          <p:cNvGrpSpPr/>
          <p:nvPr/>
        </p:nvGrpSpPr>
        <p:grpSpPr>
          <a:xfrm>
            <a:off x="-3" y="4529830"/>
            <a:ext cx="5098103" cy="613675"/>
            <a:chOff x="-3" y="4529830"/>
            <a:chExt cx="5098103" cy="613675"/>
          </a:xfrm>
        </p:grpSpPr>
        <p:sp>
          <p:nvSpPr>
            <p:cNvPr id="185" name="Google Shape;185;p18"/>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186" name="Google Shape;186;p18"/>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187" name="Google Shape;187;p18"/>
          <p:cNvPicPr preferRelativeResize="0"/>
          <p:nvPr/>
        </p:nvPicPr>
        <p:blipFill>
          <a:blip r:embed="rId2">
            <a:alphaModFix/>
          </a:blip>
          <a:stretch>
            <a:fillRect/>
          </a:stretch>
        </p:blipFill>
        <p:spPr>
          <a:xfrm>
            <a:off x="319075" y="4839867"/>
            <a:ext cx="965696" cy="172120"/>
          </a:xfrm>
          <a:prstGeom prst="rect">
            <a:avLst/>
          </a:prstGeom>
          <a:noFill/>
          <a:ln>
            <a:noFill/>
          </a:ln>
        </p:spPr>
      </p:pic>
      <p:sp>
        <p:nvSpPr>
          <p:cNvPr id="188" name="Google Shape;188;p18"/>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189" name="Shape 189"/>
        <p:cNvGrpSpPr/>
        <p:nvPr/>
      </p:nvGrpSpPr>
      <p:grpSpPr>
        <a:xfrm>
          <a:off x="0" y="0"/>
          <a:ext cx="0" cy="0"/>
          <a:chOff x="0" y="0"/>
          <a:chExt cx="0" cy="0"/>
        </a:xfrm>
      </p:grpSpPr>
      <p:grpSp>
        <p:nvGrpSpPr>
          <p:cNvPr id="190" name="Google Shape;190;p19"/>
          <p:cNvGrpSpPr/>
          <p:nvPr/>
        </p:nvGrpSpPr>
        <p:grpSpPr>
          <a:xfrm>
            <a:off x="-10312" y="-8075"/>
            <a:ext cx="9164625" cy="5169875"/>
            <a:chOff x="-10312" y="-8075"/>
            <a:chExt cx="9164625" cy="5169875"/>
          </a:xfrm>
        </p:grpSpPr>
        <p:sp>
          <p:nvSpPr>
            <p:cNvPr id="191" name="Google Shape;191;p19"/>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192" name="Google Shape;192;p19"/>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193" name="Google Shape;193;p19"/>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194" name="Shape 194"/>
        <p:cNvGrpSpPr/>
        <p:nvPr/>
      </p:nvGrpSpPr>
      <p:grpSpPr>
        <a:xfrm>
          <a:off x="0" y="0"/>
          <a:ext cx="0" cy="0"/>
          <a:chOff x="0" y="0"/>
          <a:chExt cx="0" cy="0"/>
        </a:xfrm>
      </p:grpSpPr>
      <p:grpSp>
        <p:nvGrpSpPr>
          <p:cNvPr id="195" name="Google Shape;195;p20"/>
          <p:cNvGrpSpPr/>
          <p:nvPr/>
        </p:nvGrpSpPr>
        <p:grpSpPr>
          <a:xfrm>
            <a:off x="-10312" y="-8075"/>
            <a:ext cx="9164625" cy="5169875"/>
            <a:chOff x="-10312" y="-8075"/>
            <a:chExt cx="9164625" cy="5169875"/>
          </a:xfrm>
        </p:grpSpPr>
        <p:sp>
          <p:nvSpPr>
            <p:cNvPr id="196" name="Google Shape;196;p20"/>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197" name="Google Shape;197;p20"/>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198" name="Google Shape;198;p20"/>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199" name="Shape 199"/>
        <p:cNvGrpSpPr/>
        <p:nvPr/>
      </p:nvGrpSpPr>
      <p:grpSpPr>
        <a:xfrm>
          <a:off x="0" y="0"/>
          <a:ext cx="0" cy="0"/>
          <a:chOff x="0" y="0"/>
          <a:chExt cx="0" cy="0"/>
        </a:xfrm>
      </p:grpSpPr>
      <p:sp>
        <p:nvSpPr>
          <p:cNvPr id="200" name="Google Shape;200;p21"/>
          <p:cNvSpPr/>
          <p:nvPr/>
        </p:nvSpPr>
        <p:spPr>
          <a:xfrm>
            <a:off x="0" y="-5603"/>
            <a:ext cx="9157800" cy="51606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b="0" i="0" sz="500" u="none" cap="none" strike="noStrike">
              <a:solidFill>
                <a:srgbClr val="5A5A5A"/>
              </a:solidFill>
              <a:latin typeface="Helvetica Neue"/>
              <a:ea typeface="Helvetica Neue"/>
              <a:cs typeface="Helvetica Neue"/>
              <a:sym typeface="Helvetica Neue"/>
            </a:endParaRPr>
          </a:p>
        </p:txBody>
      </p:sp>
      <p:pic>
        <p:nvPicPr>
          <p:cNvPr id="201" name="Google Shape;201;p21"/>
          <p:cNvPicPr preferRelativeResize="0"/>
          <p:nvPr/>
        </p:nvPicPr>
        <p:blipFill rotWithShape="1">
          <a:blip r:embed="rId2">
            <a:alphaModFix/>
          </a:blip>
          <a:srcRect b="0" l="0" r="32723" t="0"/>
          <a:stretch/>
        </p:blipFill>
        <p:spPr>
          <a:xfrm>
            <a:off x="6114207" y="1971868"/>
            <a:ext cx="3060600" cy="2962800"/>
          </a:xfrm>
          <a:prstGeom prst="rect">
            <a:avLst/>
          </a:prstGeom>
          <a:noFill/>
          <a:ln>
            <a:noFill/>
          </a:ln>
        </p:spPr>
      </p:pic>
      <p:grpSp>
        <p:nvGrpSpPr>
          <p:cNvPr id="202" name="Google Shape;202;p21"/>
          <p:cNvGrpSpPr/>
          <p:nvPr/>
        </p:nvGrpSpPr>
        <p:grpSpPr>
          <a:xfrm>
            <a:off x="2894798" y="3610306"/>
            <a:ext cx="3710127" cy="1606188"/>
            <a:chOff x="7718507" y="9044624"/>
            <a:chExt cx="11964291" cy="5181251"/>
          </a:xfrm>
        </p:grpSpPr>
        <p:sp>
          <p:nvSpPr>
            <p:cNvPr id="203" name="Google Shape;203;p21"/>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04" name="Google Shape;204;p21"/>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05" name="Google Shape;205;p21"/>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06" name="Google Shape;206;p21"/>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07" name="Google Shape;207;p21"/>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208" name="Google Shape;208;p21"/>
          <p:cNvSpPr/>
          <p:nvPr/>
        </p:nvSpPr>
        <p:spPr>
          <a:xfrm>
            <a:off x="2446054" y="4745554"/>
            <a:ext cx="4287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09" name="Google Shape;209;p21"/>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10" name="Google Shape;210;p21"/>
          <p:cNvSpPr/>
          <p:nvPr/>
        </p:nvSpPr>
        <p:spPr>
          <a:xfrm>
            <a:off x="1625099" y="4466127"/>
            <a:ext cx="366000" cy="6735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11" name="Google Shape;211;p21"/>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12" name="Google Shape;212;p21"/>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13" name="Google Shape;213;p21"/>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14" name="Google Shape;214;p21"/>
          <p:cNvSpPr/>
          <p:nvPr/>
        </p:nvSpPr>
        <p:spPr>
          <a:xfrm>
            <a:off x="167305" y="4537608"/>
            <a:ext cx="2814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15" name="Google Shape;215;p21"/>
          <p:cNvSpPr/>
          <p:nvPr/>
        </p:nvSpPr>
        <p:spPr>
          <a:xfrm>
            <a:off x="-31977" y="4758551"/>
            <a:ext cx="281400" cy="3810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216" name="Google Shape;216;p21"/>
          <p:cNvGrpSpPr/>
          <p:nvPr/>
        </p:nvGrpSpPr>
        <p:grpSpPr>
          <a:xfrm>
            <a:off x="744162" y="489663"/>
            <a:ext cx="1162148" cy="384953"/>
            <a:chOff x="5813496" y="4786016"/>
            <a:chExt cx="12756843" cy="4230255"/>
          </a:xfrm>
        </p:grpSpPr>
        <p:sp>
          <p:nvSpPr>
            <p:cNvPr id="217" name="Google Shape;217;p21"/>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18" name="Google Shape;218;p21"/>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19" name="Google Shape;219;p21"/>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20" name="Google Shape;220;p21"/>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21" name="Google Shape;221;p21"/>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22" name="Google Shape;222;p21"/>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23" name="Google Shape;223;p21"/>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224" name="Google Shape;224;p21"/>
          <p:cNvCxnSpPr/>
          <p:nvPr/>
        </p:nvCxnSpPr>
        <p:spPr>
          <a:xfrm>
            <a:off x="718751" y="2977768"/>
            <a:ext cx="8425500" cy="0"/>
          </a:xfrm>
          <a:prstGeom prst="straightConnector1">
            <a:avLst/>
          </a:prstGeom>
          <a:noFill/>
          <a:ln cap="flat" cmpd="sng" w="9525">
            <a:solidFill>
              <a:srgbClr val="FFD3CB"/>
            </a:solidFill>
            <a:prstDash val="solid"/>
            <a:round/>
            <a:headEnd len="sm" w="sm" type="none"/>
            <a:tailEnd len="sm" w="sm" type="none"/>
          </a:ln>
        </p:spPr>
      </p:cxnSp>
      <p:sp>
        <p:nvSpPr>
          <p:cNvPr id="225" name="Google Shape;225;p21"/>
          <p:cNvSpPr txBox="1"/>
          <p:nvPr>
            <p:ph type="ctrTitle"/>
          </p:nvPr>
        </p:nvSpPr>
        <p:spPr>
          <a:xfrm>
            <a:off x="713928" y="1872982"/>
            <a:ext cx="6070500" cy="10323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Helvetica Neue"/>
              <a:buNone/>
              <a:defRPr b="0" i="0" sz="3600" u="none" cap="none" strike="noStrike">
                <a:solidFill>
                  <a:schemeClr val="lt1"/>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226" name="Google Shape;226;p21"/>
          <p:cNvSpPr txBox="1"/>
          <p:nvPr>
            <p:ph idx="1" type="body"/>
          </p:nvPr>
        </p:nvSpPr>
        <p:spPr>
          <a:xfrm>
            <a:off x="713928" y="3030141"/>
            <a:ext cx="6002400" cy="547500"/>
          </a:xfrm>
          <a:prstGeom prst="rect">
            <a:avLst/>
          </a:prstGeom>
          <a:noFill/>
          <a:ln>
            <a:noFill/>
          </a:ln>
        </p:spPr>
        <p:txBody>
          <a:bodyPr anchorCtr="0" anchor="t" bIns="91425" lIns="91425" spcFirstLastPara="1" rIns="91425" wrap="square" tIns="91425"/>
          <a:lstStyle>
            <a:lvl1pPr indent="-228600" lvl="0" marL="457200" marR="0" rtl="0" algn="l">
              <a:spcBef>
                <a:spcPts val="300"/>
              </a:spcBef>
              <a:spcAft>
                <a:spcPts val="0"/>
              </a:spcAft>
              <a:buClr>
                <a:schemeClr val="dk1"/>
              </a:buClr>
              <a:buSzPts val="1800"/>
              <a:buFont typeface="Arial"/>
              <a:buNone/>
              <a:defRPr b="1" i="0" sz="1500" u="none" cap="none" strike="noStrike">
                <a:solidFill>
                  <a:schemeClr val="lt1"/>
                </a:solidFill>
                <a:latin typeface="Helvetica Neue"/>
                <a:ea typeface="Helvetica Neue"/>
                <a:cs typeface="Helvetica Neue"/>
                <a:sym typeface="Helvetica Neue"/>
              </a:defRPr>
            </a:lvl1pPr>
            <a:lvl2pPr indent="-228600" lvl="1" marL="914400" marR="0" rtl="0" algn="l">
              <a:spcBef>
                <a:spcPts val="1600"/>
              </a:spcBef>
              <a:spcAft>
                <a:spcPts val="0"/>
              </a:spcAft>
              <a:buClr>
                <a:schemeClr val="dk1"/>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228600" lvl="2" marL="13716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
    <p:spTree>
      <p:nvGrpSpPr>
        <p:cNvPr id="16" name="Shape 16"/>
        <p:cNvGrpSpPr/>
        <p:nvPr/>
      </p:nvGrpSpPr>
      <p:grpSpPr>
        <a:xfrm>
          <a:off x="0" y="0"/>
          <a:ext cx="0" cy="0"/>
          <a:chOff x="0" y="0"/>
          <a:chExt cx="0" cy="0"/>
        </a:xfrm>
      </p:grpSpPr>
      <p:grpSp>
        <p:nvGrpSpPr>
          <p:cNvPr id="17" name="Google Shape;17;p3"/>
          <p:cNvGrpSpPr/>
          <p:nvPr/>
        </p:nvGrpSpPr>
        <p:grpSpPr>
          <a:xfrm>
            <a:off x="-10312" y="-8075"/>
            <a:ext cx="9164625" cy="5169875"/>
            <a:chOff x="-10312" y="-8075"/>
            <a:chExt cx="9164625" cy="5169875"/>
          </a:xfrm>
        </p:grpSpPr>
        <p:sp>
          <p:nvSpPr>
            <p:cNvPr id="18" name="Google Shape;18;p3"/>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19" name="Google Shape;19;p3"/>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20" name="Google Shape;20;p3"/>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21" name="Google Shape;21;p3"/>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27" name="Shape 227"/>
        <p:cNvGrpSpPr/>
        <p:nvPr/>
      </p:nvGrpSpPr>
      <p:grpSpPr>
        <a:xfrm>
          <a:off x="0" y="0"/>
          <a:ext cx="0" cy="0"/>
          <a:chOff x="0" y="0"/>
          <a:chExt cx="0" cy="0"/>
        </a:xfrm>
      </p:grpSpPr>
      <p:sp>
        <p:nvSpPr>
          <p:cNvPr id="228" name="Google Shape;228;p22"/>
          <p:cNvSpPr txBox="1"/>
          <p:nvPr>
            <p:ph type="title"/>
          </p:nvPr>
        </p:nvSpPr>
        <p:spPr>
          <a:xfrm>
            <a:off x="358580" y="198276"/>
            <a:ext cx="7798500" cy="506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2800"/>
              <a:buFont typeface="Helvetica Neue"/>
              <a:buNone/>
              <a:defRPr b="0" i="0" sz="2700" u="none" cap="none" strike="noStrike">
                <a:solidFill>
                  <a:schemeClr val="dk2"/>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229" name="Google Shape;229;p22"/>
          <p:cNvSpPr txBox="1"/>
          <p:nvPr>
            <p:ph idx="1" type="body"/>
          </p:nvPr>
        </p:nvSpPr>
        <p:spPr>
          <a:xfrm>
            <a:off x="358580" y="937919"/>
            <a:ext cx="7798500" cy="35277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230" name="Google Shape;230;p22"/>
          <p:cNvSpPr txBox="1"/>
          <p:nvPr>
            <p:ph idx="12" type="sldNum"/>
          </p:nvPr>
        </p:nvSpPr>
        <p:spPr>
          <a:xfrm>
            <a:off x="8532103" y="4842860"/>
            <a:ext cx="4587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rgbClr val="BDBDBD"/>
                </a:solidFill>
                <a:latin typeface="Helvetica Neue"/>
                <a:ea typeface="Helvetica Neue"/>
                <a:cs typeface="Helvetica Neue"/>
                <a:sym typeface="Helvetica Neue"/>
              </a:defRPr>
            </a:lvl1pPr>
            <a:lvl2pPr indent="0" lvl="1" marL="0" marR="0" rtl="0" algn="r">
              <a:spcBef>
                <a:spcPts val="0"/>
              </a:spcBef>
              <a:buNone/>
              <a:defRPr b="0" i="0" sz="800">
                <a:solidFill>
                  <a:srgbClr val="BDBDBD"/>
                </a:solidFill>
                <a:latin typeface="Helvetica Neue"/>
                <a:ea typeface="Helvetica Neue"/>
                <a:cs typeface="Helvetica Neue"/>
                <a:sym typeface="Helvetica Neue"/>
              </a:defRPr>
            </a:lvl2pPr>
            <a:lvl3pPr indent="0" lvl="2" marL="0" marR="0" rtl="0" algn="r">
              <a:spcBef>
                <a:spcPts val="0"/>
              </a:spcBef>
              <a:buNone/>
              <a:defRPr b="0" i="0" sz="800">
                <a:solidFill>
                  <a:srgbClr val="BDBDBD"/>
                </a:solidFill>
                <a:latin typeface="Helvetica Neue"/>
                <a:ea typeface="Helvetica Neue"/>
                <a:cs typeface="Helvetica Neue"/>
                <a:sym typeface="Helvetica Neue"/>
              </a:defRPr>
            </a:lvl3pPr>
            <a:lvl4pPr indent="0" lvl="3" marL="0" marR="0" rtl="0" algn="r">
              <a:spcBef>
                <a:spcPts val="0"/>
              </a:spcBef>
              <a:buNone/>
              <a:defRPr b="0" i="0" sz="800">
                <a:solidFill>
                  <a:srgbClr val="BDBDBD"/>
                </a:solidFill>
                <a:latin typeface="Helvetica Neue"/>
                <a:ea typeface="Helvetica Neue"/>
                <a:cs typeface="Helvetica Neue"/>
                <a:sym typeface="Helvetica Neue"/>
              </a:defRPr>
            </a:lvl4pPr>
            <a:lvl5pPr indent="0" lvl="4" marL="0" marR="0" rtl="0" algn="r">
              <a:spcBef>
                <a:spcPts val="0"/>
              </a:spcBef>
              <a:buNone/>
              <a:defRPr b="0" i="0" sz="800">
                <a:solidFill>
                  <a:srgbClr val="BDBDBD"/>
                </a:solidFill>
                <a:latin typeface="Helvetica Neue"/>
                <a:ea typeface="Helvetica Neue"/>
                <a:cs typeface="Helvetica Neue"/>
                <a:sym typeface="Helvetica Neue"/>
              </a:defRPr>
            </a:lvl5pPr>
            <a:lvl6pPr indent="0" lvl="5" marL="0" marR="0" rtl="0" algn="r">
              <a:spcBef>
                <a:spcPts val="0"/>
              </a:spcBef>
              <a:buNone/>
              <a:defRPr b="0" i="0" sz="800">
                <a:solidFill>
                  <a:srgbClr val="BDBDBD"/>
                </a:solidFill>
                <a:latin typeface="Helvetica Neue"/>
                <a:ea typeface="Helvetica Neue"/>
                <a:cs typeface="Helvetica Neue"/>
                <a:sym typeface="Helvetica Neue"/>
              </a:defRPr>
            </a:lvl6pPr>
            <a:lvl7pPr indent="0" lvl="6" marL="0" marR="0" rtl="0" algn="r">
              <a:spcBef>
                <a:spcPts val="0"/>
              </a:spcBef>
              <a:buNone/>
              <a:defRPr b="0" i="0" sz="800">
                <a:solidFill>
                  <a:srgbClr val="BDBDBD"/>
                </a:solidFill>
                <a:latin typeface="Helvetica Neue"/>
                <a:ea typeface="Helvetica Neue"/>
                <a:cs typeface="Helvetica Neue"/>
                <a:sym typeface="Helvetica Neue"/>
              </a:defRPr>
            </a:lvl7pPr>
            <a:lvl8pPr indent="0" lvl="7" marL="0" marR="0" rtl="0" algn="r">
              <a:spcBef>
                <a:spcPts val="0"/>
              </a:spcBef>
              <a:buNone/>
              <a:defRPr b="0" i="0" sz="800">
                <a:solidFill>
                  <a:srgbClr val="BDBDBD"/>
                </a:solidFill>
                <a:latin typeface="Helvetica Neue"/>
                <a:ea typeface="Helvetica Neue"/>
                <a:cs typeface="Helvetica Neue"/>
                <a:sym typeface="Helvetica Neue"/>
              </a:defRPr>
            </a:lvl8pPr>
            <a:lvl9pPr indent="0" lvl="8" marL="0" marR="0" rtl="0" algn="r">
              <a:spcBef>
                <a:spcPts val="0"/>
              </a:spcBef>
              <a:buNone/>
              <a:defRPr b="0" i="0" sz="8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nak you" showMasterSp="0">
  <p:cSld name="Thnak you">
    <p:spTree>
      <p:nvGrpSpPr>
        <p:cNvPr id="231" name="Shape 231"/>
        <p:cNvGrpSpPr/>
        <p:nvPr/>
      </p:nvGrpSpPr>
      <p:grpSpPr>
        <a:xfrm>
          <a:off x="0" y="0"/>
          <a:ext cx="0" cy="0"/>
          <a:chOff x="0" y="0"/>
          <a:chExt cx="0" cy="0"/>
        </a:xfrm>
      </p:grpSpPr>
      <p:sp>
        <p:nvSpPr>
          <p:cNvPr id="232" name="Google Shape;232;p23"/>
          <p:cNvSpPr/>
          <p:nvPr/>
        </p:nvSpPr>
        <p:spPr>
          <a:xfrm>
            <a:off x="0" y="0"/>
            <a:ext cx="9144000" cy="51435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sz="500">
              <a:solidFill>
                <a:srgbClr val="5A5A5A"/>
              </a:solidFill>
              <a:latin typeface="Helvetica Neue"/>
              <a:ea typeface="Helvetica Neue"/>
              <a:cs typeface="Helvetica Neue"/>
              <a:sym typeface="Helvetica Neue"/>
            </a:endParaRPr>
          </a:p>
        </p:txBody>
      </p:sp>
      <p:pic>
        <p:nvPicPr>
          <p:cNvPr id="233" name="Google Shape;233;p23"/>
          <p:cNvPicPr preferRelativeResize="0"/>
          <p:nvPr/>
        </p:nvPicPr>
        <p:blipFill rotWithShape="1">
          <a:blip r:embed="rId2">
            <a:alphaModFix/>
          </a:blip>
          <a:srcRect b="0" l="0" r="32723" t="0"/>
          <a:stretch/>
        </p:blipFill>
        <p:spPr>
          <a:xfrm>
            <a:off x="6114207" y="1971868"/>
            <a:ext cx="3060600" cy="2962800"/>
          </a:xfrm>
          <a:prstGeom prst="rect">
            <a:avLst/>
          </a:prstGeom>
          <a:noFill/>
          <a:ln>
            <a:noFill/>
          </a:ln>
        </p:spPr>
      </p:pic>
      <p:grpSp>
        <p:nvGrpSpPr>
          <p:cNvPr id="234" name="Google Shape;234;p23"/>
          <p:cNvGrpSpPr/>
          <p:nvPr/>
        </p:nvGrpSpPr>
        <p:grpSpPr>
          <a:xfrm>
            <a:off x="2894798" y="3610306"/>
            <a:ext cx="3710127" cy="1606188"/>
            <a:chOff x="7718507" y="9044624"/>
            <a:chExt cx="11964291" cy="5181251"/>
          </a:xfrm>
        </p:grpSpPr>
        <p:sp>
          <p:nvSpPr>
            <p:cNvPr id="235" name="Google Shape;235;p23"/>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36" name="Google Shape;236;p23"/>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37" name="Google Shape;237;p23"/>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38" name="Google Shape;238;p23"/>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39" name="Google Shape;239;p23"/>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240" name="Google Shape;240;p23"/>
          <p:cNvSpPr/>
          <p:nvPr/>
        </p:nvSpPr>
        <p:spPr>
          <a:xfrm>
            <a:off x="2446054" y="4745554"/>
            <a:ext cx="4287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41" name="Google Shape;241;p23"/>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42" name="Google Shape;242;p23"/>
          <p:cNvSpPr/>
          <p:nvPr/>
        </p:nvSpPr>
        <p:spPr>
          <a:xfrm>
            <a:off x="1625099" y="4466127"/>
            <a:ext cx="366000" cy="6735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43" name="Google Shape;243;p23"/>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44" name="Google Shape;244;p23"/>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45" name="Google Shape;245;p23"/>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46" name="Google Shape;246;p23"/>
          <p:cNvSpPr/>
          <p:nvPr/>
        </p:nvSpPr>
        <p:spPr>
          <a:xfrm>
            <a:off x="167305" y="4537608"/>
            <a:ext cx="2814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47" name="Google Shape;247;p23"/>
          <p:cNvSpPr/>
          <p:nvPr/>
        </p:nvSpPr>
        <p:spPr>
          <a:xfrm>
            <a:off x="-31977" y="4758551"/>
            <a:ext cx="281400" cy="3810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248" name="Google Shape;248;p23"/>
          <p:cNvGrpSpPr/>
          <p:nvPr/>
        </p:nvGrpSpPr>
        <p:grpSpPr>
          <a:xfrm>
            <a:off x="744162" y="489663"/>
            <a:ext cx="1162148" cy="384953"/>
            <a:chOff x="5813496" y="4786016"/>
            <a:chExt cx="12756843" cy="4230255"/>
          </a:xfrm>
        </p:grpSpPr>
        <p:sp>
          <p:nvSpPr>
            <p:cNvPr id="249" name="Google Shape;249;p23"/>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50" name="Google Shape;250;p23"/>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51" name="Google Shape;251;p23"/>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52" name="Google Shape;252;p23"/>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53" name="Google Shape;253;p23"/>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54" name="Google Shape;254;p23"/>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255" name="Google Shape;255;p23"/>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256" name="Google Shape;256;p23"/>
          <p:cNvCxnSpPr/>
          <p:nvPr/>
        </p:nvCxnSpPr>
        <p:spPr>
          <a:xfrm>
            <a:off x="718751" y="2977768"/>
            <a:ext cx="8425500" cy="0"/>
          </a:xfrm>
          <a:prstGeom prst="straightConnector1">
            <a:avLst/>
          </a:prstGeom>
          <a:noFill/>
          <a:ln cap="flat" cmpd="sng" w="9525">
            <a:solidFill>
              <a:srgbClr val="FFD3CB"/>
            </a:solidFill>
            <a:prstDash val="solid"/>
            <a:round/>
            <a:headEnd len="sm" w="sm" type="none"/>
            <a:tailEnd len="sm" w="sm" type="none"/>
          </a:ln>
        </p:spPr>
      </p:cxnSp>
      <p:sp>
        <p:nvSpPr>
          <p:cNvPr id="257" name="Google Shape;257;p23"/>
          <p:cNvSpPr txBox="1"/>
          <p:nvPr/>
        </p:nvSpPr>
        <p:spPr>
          <a:xfrm>
            <a:off x="748910" y="2259005"/>
            <a:ext cx="5165100" cy="6579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US" sz="3600">
                <a:solidFill>
                  <a:srgbClr val="FFFFFF"/>
                </a:solidFill>
                <a:latin typeface="Helvetica Neue"/>
                <a:ea typeface="Helvetica Neue"/>
                <a:cs typeface="Helvetica Neue"/>
                <a:sym typeface="Helvetica Neue"/>
              </a:rPr>
              <a:t>Thank you</a:t>
            </a:r>
            <a:endParaRPr sz="11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itle">
  <p:cSld name="TITLE_2">
    <p:spTree>
      <p:nvGrpSpPr>
        <p:cNvPr id="262" name="Shape 262"/>
        <p:cNvGrpSpPr/>
        <p:nvPr/>
      </p:nvGrpSpPr>
      <p:grpSpPr>
        <a:xfrm>
          <a:off x="0" y="0"/>
          <a:ext cx="0" cy="0"/>
          <a:chOff x="0" y="0"/>
          <a:chExt cx="0" cy="0"/>
        </a:xfrm>
      </p:grpSpPr>
      <p:sp>
        <p:nvSpPr>
          <p:cNvPr id="263" name="Google Shape;263;p25"/>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64" name="Google Shape;264;p2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265" name="Google Shape;265;p25"/>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itle 1">
  <p:cSld name="TITLE_2_4">
    <p:spTree>
      <p:nvGrpSpPr>
        <p:cNvPr id="266" name="Shape 266"/>
        <p:cNvGrpSpPr/>
        <p:nvPr/>
      </p:nvGrpSpPr>
      <p:grpSpPr>
        <a:xfrm>
          <a:off x="0" y="0"/>
          <a:ext cx="0" cy="0"/>
          <a:chOff x="0" y="0"/>
          <a:chExt cx="0" cy="0"/>
        </a:xfrm>
      </p:grpSpPr>
      <p:sp>
        <p:nvSpPr>
          <p:cNvPr id="267" name="Google Shape;267;p26"/>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68" name="Google Shape;268;p2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269" name="Google Shape;269;p26"/>
          <p:cNvPicPr preferRelativeResize="0"/>
          <p:nvPr/>
        </p:nvPicPr>
        <p:blipFill>
          <a:blip r:embed="rId2">
            <a:alphaModFix/>
          </a:blip>
          <a:stretch>
            <a:fillRect/>
          </a:stretch>
        </p:blipFill>
        <p:spPr>
          <a:xfrm>
            <a:off x="92957" y="4765295"/>
            <a:ext cx="1180224" cy="3241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Footer - Title &amp; Body">
  <p:cSld name="CUSTOM_3">
    <p:spTree>
      <p:nvGrpSpPr>
        <p:cNvPr id="270" name="Shape 270"/>
        <p:cNvGrpSpPr/>
        <p:nvPr/>
      </p:nvGrpSpPr>
      <p:grpSpPr>
        <a:xfrm>
          <a:off x="0" y="0"/>
          <a:ext cx="0" cy="0"/>
          <a:chOff x="0" y="0"/>
          <a:chExt cx="0" cy="0"/>
        </a:xfrm>
      </p:grpSpPr>
      <p:grpSp>
        <p:nvGrpSpPr>
          <p:cNvPr id="271" name="Google Shape;271;p27"/>
          <p:cNvGrpSpPr/>
          <p:nvPr/>
        </p:nvGrpSpPr>
        <p:grpSpPr>
          <a:xfrm>
            <a:off x="-19118" y="4626758"/>
            <a:ext cx="9182236" cy="548378"/>
            <a:chOff x="-19118" y="4617750"/>
            <a:chExt cx="9182236" cy="548378"/>
          </a:xfrm>
        </p:grpSpPr>
        <p:sp>
          <p:nvSpPr>
            <p:cNvPr id="272" name="Google Shape;272;p27"/>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273" name="Google Shape;273;p27"/>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274" name="Google Shape;274;p27"/>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75" name="Google Shape;275;p27"/>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76" name="Google Shape;276;p27"/>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277" name="Google Shape;277;p2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d Footer - Title &amp; Body">
  <p:cSld name="CUSTOM_3_1">
    <p:spTree>
      <p:nvGrpSpPr>
        <p:cNvPr id="278" name="Shape 278"/>
        <p:cNvGrpSpPr/>
        <p:nvPr/>
      </p:nvGrpSpPr>
      <p:grpSpPr>
        <a:xfrm>
          <a:off x="0" y="0"/>
          <a:ext cx="0" cy="0"/>
          <a:chOff x="0" y="0"/>
          <a:chExt cx="0" cy="0"/>
        </a:xfrm>
      </p:grpSpPr>
      <p:sp>
        <p:nvSpPr>
          <p:cNvPr id="279" name="Google Shape;279;p28"/>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0" name="Google Shape;280;p28"/>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281" name="Google Shape;281;p28"/>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pic>
        <p:nvPicPr>
          <p:cNvPr descr="Google_Logo_2015_gr.png" id="282" name="Google Shape;282;p28"/>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83" name="Google Shape;283;p28"/>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284" name="Google Shape;284;p2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Yellow Footer - Title &amp; Body">
  <p:cSld name="CUSTOM_3_1_1">
    <p:spTree>
      <p:nvGrpSpPr>
        <p:cNvPr id="285" name="Shape 285"/>
        <p:cNvGrpSpPr/>
        <p:nvPr/>
      </p:nvGrpSpPr>
      <p:grpSpPr>
        <a:xfrm>
          <a:off x="0" y="0"/>
          <a:ext cx="0" cy="0"/>
          <a:chOff x="0" y="0"/>
          <a:chExt cx="0" cy="0"/>
        </a:xfrm>
      </p:grpSpPr>
      <p:sp>
        <p:nvSpPr>
          <p:cNvPr id="286" name="Google Shape;286;p29"/>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7" name="Google Shape;287;p29"/>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288" name="Google Shape;288;p29"/>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289" name="Google Shape;289;p29"/>
          <p:cNvSpPr/>
          <p:nvPr/>
        </p:nvSpPr>
        <p:spPr>
          <a:xfrm flipH="1">
            <a:off x="-12535" y="4677825"/>
            <a:ext cx="4769786" cy="473975"/>
          </a:xfrm>
          <a:custGeom>
            <a:rect b="b" l="l" r="r" t="t"/>
            <a:pathLst>
              <a:path extrusionOk="0" h="18959" w="366343">
                <a:moveTo>
                  <a:pt x="0" y="18521"/>
                </a:moveTo>
                <a:lnTo>
                  <a:pt x="366343" y="0"/>
                </a:lnTo>
                <a:lnTo>
                  <a:pt x="366052" y="18959"/>
                </a:lnTo>
                <a:close/>
              </a:path>
            </a:pathLst>
          </a:custGeom>
          <a:solidFill>
            <a:srgbClr val="FFCC50"/>
          </a:solidFill>
          <a:ln>
            <a:noFill/>
          </a:ln>
        </p:spPr>
      </p:sp>
      <p:pic>
        <p:nvPicPr>
          <p:cNvPr descr="Google_Logo_2015_gr.png" id="290" name="Google Shape;290;p29"/>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91" name="Google Shape;291;p2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een Footer - Title &amp; Body">
  <p:cSld name="CUSTOM_3_1_1_1">
    <p:spTree>
      <p:nvGrpSpPr>
        <p:cNvPr id="292" name="Shape 292"/>
        <p:cNvGrpSpPr/>
        <p:nvPr/>
      </p:nvGrpSpPr>
      <p:grpSpPr>
        <a:xfrm>
          <a:off x="0" y="0"/>
          <a:ext cx="0" cy="0"/>
          <a:chOff x="0" y="0"/>
          <a:chExt cx="0" cy="0"/>
        </a:xfrm>
      </p:grpSpPr>
      <p:sp>
        <p:nvSpPr>
          <p:cNvPr id="293" name="Google Shape;293;p30"/>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94" name="Google Shape;294;p30"/>
          <p:cNvSpPr/>
          <p:nvPr/>
        </p:nvSpPr>
        <p:spPr>
          <a:xfrm>
            <a:off x="81075" y="4617750"/>
            <a:ext cx="9088625" cy="548375"/>
          </a:xfrm>
          <a:custGeom>
            <a:rect b="b" l="l" r="r" t="t"/>
            <a:pathLst>
              <a:path extrusionOk="0" h="21935" w="363545">
                <a:moveTo>
                  <a:pt x="363545" y="21935"/>
                </a:moveTo>
                <a:lnTo>
                  <a:pt x="363036" y="0"/>
                </a:lnTo>
                <a:lnTo>
                  <a:pt x="0" y="12743"/>
                </a:lnTo>
                <a:lnTo>
                  <a:pt x="869" y="20673"/>
                </a:lnTo>
                <a:close/>
              </a:path>
            </a:pathLst>
          </a:custGeom>
          <a:solidFill>
            <a:srgbClr val="349351"/>
          </a:solidFill>
          <a:ln>
            <a:noFill/>
          </a:ln>
        </p:spPr>
      </p:sp>
      <p:sp>
        <p:nvSpPr>
          <p:cNvPr id="295" name="Google Shape;295;p30"/>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34A853"/>
          </a:solidFill>
          <a:ln>
            <a:noFill/>
          </a:ln>
        </p:spPr>
      </p:sp>
      <p:pic>
        <p:nvPicPr>
          <p:cNvPr descr="Google_Logo_2015_gr.png" id="296" name="Google Shape;296;p30"/>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97" name="Google Shape;297;p30"/>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298" name="Google Shape;298;p3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y Footer - Title &amp; Body">
  <p:cSld name="CUSTOM_3_1_1_1_1">
    <p:spTree>
      <p:nvGrpSpPr>
        <p:cNvPr id="299" name="Shape 299"/>
        <p:cNvGrpSpPr/>
        <p:nvPr/>
      </p:nvGrpSpPr>
      <p:grpSpPr>
        <a:xfrm>
          <a:off x="0" y="0"/>
          <a:ext cx="0" cy="0"/>
          <a:chOff x="0" y="0"/>
          <a:chExt cx="0" cy="0"/>
        </a:xfrm>
      </p:grpSpPr>
      <p:sp>
        <p:nvSpPr>
          <p:cNvPr id="300" name="Google Shape;300;p31"/>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301" name="Google Shape;301;p31"/>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999999"/>
          </a:solidFill>
          <a:ln>
            <a:noFill/>
          </a:ln>
        </p:spPr>
      </p:sp>
      <p:pic>
        <p:nvPicPr>
          <p:cNvPr descr="Google_Logo_2015_gr.png" id="302" name="Google Shape;302;p31"/>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03" name="Google Shape;303;p31"/>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04" name="Google Shape;304;p31"/>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305" name="Google Shape;305;p3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lue Footer">
  <p:cSld name="TITLE_2_1">
    <p:spTree>
      <p:nvGrpSpPr>
        <p:cNvPr id="306" name="Shape 306"/>
        <p:cNvGrpSpPr/>
        <p:nvPr/>
      </p:nvGrpSpPr>
      <p:grpSpPr>
        <a:xfrm>
          <a:off x="0" y="0"/>
          <a:ext cx="0" cy="0"/>
          <a:chOff x="0" y="0"/>
          <a:chExt cx="0" cy="0"/>
        </a:xfrm>
      </p:grpSpPr>
      <p:sp>
        <p:nvSpPr>
          <p:cNvPr id="307" name="Google Shape;307;p32"/>
          <p:cNvSpPr txBox="1"/>
          <p:nvPr/>
        </p:nvSpPr>
        <p:spPr>
          <a:xfrm>
            <a:off x="4698025" y="4790450"/>
            <a:ext cx="4345800" cy="375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308" name="Google Shape;308;p32"/>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09" name="Google Shape;309;p3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grpSp>
        <p:nvGrpSpPr>
          <p:cNvPr id="310" name="Google Shape;310;p32"/>
          <p:cNvGrpSpPr/>
          <p:nvPr/>
        </p:nvGrpSpPr>
        <p:grpSpPr>
          <a:xfrm>
            <a:off x="-19118" y="4626758"/>
            <a:ext cx="9182236" cy="548378"/>
            <a:chOff x="-19118" y="4617750"/>
            <a:chExt cx="9182236" cy="548378"/>
          </a:xfrm>
        </p:grpSpPr>
        <p:sp>
          <p:nvSpPr>
            <p:cNvPr id="311" name="Google Shape;311;p32"/>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312" name="Google Shape;312;p32"/>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313" name="Google Shape;313;p32"/>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
    <p:spTree>
      <p:nvGrpSpPr>
        <p:cNvPr id="22" name="Shape 22"/>
        <p:cNvGrpSpPr/>
        <p:nvPr/>
      </p:nvGrpSpPr>
      <p:grpSpPr>
        <a:xfrm>
          <a:off x="0" y="0"/>
          <a:ext cx="0" cy="0"/>
          <a:chOff x="0" y="0"/>
          <a:chExt cx="0" cy="0"/>
        </a:xfrm>
      </p:grpSpPr>
      <p:grpSp>
        <p:nvGrpSpPr>
          <p:cNvPr id="23" name="Google Shape;23;p4"/>
          <p:cNvGrpSpPr/>
          <p:nvPr/>
        </p:nvGrpSpPr>
        <p:grpSpPr>
          <a:xfrm>
            <a:off x="-1775" y="-600"/>
            <a:ext cx="9153800" cy="5144175"/>
            <a:chOff x="-1775" y="-600"/>
            <a:chExt cx="9153800" cy="5144175"/>
          </a:xfrm>
        </p:grpSpPr>
        <p:sp>
          <p:nvSpPr>
            <p:cNvPr id="24" name="Google Shape;24;p4"/>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4"/>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26" name="Google Shape;26;p4"/>
          <p:cNvGrpSpPr/>
          <p:nvPr/>
        </p:nvGrpSpPr>
        <p:grpSpPr>
          <a:xfrm>
            <a:off x="-3" y="4529830"/>
            <a:ext cx="5098103" cy="613675"/>
            <a:chOff x="-3" y="4529830"/>
            <a:chExt cx="5098103" cy="613675"/>
          </a:xfrm>
        </p:grpSpPr>
        <p:sp>
          <p:nvSpPr>
            <p:cNvPr id="27" name="Google Shape;27;p4"/>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28" name="Google Shape;28;p4"/>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29" name="Google Shape;29;p4"/>
          <p:cNvPicPr preferRelativeResize="0"/>
          <p:nvPr/>
        </p:nvPicPr>
        <p:blipFill>
          <a:blip r:embed="rId2">
            <a:alphaModFix/>
          </a:blip>
          <a:stretch>
            <a:fillRect/>
          </a:stretch>
        </p:blipFill>
        <p:spPr>
          <a:xfrm>
            <a:off x="319075" y="4839867"/>
            <a:ext cx="965696" cy="172120"/>
          </a:xfrm>
          <a:prstGeom prst="rect">
            <a:avLst/>
          </a:prstGeom>
          <a:noFill/>
          <a:ln>
            <a:noFill/>
          </a:ln>
        </p:spPr>
      </p:pic>
      <p:sp>
        <p:nvSpPr>
          <p:cNvPr id="30" name="Google Shape;30;p4"/>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p:cSld name="TITLE_2_1_1">
    <p:spTree>
      <p:nvGrpSpPr>
        <p:cNvPr id="314" name="Shape 314"/>
        <p:cNvGrpSpPr/>
        <p:nvPr/>
      </p:nvGrpSpPr>
      <p:grpSpPr>
        <a:xfrm>
          <a:off x="0" y="0"/>
          <a:ext cx="0" cy="0"/>
          <a:chOff x="0" y="0"/>
          <a:chExt cx="0" cy="0"/>
        </a:xfrm>
      </p:grpSpPr>
      <p:sp>
        <p:nvSpPr>
          <p:cNvPr id="315" name="Google Shape;315;p33"/>
          <p:cNvSpPr/>
          <p:nvPr/>
        </p:nvSpPr>
        <p:spPr>
          <a:xfrm flipH="1">
            <a:off x="-19200" y="4617750"/>
            <a:ext cx="9188900"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316" name="Google Shape;316;p33"/>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17" name="Google Shape;317;p33"/>
          <p:cNvSpPr/>
          <p:nvPr/>
        </p:nvSpPr>
        <p:spPr>
          <a:xfrm flipH="1">
            <a:off x="-21543"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sp>
        <p:nvSpPr>
          <p:cNvPr id="318" name="Google Shape;318;p3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319" name="Google Shape;319;p33"/>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1">
  <p:cSld name="TITLE_2_1_1_1">
    <p:spTree>
      <p:nvGrpSpPr>
        <p:cNvPr id="320" name="Shape 320"/>
        <p:cNvGrpSpPr/>
        <p:nvPr/>
      </p:nvGrpSpPr>
      <p:grpSpPr>
        <a:xfrm>
          <a:off x="0" y="0"/>
          <a:ext cx="0" cy="0"/>
          <a:chOff x="0" y="0"/>
          <a:chExt cx="0" cy="0"/>
        </a:xfrm>
      </p:grpSpPr>
      <p:sp>
        <p:nvSpPr>
          <p:cNvPr id="321" name="Google Shape;321;p34"/>
          <p:cNvSpPr/>
          <p:nvPr/>
        </p:nvSpPr>
        <p:spPr>
          <a:xfrm flipH="1">
            <a:off x="-19200" y="4617750"/>
            <a:ext cx="9188900"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322" name="Google Shape;322;p34"/>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3" name="Google Shape;323;p34"/>
          <p:cNvSpPr/>
          <p:nvPr/>
        </p:nvSpPr>
        <p:spPr>
          <a:xfrm flipH="1">
            <a:off x="-21543"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sp>
        <p:nvSpPr>
          <p:cNvPr id="324" name="Google Shape;324;p3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325" name="Google Shape;325;p34"/>
          <p:cNvPicPr preferRelativeResize="0"/>
          <p:nvPr/>
        </p:nvPicPr>
        <p:blipFill>
          <a:blip r:embed="rId2">
            <a:alphaModFix/>
          </a:blip>
          <a:stretch>
            <a:fillRect/>
          </a:stretch>
        </p:blipFill>
        <p:spPr>
          <a:xfrm>
            <a:off x="95300" y="4770675"/>
            <a:ext cx="1172600" cy="32207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Yellow Footer">
  <p:cSld name="TITLE_2_2">
    <p:spTree>
      <p:nvGrpSpPr>
        <p:cNvPr id="326" name="Shape 326"/>
        <p:cNvGrpSpPr/>
        <p:nvPr/>
      </p:nvGrpSpPr>
      <p:grpSpPr>
        <a:xfrm>
          <a:off x="0" y="0"/>
          <a:ext cx="0" cy="0"/>
          <a:chOff x="0" y="0"/>
          <a:chExt cx="0" cy="0"/>
        </a:xfrm>
      </p:grpSpPr>
      <p:sp>
        <p:nvSpPr>
          <p:cNvPr id="327" name="Google Shape;327;p35"/>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8" name="Google Shape;328;p35"/>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329" name="Google Shape;329;p35"/>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FFCC50"/>
          </a:solidFill>
          <a:ln>
            <a:noFill/>
          </a:ln>
        </p:spPr>
      </p:sp>
      <p:sp>
        <p:nvSpPr>
          <p:cNvPr id="330" name="Google Shape;330;p3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331" name="Google Shape;331;p35"/>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een Footer">
  <p:cSld name="TITLE_2_3">
    <p:spTree>
      <p:nvGrpSpPr>
        <p:cNvPr id="332" name="Shape 332"/>
        <p:cNvGrpSpPr/>
        <p:nvPr/>
      </p:nvGrpSpPr>
      <p:grpSpPr>
        <a:xfrm>
          <a:off x="0" y="0"/>
          <a:ext cx="0" cy="0"/>
          <a:chOff x="0" y="0"/>
          <a:chExt cx="0" cy="0"/>
        </a:xfrm>
      </p:grpSpPr>
      <p:sp>
        <p:nvSpPr>
          <p:cNvPr id="333" name="Google Shape;333;p36"/>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34" name="Google Shape;334;p36"/>
          <p:cNvSpPr/>
          <p:nvPr/>
        </p:nvSpPr>
        <p:spPr>
          <a:xfrm flipH="1">
            <a:off x="71770" y="4617750"/>
            <a:ext cx="9097930" cy="548378"/>
          </a:xfrm>
          <a:custGeom>
            <a:rect b="b" l="l" r="r" t="t"/>
            <a:pathLst>
              <a:path extrusionOk="0" h="19840" w="367556">
                <a:moveTo>
                  <a:pt x="0" y="19840"/>
                </a:moveTo>
                <a:lnTo>
                  <a:pt x="515" y="0"/>
                </a:lnTo>
                <a:lnTo>
                  <a:pt x="367556" y="11270"/>
                </a:lnTo>
                <a:lnTo>
                  <a:pt x="367044" y="18698"/>
                </a:lnTo>
                <a:close/>
              </a:path>
            </a:pathLst>
          </a:custGeom>
          <a:solidFill>
            <a:srgbClr val="349351"/>
          </a:solidFill>
          <a:ln>
            <a:noFill/>
          </a:ln>
        </p:spPr>
      </p:sp>
      <p:sp>
        <p:nvSpPr>
          <p:cNvPr id="335" name="Google Shape;335;p36"/>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34A853"/>
          </a:solidFill>
          <a:ln>
            <a:noFill/>
          </a:ln>
        </p:spPr>
      </p:sp>
      <p:sp>
        <p:nvSpPr>
          <p:cNvPr id="336" name="Google Shape;336;p3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337" name="Google Shape;337;p36"/>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ay Footer">
  <p:cSld name="TITLE_2_3_1">
    <p:spTree>
      <p:nvGrpSpPr>
        <p:cNvPr id="338" name="Shape 338"/>
        <p:cNvGrpSpPr/>
        <p:nvPr/>
      </p:nvGrpSpPr>
      <p:grpSpPr>
        <a:xfrm>
          <a:off x="0" y="0"/>
          <a:ext cx="0" cy="0"/>
          <a:chOff x="0" y="0"/>
          <a:chExt cx="0" cy="0"/>
        </a:xfrm>
      </p:grpSpPr>
      <p:sp>
        <p:nvSpPr>
          <p:cNvPr id="339" name="Google Shape;339;p37"/>
          <p:cNvSpPr/>
          <p:nvPr/>
        </p:nvSpPr>
        <p:spPr>
          <a:xfrm flipH="1">
            <a:off x="63500" y="4617750"/>
            <a:ext cx="9106200" cy="548378"/>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340" name="Google Shape;340;p37"/>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999999"/>
          </a:solidFill>
          <a:ln>
            <a:noFill/>
          </a:ln>
        </p:spPr>
      </p:sp>
      <p:sp>
        <p:nvSpPr>
          <p:cNvPr id="341" name="Google Shape;341;p37"/>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42" name="Google Shape;342;p3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343" name="Google Shape;343;p37"/>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TITLE_3">
    <p:spTree>
      <p:nvGrpSpPr>
        <p:cNvPr id="344" name="Shape 344"/>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p:cSld name="CUSTOM">
    <p:spTree>
      <p:nvGrpSpPr>
        <p:cNvPr id="345" name="Shape 345"/>
        <p:cNvGrpSpPr/>
        <p:nvPr/>
      </p:nvGrpSpPr>
      <p:grpSpPr>
        <a:xfrm>
          <a:off x="0" y="0"/>
          <a:ext cx="0" cy="0"/>
          <a:chOff x="0" y="0"/>
          <a:chExt cx="0" cy="0"/>
        </a:xfrm>
      </p:grpSpPr>
      <p:sp>
        <p:nvSpPr>
          <p:cNvPr id="346" name="Google Shape;346;p39"/>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7" name="Google Shape;347;p39"/>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Font typeface="Roboto"/>
              <a:buNone/>
              <a:defRPr>
                <a:latin typeface="Roboto"/>
                <a:ea typeface="Roboto"/>
                <a:cs typeface="Roboto"/>
                <a:sym typeface="Roboto"/>
              </a:defRPr>
            </a:lvl2pPr>
            <a:lvl3pPr lvl="2" rtl="0">
              <a:spcBef>
                <a:spcPts val="0"/>
              </a:spcBef>
              <a:spcAft>
                <a:spcPts val="0"/>
              </a:spcAft>
              <a:buSzPts val="3600"/>
              <a:buFont typeface="Roboto"/>
              <a:buNone/>
              <a:defRPr>
                <a:latin typeface="Roboto"/>
                <a:ea typeface="Roboto"/>
                <a:cs typeface="Roboto"/>
                <a:sym typeface="Roboto"/>
              </a:defRPr>
            </a:lvl3pPr>
            <a:lvl4pPr lvl="3" rtl="0">
              <a:spcBef>
                <a:spcPts val="0"/>
              </a:spcBef>
              <a:spcAft>
                <a:spcPts val="0"/>
              </a:spcAft>
              <a:buSzPts val="3600"/>
              <a:buFont typeface="Roboto"/>
              <a:buNone/>
              <a:defRPr>
                <a:latin typeface="Roboto"/>
                <a:ea typeface="Roboto"/>
                <a:cs typeface="Roboto"/>
                <a:sym typeface="Roboto"/>
              </a:defRPr>
            </a:lvl4pPr>
            <a:lvl5pPr lvl="4" rtl="0">
              <a:spcBef>
                <a:spcPts val="0"/>
              </a:spcBef>
              <a:spcAft>
                <a:spcPts val="0"/>
              </a:spcAft>
              <a:buSzPts val="3600"/>
              <a:buFont typeface="Roboto"/>
              <a:buNone/>
              <a:defRPr>
                <a:latin typeface="Roboto"/>
                <a:ea typeface="Roboto"/>
                <a:cs typeface="Roboto"/>
                <a:sym typeface="Roboto"/>
              </a:defRPr>
            </a:lvl5pPr>
            <a:lvl6pPr lvl="5" rtl="0">
              <a:spcBef>
                <a:spcPts val="0"/>
              </a:spcBef>
              <a:spcAft>
                <a:spcPts val="0"/>
              </a:spcAft>
              <a:buSzPts val="3600"/>
              <a:buFont typeface="Roboto"/>
              <a:buNone/>
              <a:defRPr>
                <a:latin typeface="Roboto"/>
                <a:ea typeface="Roboto"/>
                <a:cs typeface="Roboto"/>
                <a:sym typeface="Roboto"/>
              </a:defRPr>
            </a:lvl6pPr>
            <a:lvl7pPr lvl="6" rtl="0">
              <a:spcBef>
                <a:spcPts val="0"/>
              </a:spcBef>
              <a:spcAft>
                <a:spcPts val="0"/>
              </a:spcAft>
              <a:buSzPts val="3600"/>
              <a:buFont typeface="Roboto"/>
              <a:buNone/>
              <a:defRPr>
                <a:latin typeface="Roboto"/>
                <a:ea typeface="Roboto"/>
                <a:cs typeface="Roboto"/>
                <a:sym typeface="Roboto"/>
              </a:defRPr>
            </a:lvl7pPr>
            <a:lvl8pPr lvl="7" rtl="0">
              <a:spcBef>
                <a:spcPts val="0"/>
              </a:spcBef>
              <a:spcAft>
                <a:spcPts val="0"/>
              </a:spcAft>
              <a:buSzPts val="3600"/>
              <a:buFont typeface="Roboto"/>
              <a:buNone/>
              <a:defRPr>
                <a:latin typeface="Roboto"/>
                <a:ea typeface="Roboto"/>
                <a:cs typeface="Roboto"/>
                <a:sym typeface="Roboto"/>
              </a:defRPr>
            </a:lvl8pPr>
            <a:lvl9pPr lvl="8" rtl="0">
              <a:spcBef>
                <a:spcPts val="0"/>
              </a:spcBef>
              <a:spcAft>
                <a:spcPts val="0"/>
              </a:spcAft>
              <a:buSzPts val="3600"/>
              <a:buFont typeface="Roboto"/>
              <a:buNone/>
              <a:defRPr>
                <a:latin typeface="Roboto"/>
                <a:ea typeface="Roboto"/>
                <a:cs typeface="Roboto"/>
                <a:sym typeface="Roboto"/>
              </a:defRPr>
            </a:lvl9pPr>
          </a:lstStyle>
          <a:p/>
        </p:txBody>
      </p:sp>
      <p:sp>
        <p:nvSpPr>
          <p:cNvPr id="348" name="Google Shape;348;p3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49" name="Google Shape;349;p39"/>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amp; 1 Text">
  <p:cSld name="CUSTOM_5">
    <p:spTree>
      <p:nvGrpSpPr>
        <p:cNvPr id="350" name="Shape 350"/>
        <p:cNvGrpSpPr/>
        <p:nvPr/>
      </p:nvGrpSpPr>
      <p:grpSpPr>
        <a:xfrm>
          <a:off x="0" y="0"/>
          <a:ext cx="0" cy="0"/>
          <a:chOff x="0" y="0"/>
          <a:chExt cx="0" cy="0"/>
        </a:xfrm>
      </p:grpSpPr>
      <p:sp>
        <p:nvSpPr>
          <p:cNvPr id="351" name="Google Shape;351;p40"/>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2" name="Google Shape;352;p40"/>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53" name="Google Shape;353;p40"/>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354" name="Google Shape;354;p4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55" name="Google Shape;355;p40"/>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amp; 3 Text">
  <p:cSld name="CUSTOM_4">
    <p:spTree>
      <p:nvGrpSpPr>
        <p:cNvPr id="356" name="Shape 356"/>
        <p:cNvGrpSpPr/>
        <p:nvPr/>
      </p:nvGrpSpPr>
      <p:grpSpPr>
        <a:xfrm>
          <a:off x="0" y="0"/>
          <a:ext cx="0" cy="0"/>
          <a:chOff x="0" y="0"/>
          <a:chExt cx="0" cy="0"/>
        </a:xfrm>
      </p:grpSpPr>
      <p:sp>
        <p:nvSpPr>
          <p:cNvPr id="357" name="Google Shape;357;p41"/>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8" name="Google Shape;358;p41"/>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59" name="Google Shape;359;p41"/>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360" name="Google Shape;360;p41"/>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361" name="Google Shape;361;p41"/>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362" name="Google Shape;362;p4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63" name="Google Shape;363;p41"/>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p:cSld name="CUSTOM_1">
    <p:spTree>
      <p:nvGrpSpPr>
        <p:cNvPr id="364" name="Shape 364"/>
        <p:cNvGrpSpPr/>
        <p:nvPr/>
      </p:nvGrpSpPr>
      <p:grpSpPr>
        <a:xfrm>
          <a:off x="0" y="0"/>
          <a:ext cx="0" cy="0"/>
          <a:chOff x="0" y="0"/>
          <a:chExt cx="0" cy="0"/>
        </a:xfrm>
      </p:grpSpPr>
      <p:sp>
        <p:nvSpPr>
          <p:cNvPr id="365" name="Google Shape;365;p42"/>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6" name="Google Shape;366;p42"/>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67" name="Google Shape;367;p4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68" name="Google Shape;368;p42"/>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
    <p:spTree>
      <p:nvGrpSpPr>
        <p:cNvPr id="31" name="Shape 31"/>
        <p:cNvGrpSpPr/>
        <p:nvPr/>
      </p:nvGrpSpPr>
      <p:grpSpPr>
        <a:xfrm>
          <a:off x="0" y="0"/>
          <a:ext cx="0" cy="0"/>
          <a:chOff x="0" y="0"/>
          <a:chExt cx="0" cy="0"/>
        </a:xfrm>
      </p:grpSpPr>
      <p:sp>
        <p:nvSpPr>
          <p:cNvPr id="32" name="Google Shape;32;p5"/>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Google Shape;33;p5"/>
          <p:cNvGrpSpPr/>
          <p:nvPr/>
        </p:nvGrpSpPr>
        <p:grpSpPr>
          <a:xfrm>
            <a:off x="-3" y="4529830"/>
            <a:ext cx="5098103" cy="613675"/>
            <a:chOff x="-3" y="4529830"/>
            <a:chExt cx="5098103" cy="613675"/>
          </a:xfrm>
        </p:grpSpPr>
        <p:sp>
          <p:nvSpPr>
            <p:cNvPr id="34" name="Google Shape;34;p5"/>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5" name="Google Shape;35;p5"/>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6" name="Google Shape;36;p5"/>
          <p:cNvPicPr preferRelativeResize="0"/>
          <p:nvPr/>
        </p:nvPicPr>
        <p:blipFill>
          <a:blip r:embed="rId2">
            <a:alphaModFix/>
          </a:blip>
          <a:stretch>
            <a:fillRect/>
          </a:stretch>
        </p:blipFill>
        <p:spPr>
          <a:xfrm>
            <a:off x="319075" y="4839867"/>
            <a:ext cx="965696" cy="172120"/>
          </a:xfrm>
          <a:prstGeom prst="rect">
            <a:avLst/>
          </a:prstGeom>
          <a:noFill/>
          <a:ln>
            <a:noFill/>
          </a:ln>
        </p:spPr>
      </p:pic>
      <p:sp>
        <p:nvSpPr>
          <p:cNvPr id="37" name="Google Shape;37;p5"/>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amp; 1 Text">
  <p:cSld name="CUSTOM_1_2">
    <p:spTree>
      <p:nvGrpSpPr>
        <p:cNvPr id="369" name="Shape 369"/>
        <p:cNvGrpSpPr/>
        <p:nvPr/>
      </p:nvGrpSpPr>
      <p:grpSpPr>
        <a:xfrm>
          <a:off x="0" y="0"/>
          <a:ext cx="0" cy="0"/>
          <a:chOff x="0" y="0"/>
          <a:chExt cx="0" cy="0"/>
        </a:xfrm>
      </p:grpSpPr>
      <p:sp>
        <p:nvSpPr>
          <p:cNvPr id="370" name="Google Shape;370;p43"/>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71" name="Google Shape;371;p43"/>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2" name="Google Shape;372;p43"/>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373" name="Google Shape;373;p4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74" name="Google Shape;374;p43"/>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amp; 3 Text">
  <p:cSld name="CUSTOM_1_2_1">
    <p:spTree>
      <p:nvGrpSpPr>
        <p:cNvPr id="375" name="Shape 375"/>
        <p:cNvGrpSpPr/>
        <p:nvPr/>
      </p:nvGrpSpPr>
      <p:grpSpPr>
        <a:xfrm>
          <a:off x="0" y="0"/>
          <a:ext cx="0" cy="0"/>
          <a:chOff x="0" y="0"/>
          <a:chExt cx="0" cy="0"/>
        </a:xfrm>
      </p:grpSpPr>
      <p:sp>
        <p:nvSpPr>
          <p:cNvPr id="376" name="Google Shape;376;p44"/>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77" name="Google Shape;377;p44"/>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8" name="Google Shape;378;p44"/>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379" name="Google Shape;379;p44"/>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380" name="Google Shape;380;p44"/>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381" name="Google Shape;381;p4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82" name="Google Shape;382;p44"/>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p:cSld name="CUSTOM_1_1">
    <p:spTree>
      <p:nvGrpSpPr>
        <p:cNvPr id="383" name="Shape 383"/>
        <p:cNvGrpSpPr/>
        <p:nvPr/>
      </p:nvGrpSpPr>
      <p:grpSpPr>
        <a:xfrm>
          <a:off x="0" y="0"/>
          <a:ext cx="0" cy="0"/>
          <a:chOff x="0" y="0"/>
          <a:chExt cx="0" cy="0"/>
        </a:xfrm>
      </p:grpSpPr>
      <p:sp>
        <p:nvSpPr>
          <p:cNvPr id="384" name="Google Shape;384;p45"/>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85" name="Google Shape;385;p45"/>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86" name="Google Shape;386;p4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87" name="Google Shape;387;p45"/>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amp; 1 Text">
  <p:cSld name="CUSTOM_1_1_2">
    <p:spTree>
      <p:nvGrpSpPr>
        <p:cNvPr id="388" name="Shape 388"/>
        <p:cNvGrpSpPr/>
        <p:nvPr/>
      </p:nvGrpSpPr>
      <p:grpSpPr>
        <a:xfrm>
          <a:off x="0" y="0"/>
          <a:ext cx="0" cy="0"/>
          <a:chOff x="0" y="0"/>
          <a:chExt cx="0" cy="0"/>
        </a:xfrm>
      </p:grpSpPr>
      <p:sp>
        <p:nvSpPr>
          <p:cNvPr id="389" name="Google Shape;389;p46"/>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0" name="Google Shape;390;p46"/>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91" name="Google Shape;391;p46"/>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392" name="Google Shape;392;p4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393" name="Google Shape;393;p46"/>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amp; 3 Text">
  <p:cSld name="CUSTOM_1_1_2_1">
    <p:spTree>
      <p:nvGrpSpPr>
        <p:cNvPr id="394" name="Shape 394"/>
        <p:cNvGrpSpPr/>
        <p:nvPr/>
      </p:nvGrpSpPr>
      <p:grpSpPr>
        <a:xfrm>
          <a:off x="0" y="0"/>
          <a:ext cx="0" cy="0"/>
          <a:chOff x="0" y="0"/>
          <a:chExt cx="0" cy="0"/>
        </a:xfrm>
      </p:grpSpPr>
      <p:sp>
        <p:nvSpPr>
          <p:cNvPr id="395" name="Google Shape;395;p47"/>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396" name="Google Shape;396;p47"/>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7" name="Google Shape;397;p47"/>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98" name="Google Shape;398;p47"/>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399" name="Google Shape;399;p47"/>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400" name="Google Shape;400;p4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401" name="Google Shape;401;p47"/>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p:cSld name="CUSTOM_1_1_1">
    <p:spTree>
      <p:nvGrpSpPr>
        <p:cNvPr id="402" name="Shape 402"/>
        <p:cNvGrpSpPr/>
        <p:nvPr/>
      </p:nvGrpSpPr>
      <p:grpSpPr>
        <a:xfrm>
          <a:off x="0" y="0"/>
          <a:ext cx="0" cy="0"/>
          <a:chOff x="0" y="0"/>
          <a:chExt cx="0" cy="0"/>
        </a:xfrm>
      </p:grpSpPr>
      <p:sp>
        <p:nvSpPr>
          <p:cNvPr id="403" name="Google Shape;403;p48"/>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04" name="Google Shape;404;p48"/>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05" name="Google Shape;405;p4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406" name="Google Shape;406;p48"/>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amp; 1 Text">
  <p:cSld name="CUSTOM_1_1_1_1">
    <p:spTree>
      <p:nvGrpSpPr>
        <p:cNvPr id="407" name="Shape 407"/>
        <p:cNvGrpSpPr/>
        <p:nvPr/>
      </p:nvGrpSpPr>
      <p:grpSpPr>
        <a:xfrm>
          <a:off x="0" y="0"/>
          <a:ext cx="0" cy="0"/>
          <a:chOff x="0" y="0"/>
          <a:chExt cx="0" cy="0"/>
        </a:xfrm>
      </p:grpSpPr>
      <p:sp>
        <p:nvSpPr>
          <p:cNvPr id="408" name="Google Shape;408;p49"/>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09" name="Google Shape;409;p49"/>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10" name="Google Shape;410;p49"/>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411" name="Google Shape;411;p4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412" name="Google Shape;412;p49"/>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amp; 3 Text">
  <p:cSld name="CUSTOM_1_1_1_1_1">
    <p:spTree>
      <p:nvGrpSpPr>
        <p:cNvPr id="413" name="Shape 413"/>
        <p:cNvGrpSpPr/>
        <p:nvPr/>
      </p:nvGrpSpPr>
      <p:grpSpPr>
        <a:xfrm>
          <a:off x="0" y="0"/>
          <a:ext cx="0" cy="0"/>
          <a:chOff x="0" y="0"/>
          <a:chExt cx="0" cy="0"/>
        </a:xfrm>
      </p:grpSpPr>
      <p:sp>
        <p:nvSpPr>
          <p:cNvPr id="414" name="Google Shape;414;p50"/>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15" name="Google Shape;415;p50"/>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16" name="Google Shape;416;p50"/>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417" name="Google Shape;417;p50"/>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418" name="Google Shape;418;p50"/>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419" name="Google Shape;419;p5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420" name="Google Shape;420;p50"/>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Blue">
  <p:cSld name="SECTION_HEADER_2">
    <p:bg>
      <p:bgPr>
        <a:solidFill>
          <a:srgbClr val="4285F4"/>
        </a:solidFill>
      </p:bgPr>
    </p:bg>
    <p:spTree>
      <p:nvGrpSpPr>
        <p:cNvPr id="421" name="Shape 421"/>
        <p:cNvGrpSpPr/>
        <p:nvPr/>
      </p:nvGrpSpPr>
      <p:grpSpPr>
        <a:xfrm>
          <a:off x="0" y="0"/>
          <a:ext cx="0" cy="0"/>
          <a:chOff x="0" y="0"/>
          <a:chExt cx="0" cy="0"/>
        </a:xfrm>
      </p:grpSpPr>
      <p:sp>
        <p:nvSpPr>
          <p:cNvPr id="422" name="Google Shape;422;p51"/>
          <p:cNvSpPr/>
          <p:nvPr/>
        </p:nvSpPr>
        <p:spPr>
          <a:xfrm flipH="1">
            <a:off x="3450350" y="767950"/>
            <a:ext cx="5693700" cy="4375500"/>
          </a:xfrm>
          <a:prstGeom prst="rtTriangle">
            <a:avLst/>
          </a:prstGeom>
          <a:solidFill>
            <a:srgbClr val="7BAAF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 name="Google Shape;423;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
        <p:nvSpPr>
          <p:cNvPr id="424" name="Google Shape;424;p51"/>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425" name="Google Shape;425;p51"/>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descr="Google_Logo_2015_gr.png" id="426" name="Google Shape;426;p51"/>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427" name="Google Shape;427;p5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428" name="Google Shape;428;p51"/>
          <p:cNvSpPr/>
          <p:nvPr/>
        </p:nvSpPr>
        <p:spPr>
          <a:xfrm rot="10800000">
            <a:off x="3263750" y="0"/>
            <a:ext cx="5880300" cy="2994900"/>
          </a:xfrm>
          <a:prstGeom prst="rtTriangle">
            <a:avLst/>
          </a:prstGeom>
          <a:solidFill>
            <a:srgbClr val="3367D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 name="Google Shape;429;p51"/>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Red">
  <p:cSld name="SECTION_HEADER_1_3">
    <p:bg>
      <p:bgPr>
        <a:solidFill>
          <a:srgbClr val="EA4335"/>
        </a:solidFill>
      </p:bgPr>
    </p:bg>
    <p:spTree>
      <p:nvGrpSpPr>
        <p:cNvPr id="430" name="Shape 430"/>
        <p:cNvGrpSpPr/>
        <p:nvPr/>
      </p:nvGrpSpPr>
      <p:grpSpPr>
        <a:xfrm>
          <a:off x="0" y="0"/>
          <a:ext cx="0" cy="0"/>
          <a:chOff x="0" y="0"/>
          <a:chExt cx="0" cy="0"/>
        </a:xfrm>
      </p:grpSpPr>
      <p:sp>
        <p:nvSpPr>
          <p:cNvPr id="431" name="Google Shape;431;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
        <p:nvSpPr>
          <p:cNvPr id="432" name="Google Shape;432;p52"/>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433" name="Google Shape;433;p52"/>
          <p:cNvSpPr/>
          <p:nvPr/>
        </p:nvSpPr>
        <p:spPr>
          <a:xfrm flipH="1">
            <a:off x="3450350" y="767950"/>
            <a:ext cx="5693700" cy="4375500"/>
          </a:xfrm>
          <a:prstGeom prst="rtTriangle">
            <a:avLst/>
          </a:prstGeom>
          <a:solidFill>
            <a:srgbClr val="FF525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4" name="Google Shape;434;p52"/>
          <p:cNvSpPr/>
          <p:nvPr/>
        </p:nvSpPr>
        <p:spPr>
          <a:xfrm rot="10800000">
            <a:off x="3263750" y="0"/>
            <a:ext cx="5880300" cy="2994900"/>
          </a:xfrm>
          <a:prstGeom prst="rtTriangle">
            <a:avLst/>
          </a:prstGeom>
          <a:solidFill>
            <a:srgbClr val="98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5" name="Google Shape;435;p52"/>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436" name="Google Shape;436;p52"/>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437" name="Google Shape;437;p5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
    <p:spTree>
      <p:nvGrpSpPr>
        <p:cNvPr id="38" name="Shape 38"/>
        <p:cNvGrpSpPr/>
        <p:nvPr/>
      </p:nvGrpSpPr>
      <p:grpSpPr>
        <a:xfrm>
          <a:off x="0" y="0"/>
          <a:ext cx="0" cy="0"/>
          <a:chOff x="0" y="0"/>
          <a:chExt cx="0" cy="0"/>
        </a:xfrm>
      </p:grpSpPr>
      <p:grpSp>
        <p:nvGrpSpPr>
          <p:cNvPr id="39" name="Google Shape;39;p6"/>
          <p:cNvGrpSpPr/>
          <p:nvPr/>
        </p:nvGrpSpPr>
        <p:grpSpPr>
          <a:xfrm>
            <a:off x="-2375" y="-2975"/>
            <a:ext cx="9146375" cy="5149450"/>
            <a:chOff x="-2375" y="-2975"/>
            <a:chExt cx="9146375" cy="5149450"/>
          </a:xfrm>
        </p:grpSpPr>
        <p:sp>
          <p:nvSpPr>
            <p:cNvPr id="40" name="Google Shape;40;p6"/>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41" name="Google Shape;41;p6"/>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42" name="Google Shape;42;p6"/>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43" name="Google Shape;43;p6"/>
          <p:cNvGrpSpPr/>
          <p:nvPr/>
        </p:nvGrpSpPr>
        <p:grpSpPr>
          <a:xfrm>
            <a:off x="-3" y="4529830"/>
            <a:ext cx="5098103" cy="613675"/>
            <a:chOff x="-3" y="4529830"/>
            <a:chExt cx="5098103" cy="613675"/>
          </a:xfrm>
        </p:grpSpPr>
        <p:sp>
          <p:nvSpPr>
            <p:cNvPr id="44" name="Google Shape;44;p6"/>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45" name="Google Shape;45;p6"/>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46" name="Google Shape;46;p6"/>
          <p:cNvPicPr preferRelativeResize="0"/>
          <p:nvPr/>
        </p:nvPicPr>
        <p:blipFill>
          <a:blip r:embed="rId2">
            <a:alphaModFix/>
          </a:blip>
          <a:stretch>
            <a:fillRect/>
          </a:stretch>
        </p:blipFill>
        <p:spPr>
          <a:xfrm>
            <a:off x="319075" y="4839867"/>
            <a:ext cx="965696" cy="172120"/>
          </a:xfrm>
          <a:prstGeom prst="rect">
            <a:avLst/>
          </a:prstGeom>
          <a:noFill/>
          <a:ln>
            <a:noFill/>
          </a:ln>
        </p:spPr>
      </p:pic>
      <p:sp>
        <p:nvSpPr>
          <p:cNvPr id="47" name="Google Shape;47;p6"/>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Yellow">
  <p:cSld name="SECTION_HEADER_1_1_3">
    <p:bg>
      <p:bgPr>
        <a:solidFill>
          <a:srgbClr val="F4B400"/>
        </a:solidFill>
      </p:bgPr>
    </p:bg>
    <p:spTree>
      <p:nvGrpSpPr>
        <p:cNvPr id="438" name="Shape 438"/>
        <p:cNvGrpSpPr/>
        <p:nvPr/>
      </p:nvGrpSpPr>
      <p:grpSpPr>
        <a:xfrm>
          <a:off x="0" y="0"/>
          <a:ext cx="0" cy="0"/>
          <a:chOff x="0" y="0"/>
          <a:chExt cx="0" cy="0"/>
        </a:xfrm>
      </p:grpSpPr>
      <p:sp>
        <p:nvSpPr>
          <p:cNvPr id="439" name="Google Shape;439;p53"/>
          <p:cNvSpPr/>
          <p:nvPr/>
        </p:nvSpPr>
        <p:spPr>
          <a:xfrm flipH="1">
            <a:off x="3450350" y="767950"/>
            <a:ext cx="5693700" cy="4375500"/>
          </a:xfrm>
          <a:prstGeom prst="rtTriangle">
            <a:avLst/>
          </a:prstGeom>
          <a:solidFill>
            <a:srgbClr val="FFCC5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0" name="Google Shape;440;p53"/>
          <p:cNvSpPr/>
          <p:nvPr/>
        </p:nvSpPr>
        <p:spPr>
          <a:xfrm rot="10800000">
            <a:off x="3263750" y="0"/>
            <a:ext cx="5880300" cy="2994900"/>
          </a:xfrm>
          <a:prstGeom prst="rtTriangle">
            <a:avLst/>
          </a:prstGeom>
          <a:solidFill>
            <a:srgbClr val="BF9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1" name="Google Shape;441;p53"/>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442" name="Google Shape;442;p53"/>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443" name="Google Shape;443;p5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een">
  <p:cSld name="CUSTOM_2">
    <p:bg>
      <p:bgPr>
        <a:solidFill>
          <a:srgbClr val="34A853"/>
        </a:solidFill>
      </p:bgPr>
    </p:bg>
    <p:spTree>
      <p:nvGrpSpPr>
        <p:cNvPr id="444" name="Shape 444"/>
        <p:cNvGrpSpPr/>
        <p:nvPr/>
      </p:nvGrpSpPr>
      <p:grpSpPr>
        <a:xfrm>
          <a:off x="0" y="0"/>
          <a:ext cx="0" cy="0"/>
          <a:chOff x="0" y="0"/>
          <a:chExt cx="0" cy="0"/>
        </a:xfrm>
      </p:grpSpPr>
      <p:sp>
        <p:nvSpPr>
          <p:cNvPr id="445" name="Google Shape;445;p54"/>
          <p:cNvSpPr/>
          <p:nvPr/>
        </p:nvSpPr>
        <p:spPr>
          <a:xfrm flipH="1">
            <a:off x="3450350" y="767950"/>
            <a:ext cx="5693700" cy="4375500"/>
          </a:xfrm>
          <a:prstGeom prst="rtTriangle">
            <a:avLst/>
          </a:prstGeom>
          <a:solidFill>
            <a:srgbClr val="57BB8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6" name="Google Shape;446;p54"/>
          <p:cNvSpPr/>
          <p:nvPr/>
        </p:nvSpPr>
        <p:spPr>
          <a:xfrm rot="10800000">
            <a:off x="3263750" y="0"/>
            <a:ext cx="5880300" cy="2994900"/>
          </a:xfrm>
          <a:prstGeom prst="rtTriangle">
            <a:avLst/>
          </a:prstGeom>
          <a:solidFill>
            <a:srgbClr val="3493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7" name="Google Shape;447;p54"/>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448" name="Google Shape;448;p54"/>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449" name="Google Shape;449;p5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ay">
  <p:cSld name="SECTION_HEADER_1_1_1_1_2">
    <p:bg>
      <p:bgPr>
        <a:solidFill>
          <a:srgbClr val="999999"/>
        </a:solidFill>
      </p:bgPr>
    </p:bg>
    <p:spTree>
      <p:nvGrpSpPr>
        <p:cNvPr id="450" name="Shape 450"/>
        <p:cNvGrpSpPr/>
        <p:nvPr/>
      </p:nvGrpSpPr>
      <p:grpSpPr>
        <a:xfrm>
          <a:off x="0" y="0"/>
          <a:ext cx="0" cy="0"/>
          <a:chOff x="0" y="0"/>
          <a:chExt cx="0" cy="0"/>
        </a:xfrm>
      </p:grpSpPr>
      <p:sp>
        <p:nvSpPr>
          <p:cNvPr id="451" name="Google Shape;451;p55"/>
          <p:cNvSpPr/>
          <p:nvPr/>
        </p:nvSpPr>
        <p:spPr>
          <a:xfrm flipH="1">
            <a:off x="3450350" y="767950"/>
            <a:ext cx="5693700" cy="4375500"/>
          </a:xfrm>
          <a:prstGeom prst="rtTriangle">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2" name="Google Shape;452;p55"/>
          <p:cNvSpPr/>
          <p:nvPr/>
        </p:nvSpPr>
        <p:spPr>
          <a:xfrm rot="10800000">
            <a:off x="3263750" y="0"/>
            <a:ext cx="5880300" cy="2994900"/>
          </a:xfrm>
          <a:prstGeom prst="rtTriangl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3" name="Google Shape;453;p55"/>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454" name="Google Shape;454;p55"/>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455" name="Google Shape;455;p5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_6">
    <p:spTree>
      <p:nvGrpSpPr>
        <p:cNvPr id="456" name="Shape 456"/>
        <p:cNvGrpSpPr/>
        <p:nvPr/>
      </p:nvGrpSpPr>
      <p:grpSpPr>
        <a:xfrm>
          <a:off x="0" y="0"/>
          <a:ext cx="0" cy="0"/>
          <a:chOff x="0" y="0"/>
          <a:chExt cx="0" cy="0"/>
        </a:xfrm>
      </p:grpSpPr>
      <p:grpSp>
        <p:nvGrpSpPr>
          <p:cNvPr id="457" name="Google Shape;457;p56"/>
          <p:cNvGrpSpPr/>
          <p:nvPr/>
        </p:nvGrpSpPr>
        <p:grpSpPr>
          <a:xfrm>
            <a:off x="-10312" y="-8075"/>
            <a:ext cx="9164625" cy="5169875"/>
            <a:chOff x="-10312" y="-8075"/>
            <a:chExt cx="9164625" cy="5169875"/>
          </a:xfrm>
        </p:grpSpPr>
        <p:sp>
          <p:nvSpPr>
            <p:cNvPr id="458" name="Google Shape;458;p56"/>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459" name="Google Shape;459;p56"/>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460" name="Google Shape;460;p56"/>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461" name="Google Shape;461;p56"/>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_3">
    <p:spTree>
      <p:nvGrpSpPr>
        <p:cNvPr id="462" name="Shape 462"/>
        <p:cNvGrpSpPr/>
        <p:nvPr/>
      </p:nvGrpSpPr>
      <p:grpSpPr>
        <a:xfrm>
          <a:off x="0" y="0"/>
          <a:ext cx="0" cy="0"/>
          <a:chOff x="0" y="0"/>
          <a:chExt cx="0" cy="0"/>
        </a:xfrm>
      </p:grpSpPr>
      <p:sp>
        <p:nvSpPr>
          <p:cNvPr id="463" name="Google Shape;463;p57"/>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64" name="Google Shape;464;p57"/>
          <p:cNvGrpSpPr/>
          <p:nvPr/>
        </p:nvGrpSpPr>
        <p:grpSpPr>
          <a:xfrm>
            <a:off x="-3" y="4529830"/>
            <a:ext cx="5098103" cy="613675"/>
            <a:chOff x="-3" y="4529830"/>
            <a:chExt cx="5098103" cy="613675"/>
          </a:xfrm>
        </p:grpSpPr>
        <p:sp>
          <p:nvSpPr>
            <p:cNvPr id="465" name="Google Shape;465;p57"/>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466" name="Google Shape;466;p57"/>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467" name="Google Shape;467;p57"/>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468" name="Google Shape;468;p57"/>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469" name="Shape 469"/>
        <p:cNvGrpSpPr/>
        <p:nvPr/>
      </p:nvGrpSpPr>
      <p:grpSpPr>
        <a:xfrm>
          <a:off x="0" y="0"/>
          <a:ext cx="0" cy="0"/>
          <a:chOff x="0" y="0"/>
          <a:chExt cx="0" cy="0"/>
        </a:xfrm>
      </p:grpSpPr>
      <p:grpSp>
        <p:nvGrpSpPr>
          <p:cNvPr id="470" name="Google Shape;470;p58"/>
          <p:cNvGrpSpPr/>
          <p:nvPr/>
        </p:nvGrpSpPr>
        <p:grpSpPr>
          <a:xfrm>
            <a:off x="-10312" y="-8075"/>
            <a:ext cx="9164625" cy="5169875"/>
            <a:chOff x="-10312" y="-8075"/>
            <a:chExt cx="9164625" cy="5169875"/>
          </a:xfrm>
        </p:grpSpPr>
        <p:sp>
          <p:nvSpPr>
            <p:cNvPr id="471" name="Google Shape;471;p58"/>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472" name="Google Shape;472;p58"/>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473" name="Google Shape;473;p58"/>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474" name="Shape 474"/>
        <p:cNvGrpSpPr/>
        <p:nvPr/>
      </p:nvGrpSpPr>
      <p:grpSpPr>
        <a:xfrm>
          <a:off x="0" y="0"/>
          <a:ext cx="0" cy="0"/>
          <a:chOff x="0" y="0"/>
          <a:chExt cx="0" cy="0"/>
        </a:xfrm>
      </p:grpSpPr>
      <p:grpSp>
        <p:nvGrpSpPr>
          <p:cNvPr id="475" name="Google Shape;475;p59"/>
          <p:cNvGrpSpPr/>
          <p:nvPr/>
        </p:nvGrpSpPr>
        <p:grpSpPr>
          <a:xfrm>
            <a:off x="-10312" y="-8075"/>
            <a:ext cx="9164625" cy="5169875"/>
            <a:chOff x="-10312" y="-8075"/>
            <a:chExt cx="9164625" cy="5169875"/>
          </a:xfrm>
        </p:grpSpPr>
        <p:sp>
          <p:nvSpPr>
            <p:cNvPr id="476" name="Google Shape;476;p59"/>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477" name="Google Shape;477;p59"/>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478" name="Google Shape;478;p59"/>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_3">
    <p:spTree>
      <p:nvGrpSpPr>
        <p:cNvPr id="479" name="Shape 479"/>
        <p:cNvGrpSpPr/>
        <p:nvPr/>
      </p:nvGrpSpPr>
      <p:grpSpPr>
        <a:xfrm>
          <a:off x="0" y="0"/>
          <a:ext cx="0" cy="0"/>
          <a:chOff x="0" y="0"/>
          <a:chExt cx="0" cy="0"/>
        </a:xfrm>
      </p:grpSpPr>
      <p:grpSp>
        <p:nvGrpSpPr>
          <p:cNvPr id="480" name="Google Shape;480;p60"/>
          <p:cNvGrpSpPr/>
          <p:nvPr/>
        </p:nvGrpSpPr>
        <p:grpSpPr>
          <a:xfrm>
            <a:off x="-1775" y="-600"/>
            <a:ext cx="9153800" cy="5144175"/>
            <a:chOff x="-1775" y="-600"/>
            <a:chExt cx="9153800" cy="5144175"/>
          </a:xfrm>
        </p:grpSpPr>
        <p:sp>
          <p:nvSpPr>
            <p:cNvPr id="481" name="Google Shape;481;p60"/>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2" name="Google Shape;482;p60"/>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483" name="Google Shape;483;p60"/>
          <p:cNvGrpSpPr/>
          <p:nvPr/>
        </p:nvGrpSpPr>
        <p:grpSpPr>
          <a:xfrm>
            <a:off x="-3" y="4529830"/>
            <a:ext cx="5098103" cy="613675"/>
            <a:chOff x="-3" y="4529830"/>
            <a:chExt cx="5098103" cy="613675"/>
          </a:xfrm>
        </p:grpSpPr>
        <p:sp>
          <p:nvSpPr>
            <p:cNvPr id="484" name="Google Shape;484;p60"/>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485" name="Google Shape;485;p60"/>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486" name="Google Shape;486;p60"/>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487" name="Google Shape;487;p60"/>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_2">
    <p:spTree>
      <p:nvGrpSpPr>
        <p:cNvPr id="488" name="Shape 488"/>
        <p:cNvGrpSpPr/>
        <p:nvPr/>
      </p:nvGrpSpPr>
      <p:grpSpPr>
        <a:xfrm>
          <a:off x="0" y="0"/>
          <a:ext cx="0" cy="0"/>
          <a:chOff x="0" y="0"/>
          <a:chExt cx="0" cy="0"/>
        </a:xfrm>
      </p:grpSpPr>
      <p:grpSp>
        <p:nvGrpSpPr>
          <p:cNvPr id="489" name="Google Shape;489;p61"/>
          <p:cNvGrpSpPr/>
          <p:nvPr/>
        </p:nvGrpSpPr>
        <p:grpSpPr>
          <a:xfrm>
            <a:off x="-2375" y="-2975"/>
            <a:ext cx="9146375" cy="5149450"/>
            <a:chOff x="-2375" y="-2975"/>
            <a:chExt cx="9146375" cy="5149450"/>
          </a:xfrm>
        </p:grpSpPr>
        <p:sp>
          <p:nvSpPr>
            <p:cNvPr id="490" name="Google Shape;490;p61"/>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491" name="Google Shape;491;p61"/>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492" name="Google Shape;492;p61"/>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493" name="Google Shape;493;p61"/>
          <p:cNvGrpSpPr/>
          <p:nvPr/>
        </p:nvGrpSpPr>
        <p:grpSpPr>
          <a:xfrm>
            <a:off x="-3" y="4529830"/>
            <a:ext cx="5098103" cy="613675"/>
            <a:chOff x="-3" y="4529830"/>
            <a:chExt cx="5098103" cy="613675"/>
          </a:xfrm>
        </p:grpSpPr>
        <p:sp>
          <p:nvSpPr>
            <p:cNvPr id="494" name="Google Shape;494;p61"/>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495" name="Google Shape;495;p61"/>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496" name="Google Shape;496;p61"/>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497" name="Google Shape;497;p61"/>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TITLE_4">
    <p:spTree>
      <p:nvGrpSpPr>
        <p:cNvPr id="498" name="Shape 498"/>
        <p:cNvGrpSpPr/>
        <p:nvPr/>
      </p:nvGrpSpPr>
      <p:grpSpPr>
        <a:xfrm>
          <a:off x="0" y="0"/>
          <a:ext cx="0" cy="0"/>
          <a:chOff x="0" y="0"/>
          <a:chExt cx="0" cy="0"/>
        </a:xfrm>
      </p:grpSpPr>
      <p:sp>
        <p:nvSpPr>
          <p:cNvPr id="499" name="Google Shape;499;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
        <p:nvSpPr>
          <p:cNvPr id="500" name="Google Shape;500;p62"/>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48" name="Shape 48"/>
        <p:cNvGrpSpPr/>
        <p:nvPr/>
      </p:nvGrpSpPr>
      <p:grpSpPr>
        <a:xfrm>
          <a:off x="0" y="0"/>
          <a:ext cx="0" cy="0"/>
          <a:chOff x="0" y="0"/>
          <a:chExt cx="0" cy="0"/>
        </a:xfrm>
      </p:grpSpPr>
      <p:grpSp>
        <p:nvGrpSpPr>
          <p:cNvPr id="49" name="Google Shape;49;p7"/>
          <p:cNvGrpSpPr/>
          <p:nvPr/>
        </p:nvGrpSpPr>
        <p:grpSpPr>
          <a:xfrm>
            <a:off x="-10312" y="-8075"/>
            <a:ext cx="9164625" cy="5169875"/>
            <a:chOff x="-10312" y="-8075"/>
            <a:chExt cx="9164625" cy="5169875"/>
          </a:xfrm>
        </p:grpSpPr>
        <p:sp>
          <p:nvSpPr>
            <p:cNvPr id="50" name="Google Shape;50;p7"/>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51" name="Google Shape;51;p7"/>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52" name="Google Shape;52;p7"/>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53" name="Shape 53"/>
        <p:cNvGrpSpPr/>
        <p:nvPr/>
      </p:nvGrpSpPr>
      <p:grpSpPr>
        <a:xfrm>
          <a:off x="0" y="0"/>
          <a:ext cx="0" cy="0"/>
          <a:chOff x="0" y="0"/>
          <a:chExt cx="0" cy="0"/>
        </a:xfrm>
      </p:grpSpPr>
      <p:grpSp>
        <p:nvGrpSpPr>
          <p:cNvPr id="54" name="Google Shape;54;p8"/>
          <p:cNvGrpSpPr/>
          <p:nvPr/>
        </p:nvGrpSpPr>
        <p:grpSpPr>
          <a:xfrm>
            <a:off x="-10312" y="-8075"/>
            <a:ext cx="9164625" cy="5169875"/>
            <a:chOff x="-10312" y="-8075"/>
            <a:chExt cx="9164625" cy="5169875"/>
          </a:xfrm>
        </p:grpSpPr>
        <p:sp>
          <p:nvSpPr>
            <p:cNvPr id="55" name="Google Shape;55;p8"/>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56" name="Google Shape;56;p8"/>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57" name="Google Shape;57;p8"/>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US"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58" name="Shape 58"/>
        <p:cNvGrpSpPr/>
        <p:nvPr/>
      </p:nvGrpSpPr>
      <p:grpSpPr>
        <a:xfrm>
          <a:off x="0" y="0"/>
          <a:ext cx="0" cy="0"/>
          <a:chOff x="0" y="0"/>
          <a:chExt cx="0" cy="0"/>
        </a:xfrm>
      </p:grpSpPr>
      <p:sp>
        <p:nvSpPr>
          <p:cNvPr id="59" name="Google Shape;59;p9"/>
          <p:cNvSpPr/>
          <p:nvPr/>
        </p:nvSpPr>
        <p:spPr>
          <a:xfrm>
            <a:off x="0" y="-5603"/>
            <a:ext cx="9157800" cy="51606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b="0" i="0" sz="500" u="none" cap="none" strike="noStrike">
              <a:solidFill>
                <a:srgbClr val="5A5A5A"/>
              </a:solidFill>
              <a:latin typeface="Helvetica Neue"/>
              <a:ea typeface="Helvetica Neue"/>
              <a:cs typeface="Helvetica Neue"/>
              <a:sym typeface="Helvetica Neue"/>
            </a:endParaRPr>
          </a:p>
        </p:txBody>
      </p:sp>
      <p:grpSp>
        <p:nvGrpSpPr>
          <p:cNvPr id="60" name="Google Shape;60;p9"/>
          <p:cNvGrpSpPr/>
          <p:nvPr/>
        </p:nvGrpSpPr>
        <p:grpSpPr>
          <a:xfrm>
            <a:off x="2894798" y="3610306"/>
            <a:ext cx="3710127" cy="1606188"/>
            <a:chOff x="7718507" y="9044624"/>
            <a:chExt cx="11964291" cy="5181251"/>
          </a:xfrm>
        </p:grpSpPr>
        <p:sp>
          <p:nvSpPr>
            <p:cNvPr id="61" name="Google Shape;61;p9"/>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2" name="Google Shape;62;p9"/>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3" name="Google Shape;63;p9"/>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4" name="Google Shape;64;p9"/>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5" name="Google Shape;65;p9"/>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66" name="Google Shape;66;p9"/>
          <p:cNvSpPr/>
          <p:nvPr/>
        </p:nvSpPr>
        <p:spPr>
          <a:xfrm>
            <a:off x="2446054" y="4745554"/>
            <a:ext cx="4287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7" name="Google Shape;67;p9"/>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8" name="Google Shape;68;p9"/>
          <p:cNvSpPr/>
          <p:nvPr/>
        </p:nvSpPr>
        <p:spPr>
          <a:xfrm>
            <a:off x="1625099" y="4466127"/>
            <a:ext cx="366000" cy="6735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9" name="Google Shape;69;p9"/>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0" name="Google Shape;70;p9"/>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1" name="Google Shape;71;p9"/>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2" name="Google Shape;72;p9"/>
          <p:cNvSpPr/>
          <p:nvPr/>
        </p:nvSpPr>
        <p:spPr>
          <a:xfrm>
            <a:off x="167305" y="4537608"/>
            <a:ext cx="2814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3" name="Google Shape;73;p9"/>
          <p:cNvSpPr/>
          <p:nvPr/>
        </p:nvSpPr>
        <p:spPr>
          <a:xfrm>
            <a:off x="-31977" y="4758551"/>
            <a:ext cx="281400" cy="3810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74" name="Google Shape;74;p9"/>
          <p:cNvGrpSpPr/>
          <p:nvPr/>
        </p:nvGrpSpPr>
        <p:grpSpPr>
          <a:xfrm>
            <a:off x="6110409" y="1971709"/>
            <a:ext cx="4552896" cy="2961747"/>
            <a:chOff x="17821247" y="7239530"/>
            <a:chExt cx="10158180" cy="6608091"/>
          </a:xfrm>
        </p:grpSpPr>
        <p:sp>
          <p:nvSpPr>
            <p:cNvPr id="75" name="Google Shape;75;p9"/>
            <p:cNvSpPr/>
            <p:nvPr/>
          </p:nvSpPr>
          <p:spPr>
            <a:xfrm>
              <a:off x="18921633" y="9347882"/>
              <a:ext cx="4707600" cy="2928600"/>
            </a:xfrm>
            <a:custGeom>
              <a:rect b="b" l="l" r="r" t="t"/>
              <a:pathLst>
                <a:path extrusionOk="0" h="120000" w="120000">
                  <a:moveTo>
                    <a:pt x="93062" y="32483"/>
                  </a:moveTo>
                  <a:cubicBezTo>
                    <a:pt x="86687" y="12671"/>
                    <a:pt x="73835" y="0"/>
                    <a:pt x="59983" y="0"/>
                  </a:cubicBezTo>
                  <a:cubicBezTo>
                    <a:pt x="41023" y="0"/>
                    <a:pt x="25168" y="22926"/>
                    <a:pt x="22998" y="52832"/>
                  </a:cubicBezTo>
                  <a:cubicBezTo>
                    <a:pt x="22264" y="52724"/>
                    <a:pt x="21563" y="52671"/>
                    <a:pt x="20862" y="52671"/>
                  </a:cubicBezTo>
                  <a:cubicBezTo>
                    <a:pt x="9346" y="52671"/>
                    <a:pt x="0" y="67758"/>
                    <a:pt x="0" y="86335"/>
                  </a:cubicBezTo>
                  <a:cubicBezTo>
                    <a:pt x="0" y="119570"/>
                    <a:pt x="21196" y="119946"/>
                    <a:pt x="22097" y="119946"/>
                  </a:cubicBezTo>
                  <a:lnTo>
                    <a:pt x="95265" y="119946"/>
                  </a:lnTo>
                  <a:lnTo>
                    <a:pt x="95532" y="119892"/>
                  </a:lnTo>
                  <a:cubicBezTo>
                    <a:pt x="95766" y="119838"/>
                    <a:pt x="119966" y="114362"/>
                    <a:pt x="119966" y="76187"/>
                  </a:cubicBezTo>
                  <a:cubicBezTo>
                    <a:pt x="119966" y="52241"/>
                    <a:pt x="107916" y="32697"/>
                    <a:pt x="93062" y="32483"/>
                  </a:cubicBezTo>
                </a:path>
              </a:pathLst>
            </a:custGeom>
            <a:solidFill>
              <a:srgbClr val="800000">
                <a:alpha val="3176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6" name="Google Shape;76;p9"/>
            <p:cNvSpPr/>
            <p:nvPr/>
          </p:nvSpPr>
          <p:spPr>
            <a:xfrm>
              <a:off x="21076727" y="7239530"/>
              <a:ext cx="6902700" cy="4291800"/>
            </a:xfrm>
            <a:custGeom>
              <a:rect b="b" l="l" r="r" t="t"/>
              <a:pathLst>
                <a:path extrusionOk="0" h="120000" w="120000">
                  <a:moveTo>
                    <a:pt x="93090" y="32490"/>
                  </a:moveTo>
                  <a:cubicBezTo>
                    <a:pt x="86715" y="12673"/>
                    <a:pt x="73853" y="0"/>
                    <a:pt x="59988" y="0"/>
                  </a:cubicBezTo>
                  <a:cubicBezTo>
                    <a:pt x="41024" y="0"/>
                    <a:pt x="25179" y="22967"/>
                    <a:pt x="22993" y="52857"/>
                  </a:cubicBezTo>
                  <a:cubicBezTo>
                    <a:pt x="22287" y="52747"/>
                    <a:pt x="21582" y="52673"/>
                    <a:pt x="20876" y="52673"/>
                  </a:cubicBezTo>
                  <a:cubicBezTo>
                    <a:pt x="9356" y="52673"/>
                    <a:pt x="0" y="67765"/>
                    <a:pt x="0" y="86336"/>
                  </a:cubicBezTo>
                  <a:cubicBezTo>
                    <a:pt x="0" y="119597"/>
                    <a:pt x="21195" y="119963"/>
                    <a:pt x="22105" y="119963"/>
                  </a:cubicBezTo>
                  <a:lnTo>
                    <a:pt x="95276" y="119963"/>
                  </a:lnTo>
                  <a:lnTo>
                    <a:pt x="95526" y="119926"/>
                  </a:lnTo>
                  <a:cubicBezTo>
                    <a:pt x="95776" y="119890"/>
                    <a:pt x="119977" y="114395"/>
                    <a:pt x="119977" y="76190"/>
                  </a:cubicBezTo>
                  <a:cubicBezTo>
                    <a:pt x="119977" y="52234"/>
                    <a:pt x="107933" y="32710"/>
                    <a:pt x="93090" y="32490"/>
                  </a:cubicBezTo>
                </a:path>
              </a:pathLst>
            </a:custGeom>
            <a:solidFill>
              <a:srgbClr val="800000">
                <a:alpha val="2000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7" name="Google Shape;77;p9"/>
            <p:cNvSpPr/>
            <p:nvPr/>
          </p:nvSpPr>
          <p:spPr>
            <a:xfrm>
              <a:off x="19467416" y="11531321"/>
              <a:ext cx="3021000" cy="2316300"/>
            </a:xfrm>
            <a:custGeom>
              <a:rect b="b" l="l" r="r" t="t"/>
              <a:pathLst>
                <a:path extrusionOk="0" h="120000" w="120000">
                  <a:moveTo>
                    <a:pt x="108338" y="61460"/>
                  </a:moveTo>
                  <a:cubicBezTo>
                    <a:pt x="110577" y="52292"/>
                    <a:pt x="109848" y="43531"/>
                    <a:pt x="106203" y="36740"/>
                  </a:cubicBezTo>
                  <a:cubicBezTo>
                    <a:pt x="102507" y="29745"/>
                    <a:pt x="96104" y="25670"/>
                    <a:pt x="89336" y="25942"/>
                  </a:cubicBezTo>
                  <a:cubicBezTo>
                    <a:pt x="84442" y="10118"/>
                    <a:pt x="73093" y="0"/>
                    <a:pt x="59973" y="0"/>
                  </a:cubicBezTo>
                  <a:cubicBezTo>
                    <a:pt x="43262" y="0"/>
                    <a:pt x="28997" y="18879"/>
                    <a:pt x="28008" y="41765"/>
                  </a:cubicBezTo>
                  <a:cubicBezTo>
                    <a:pt x="12390" y="43123"/>
                    <a:pt x="0" y="60101"/>
                    <a:pt x="0" y="80814"/>
                  </a:cubicBezTo>
                  <a:cubicBezTo>
                    <a:pt x="0" y="102410"/>
                    <a:pt x="13431" y="119932"/>
                    <a:pt x="29986" y="119932"/>
                  </a:cubicBezTo>
                  <a:lnTo>
                    <a:pt x="95947" y="119932"/>
                  </a:lnTo>
                  <a:cubicBezTo>
                    <a:pt x="109639" y="119932"/>
                    <a:pt x="119947" y="106485"/>
                    <a:pt x="119947" y="88624"/>
                  </a:cubicBezTo>
                  <a:cubicBezTo>
                    <a:pt x="119947" y="78438"/>
                    <a:pt x="115366" y="67775"/>
                    <a:pt x="108338" y="61460"/>
                  </a:cubicBezTo>
                </a:path>
              </a:pathLst>
            </a:custGeom>
            <a:solidFill>
              <a:srgbClr val="800000">
                <a:alpha val="2196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8" name="Google Shape;78;p9"/>
            <p:cNvSpPr/>
            <p:nvPr/>
          </p:nvSpPr>
          <p:spPr>
            <a:xfrm>
              <a:off x="17821247" y="10274499"/>
              <a:ext cx="2200800" cy="1686600"/>
            </a:xfrm>
            <a:custGeom>
              <a:rect b="b" l="l" r="r" t="t"/>
              <a:pathLst>
                <a:path extrusionOk="0" h="120000" w="120000">
                  <a:moveTo>
                    <a:pt x="108343" y="61493"/>
                  </a:moveTo>
                  <a:cubicBezTo>
                    <a:pt x="110560" y="52255"/>
                    <a:pt x="109773" y="43576"/>
                    <a:pt x="106197" y="36765"/>
                  </a:cubicBezTo>
                  <a:cubicBezTo>
                    <a:pt x="102479" y="29766"/>
                    <a:pt x="96042" y="25660"/>
                    <a:pt x="89249" y="25940"/>
                  </a:cubicBezTo>
                  <a:cubicBezTo>
                    <a:pt x="84386" y="10077"/>
                    <a:pt x="73015" y="0"/>
                    <a:pt x="59928" y="0"/>
                  </a:cubicBezTo>
                  <a:cubicBezTo>
                    <a:pt x="43194" y="0"/>
                    <a:pt x="29034" y="18849"/>
                    <a:pt x="28033" y="41804"/>
                  </a:cubicBezTo>
                  <a:cubicBezTo>
                    <a:pt x="12371" y="43110"/>
                    <a:pt x="0" y="60093"/>
                    <a:pt x="0" y="80808"/>
                  </a:cubicBezTo>
                  <a:cubicBezTo>
                    <a:pt x="0" y="102363"/>
                    <a:pt x="13444" y="119906"/>
                    <a:pt x="29964" y="119906"/>
                  </a:cubicBezTo>
                  <a:lnTo>
                    <a:pt x="95899" y="119906"/>
                  </a:lnTo>
                  <a:cubicBezTo>
                    <a:pt x="109558" y="119906"/>
                    <a:pt x="119928" y="106469"/>
                    <a:pt x="119928" y="88646"/>
                  </a:cubicBezTo>
                  <a:cubicBezTo>
                    <a:pt x="119928" y="78382"/>
                    <a:pt x="115280" y="67744"/>
                    <a:pt x="108343" y="61493"/>
                  </a:cubicBezTo>
                </a:path>
              </a:pathLst>
            </a:custGeom>
            <a:solidFill>
              <a:srgbClr val="800000">
                <a:alpha val="2471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grpSp>
        <p:nvGrpSpPr>
          <p:cNvPr id="79" name="Google Shape;79;p9"/>
          <p:cNvGrpSpPr/>
          <p:nvPr/>
        </p:nvGrpSpPr>
        <p:grpSpPr>
          <a:xfrm>
            <a:off x="744162" y="489663"/>
            <a:ext cx="1162148" cy="384953"/>
            <a:chOff x="5813496" y="4786016"/>
            <a:chExt cx="12756843" cy="4230255"/>
          </a:xfrm>
        </p:grpSpPr>
        <p:sp>
          <p:nvSpPr>
            <p:cNvPr id="80" name="Google Shape;80;p9"/>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81" name="Google Shape;81;p9"/>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82" name="Google Shape;82;p9"/>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83" name="Google Shape;83;p9"/>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84" name="Google Shape;84;p9"/>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85" name="Google Shape;85;p9"/>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86" name="Google Shape;86;p9"/>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87" name="Google Shape;87;p9"/>
          <p:cNvCxnSpPr/>
          <p:nvPr/>
        </p:nvCxnSpPr>
        <p:spPr>
          <a:xfrm>
            <a:off x="718751" y="2977768"/>
            <a:ext cx="8425500" cy="0"/>
          </a:xfrm>
          <a:prstGeom prst="straightConnector1">
            <a:avLst/>
          </a:prstGeom>
          <a:noFill/>
          <a:ln cap="flat" cmpd="sng" w="9525">
            <a:solidFill>
              <a:srgbClr val="FFD3CB"/>
            </a:solidFill>
            <a:prstDash val="solid"/>
            <a:round/>
            <a:headEnd len="sm" w="sm" type="none"/>
            <a:tailEnd len="sm" w="sm" type="none"/>
          </a:ln>
        </p:spPr>
      </p:cxnSp>
      <p:sp>
        <p:nvSpPr>
          <p:cNvPr id="88" name="Google Shape;88;p9"/>
          <p:cNvSpPr txBox="1"/>
          <p:nvPr>
            <p:ph idx="11" type="ftr"/>
          </p:nvPr>
        </p:nvSpPr>
        <p:spPr>
          <a:xfrm>
            <a:off x="5556930" y="4842860"/>
            <a:ext cx="2895600" cy="273900"/>
          </a:xfrm>
          <a:prstGeom prst="rect">
            <a:avLst/>
          </a:prstGeom>
          <a:noFill/>
          <a:ln>
            <a:noFill/>
          </a:ln>
        </p:spPr>
        <p:txBody>
          <a:bodyPr anchorCtr="0" anchor="ctr" bIns="68625" lIns="68625" spcFirstLastPara="1" rIns="68625" wrap="square" tIns="68625"/>
          <a:lstStyle>
            <a:lvl1pPr indent="0" lvl="0" marL="0" marR="0" rtl="0" algn="r">
              <a:spcBef>
                <a:spcPts val="0"/>
              </a:spcBef>
              <a:spcAft>
                <a:spcPts val="0"/>
              </a:spcAft>
              <a:buSzPts val="1100"/>
              <a:buNone/>
              <a:defRPr b="0" i="0" sz="700">
                <a:solidFill>
                  <a:srgbClr val="FF7E65"/>
                </a:solidFill>
                <a:latin typeface="Helvetica Neue"/>
                <a:ea typeface="Helvetica Neue"/>
                <a:cs typeface="Helvetica Neue"/>
                <a:sym typeface="Helvetica Neue"/>
              </a:defRPr>
            </a:lvl1pPr>
            <a:lvl2pPr indent="0" lvl="1" marL="3429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2pPr>
            <a:lvl3pPr indent="0" lvl="2" marL="6858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3pPr>
            <a:lvl4pPr indent="0" lvl="3" marL="10287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4pPr>
            <a:lvl5pPr indent="0" lvl="4" marL="13716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5pPr>
            <a:lvl6pPr indent="0" lvl="5" marL="17145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6pPr>
            <a:lvl7pPr indent="0" lvl="6" marL="20574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7pPr>
            <a:lvl8pPr indent="0" lvl="7" marL="24003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8pPr>
            <a:lvl9pPr indent="0" lvl="8" marL="27432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9pPr>
          </a:lstStyle>
          <a:p/>
        </p:txBody>
      </p:sp>
      <p:sp>
        <p:nvSpPr>
          <p:cNvPr id="89" name="Google Shape;89;p9"/>
          <p:cNvSpPr txBox="1"/>
          <p:nvPr>
            <p:ph type="ctrTitle"/>
          </p:nvPr>
        </p:nvSpPr>
        <p:spPr>
          <a:xfrm>
            <a:off x="713928" y="1872982"/>
            <a:ext cx="6070500" cy="10323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Helvetica Neue"/>
              <a:buNone/>
              <a:defRPr b="0" i="0" sz="3600" u="none" cap="none" strike="noStrike">
                <a:solidFill>
                  <a:schemeClr val="lt1"/>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90" name="Google Shape;90;p9"/>
          <p:cNvSpPr txBox="1"/>
          <p:nvPr>
            <p:ph idx="1" type="body"/>
          </p:nvPr>
        </p:nvSpPr>
        <p:spPr>
          <a:xfrm>
            <a:off x="713928" y="3030141"/>
            <a:ext cx="6002400" cy="547500"/>
          </a:xfrm>
          <a:prstGeom prst="rect">
            <a:avLst/>
          </a:prstGeom>
          <a:noFill/>
          <a:ln>
            <a:noFill/>
          </a:ln>
        </p:spPr>
        <p:txBody>
          <a:bodyPr anchorCtr="0" anchor="t" bIns="91425" lIns="91425" spcFirstLastPara="1" rIns="91425" wrap="square" tIns="91425"/>
          <a:lstStyle>
            <a:lvl1pPr indent="-228600" lvl="0" marL="457200" marR="0" rtl="0" algn="l">
              <a:spcBef>
                <a:spcPts val="300"/>
              </a:spcBef>
              <a:spcAft>
                <a:spcPts val="0"/>
              </a:spcAft>
              <a:buClr>
                <a:schemeClr val="dk1"/>
              </a:buClr>
              <a:buSzPts val="1800"/>
              <a:buFont typeface="Arial"/>
              <a:buNone/>
              <a:defRPr b="1" i="0" sz="1500" u="none" cap="none" strike="noStrike">
                <a:solidFill>
                  <a:schemeClr val="lt1"/>
                </a:solidFill>
                <a:latin typeface="Helvetica Neue"/>
                <a:ea typeface="Helvetica Neue"/>
                <a:cs typeface="Helvetica Neue"/>
                <a:sym typeface="Helvetica Neue"/>
              </a:defRPr>
            </a:lvl1pPr>
            <a:lvl2pPr indent="-228600" lvl="1" marL="914400" marR="0" rtl="0" algn="l">
              <a:spcBef>
                <a:spcPts val="1600"/>
              </a:spcBef>
              <a:spcAft>
                <a:spcPts val="0"/>
              </a:spcAft>
              <a:buClr>
                <a:schemeClr val="dk1"/>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228600" lvl="2" marL="13716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p:cSld name="2 Column">
    <p:spTree>
      <p:nvGrpSpPr>
        <p:cNvPr id="91" name="Shape 91"/>
        <p:cNvGrpSpPr/>
        <p:nvPr/>
      </p:nvGrpSpPr>
      <p:grpSpPr>
        <a:xfrm>
          <a:off x="0" y="0"/>
          <a:ext cx="0" cy="0"/>
          <a:chOff x="0" y="0"/>
          <a:chExt cx="0" cy="0"/>
        </a:xfrm>
      </p:grpSpPr>
      <p:sp>
        <p:nvSpPr>
          <p:cNvPr id="92" name="Google Shape;92;p10"/>
          <p:cNvSpPr txBox="1"/>
          <p:nvPr>
            <p:ph idx="1" type="body"/>
          </p:nvPr>
        </p:nvSpPr>
        <p:spPr>
          <a:xfrm>
            <a:off x="358580" y="896570"/>
            <a:ext cx="3943500" cy="33621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04800" lvl="5" marL="27432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6pPr>
            <a:lvl7pPr indent="-304800" lvl="6" marL="32004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7pPr>
            <a:lvl8pPr indent="-304800" lvl="7" marL="3657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8pPr>
            <a:lvl9pPr indent="-304800" lvl="8" marL="4114800" marR="0" rtl="0" algn="l">
              <a:spcBef>
                <a:spcPts val="1600"/>
              </a:spcBef>
              <a:spcAft>
                <a:spcPts val="160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9pPr>
          </a:lstStyle>
          <a:p/>
        </p:txBody>
      </p:sp>
      <p:sp>
        <p:nvSpPr>
          <p:cNvPr id="93" name="Google Shape;93;p10"/>
          <p:cNvSpPr txBox="1"/>
          <p:nvPr>
            <p:ph idx="2" type="body"/>
          </p:nvPr>
        </p:nvSpPr>
        <p:spPr>
          <a:xfrm>
            <a:off x="4541701" y="896572"/>
            <a:ext cx="4102800" cy="33621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04800" lvl="5" marL="27432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6pPr>
            <a:lvl7pPr indent="-304800" lvl="6" marL="32004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7pPr>
            <a:lvl8pPr indent="-304800" lvl="7" marL="3657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8pPr>
            <a:lvl9pPr indent="-304800" lvl="8" marL="4114800" marR="0" rtl="0" algn="l">
              <a:spcBef>
                <a:spcPts val="1600"/>
              </a:spcBef>
              <a:spcAft>
                <a:spcPts val="160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9pPr>
          </a:lstStyle>
          <a:p/>
        </p:txBody>
      </p:sp>
      <p:sp>
        <p:nvSpPr>
          <p:cNvPr id="94" name="Google Shape;94;p10"/>
          <p:cNvSpPr txBox="1"/>
          <p:nvPr>
            <p:ph type="title"/>
          </p:nvPr>
        </p:nvSpPr>
        <p:spPr>
          <a:xfrm>
            <a:off x="358580" y="198276"/>
            <a:ext cx="7798500" cy="506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2800"/>
              <a:buFont typeface="Helvetica Neue"/>
              <a:buNone/>
              <a:defRPr b="0" i="0" sz="2700" u="none" cap="none" strike="noStrike">
                <a:solidFill>
                  <a:schemeClr val="dk2"/>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95" name="Google Shape;95;p10"/>
          <p:cNvSpPr txBox="1"/>
          <p:nvPr>
            <p:ph idx="12" type="sldNum"/>
          </p:nvPr>
        </p:nvSpPr>
        <p:spPr>
          <a:xfrm>
            <a:off x="8532103" y="4842860"/>
            <a:ext cx="4587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a:solidFill>
                  <a:srgbClr val="BDBDBD"/>
                </a:solidFill>
                <a:latin typeface="Helvetica Neue"/>
                <a:ea typeface="Helvetica Neue"/>
                <a:cs typeface="Helvetica Neue"/>
                <a:sym typeface="Helvetica Neue"/>
              </a:defRPr>
            </a:lvl1pPr>
            <a:lvl2pPr indent="0" lvl="1" marL="0" marR="0" rtl="0" algn="r">
              <a:spcBef>
                <a:spcPts val="0"/>
              </a:spcBef>
              <a:buNone/>
              <a:defRPr b="0" i="0" sz="900">
                <a:solidFill>
                  <a:srgbClr val="BDBDBD"/>
                </a:solidFill>
                <a:latin typeface="Helvetica Neue"/>
                <a:ea typeface="Helvetica Neue"/>
                <a:cs typeface="Helvetica Neue"/>
                <a:sym typeface="Helvetica Neue"/>
              </a:defRPr>
            </a:lvl2pPr>
            <a:lvl3pPr indent="0" lvl="2" marL="0" marR="0" rtl="0" algn="r">
              <a:spcBef>
                <a:spcPts val="0"/>
              </a:spcBef>
              <a:buNone/>
              <a:defRPr b="0" i="0" sz="900">
                <a:solidFill>
                  <a:srgbClr val="BDBDBD"/>
                </a:solidFill>
                <a:latin typeface="Helvetica Neue"/>
                <a:ea typeface="Helvetica Neue"/>
                <a:cs typeface="Helvetica Neue"/>
                <a:sym typeface="Helvetica Neue"/>
              </a:defRPr>
            </a:lvl3pPr>
            <a:lvl4pPr indent="0" lvl="3" marL="0" marR="0" rtl="0" algn="r">
              <a:spcBef>
                <a:spcPts val="0"/>
              </a:spcBef>
              <a:buNone/>
              <a:defRPr b="0" i="0" sz="900">
                <a:solidFill>
                  <a:srgbClr val="BDBDBD"/>
                </a:solidFill>
                <a:latin typeface="Helvetica Neue"/>
                <a:ea typeface="Helvetica Neue"/>
                <a:cs typeface="Helvetica Neue"/>
                <a:sym typeface="Helvetica Neue"/>
              </a:defRPr>
            </a:lvl4pPr>
            <a:lvl5pPr indent="0" lvl="4" marL="0" marR="0" rtl="0" algn="r">
              <a:spcBef>
                <a:spcPts val="0"/>
              </a:spcBef>
              <a:buNone/>
              <a:defRPr b="0" i="0" sz="900">
                <a:solidFill>
                  <a:srgbClr val="BDBDBD"/>
                </a:solidFill>
                <a:latin typeface="Helvetica Neue"/>
                <a:ea typeface="Helvetica Neue"/>
                <a:cs typeface="Helvetica Neue"/>
                <a:sym typeface="Helvetica Neue"/>
              </a:defRPr>
            </a:lvl5pPr>
            <a:lvl6pPr indent="0" lvl="5" marL="0" marR="0" rtl="0" algn="r">
              <a:spcBef>
                <a:spcPts val="0"/>
              </a:spcBef>
              <a:buNone/>
              <a:defRPr b="0" i="0" sz="900">
                <a:solidFill>
                  <a:srgbClr val="BDBDBD"/>
                </a:solidFill>
                <a:latin typeface="Helvetica Neue"/>
                <a:ea typeface="Helvetica Neue"/>
                <a:cs typeface="Helvetica Neue"/>
                <a:sym typeface="Helvetica Neue"/>
              </a:defRPr>
            </a:lvl6pPr>
            <a:lvl7pPr indent="0" lvl="6" marL="0" marR="0" rtl="0" algn="r">
              <a:spcBef>
                <a:spcPts val="0"/>
              </a:spcBef>
              <a:buNone/>
              <a:defRPr b="0" i="0" sz="900">
                <a:solidFill>
                  <a:srgbClr val="BDBDBD"/>
                </a:solidFill>
                <a:latin typeface="Helvetica Neue"/>
                <a:ea typeface="Helvetica Neue"/>
                <a:cs typeface="Helvetica Neue"/>
                <a:sym typeface="Helvetica Neue"/>
              </a:defRPr>
            </a:lvl7pPr>
            <a:lvl8pPr indent="0" lvl="7" marL="0" marR="0" rtl="0" algn="r">
              <a:spcBef>
                <a:spcPts val="0"/>
              </a:spcBef>
              <a:buNone/>
              <a:defRPr b="0" i="0" sz="900">
                <a:solidFill>
                  <a:srgbClr val="BDBDBD"/>
                </a:solidFill>
                <a:latin typeface="Helvetica Neue"/>
                <a:ea typeface="Helvetica Neue"/>
                <a:cs typeface="Helvetica Neue"/>
                <a:sym typeface="Helvetica Neue"/>
              </a:defRPr>
            </a:lvl8pPr>
            <a:lvl9pPr indent="0" lvl="8" marL="0" marR="0" rtl="0" algn="r">
              <a:spcBef>
                <a:spcPts val="0"/>
              </a:spcBef>
              <a:buNone/>
              <a:defRPr b="0" i="0" sz="9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US"/>
              <a:t>‹#›</a:t>
            </a:fld>
            <a:endParaRPr/>
          </a:p>
        </p:txBody>
      </p:sp>
      <p:sp>
        <p:nvSpPr>
          <p:cNvPr id="96" name="Google Shape;96;p10"/>
          <p:cNvSpPr txBox="1"/>
          <p:nvPr>
            <p:ph idx="11" type="ftr"/>
          </p:nvPr>
        </p:nvSpPr>
        <p:spPr>
          <a:xfrm>
            <a:off x="5556930" y="4842860"/>
            <a:ext cx="2895600" cy="273900"/>
          </a:xfrm>
          <a:prstGeom prst="rect">
            <a:avLst/>
          </a:prstGeom>
          <a:noFill/>
          <a:ln>
            <a:noFill/>
          </a:ln>
        </p:spPr>
        <p:txBody>
          <a:bodyPr anchorCtr="0" anchor="ctr" bIns="68625" lIns="68625" spcFirstLastPara="1" rIns="68625" wrap="square" tIns="68625"/>
          <a:lstStyle>
            <a:lvl1pPr indent="0" lvl="0" marL="0" marR="0" rtl="0" algn="r">
              <a:spcBef>
                <a:spcPts val="0"/>
              </a:spcBef>
              <a:spcAft>
                <a:spcPts val="0"/>
              </a:spcAft>
              <a:buSzPts val="1100"/>
              <a:buNone/>
              <a:defRPr b="0" i="0" sz="700">
                <a:solidFill>
                  <a:srgbClr val="BFBFBF"/>
                </a:solidFill>
                <a:latin typeface="Helvetica Neue"/>
                <a:ea typeface="Helvetica Neue"/>
                <a:cs typeface="Helvetica Neue"/>
                <a:sym typeface="Helvetica Neue"/>
              </a:defRPr>
            </a:lvl1pPr>
            <a:lvl2pPr indent="0" lvl="1" marL="3429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2pPr>
            <a:lvl3pPr indent="0" lvl="2" marL="6858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3pPr>
            <a:lvl4pPr indent="0" lvl="3" marL="10287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4pPr>
            <a:lvl5pPr indent="0" lvl="4" marL="13716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5pPr>
            <a:lvl6pPr indent="0" lvl="5" marL="17145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6pPr>
            <a:lvl7pPr indent="0" lvl="6" marL="20574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7pPr>
            <a:lvl8pPr indent="0" lvl="7" marL="24003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8pPr>
            <a:lvl9pPr indent="0" lvl="8" marL="2743200" marR="0" rtl="0" algn="l">
              <a:spcBef>
                <a:spcPts val="0"/>
              </a:spcBef>
              <a:spcAft>
                <a:spcPts val="0"/>
              </a:spcAft>
              <a:buSzPts val="1100"/>
              <a:buNone/>
              <a:defRPr b="0" i="0" sz="1400" u="none" cap="none" strike="noStrike">
                <a:solidFill>
                  <a:schemeClr val="dk1"/>
                </a:solidFill>
                <a:latin typeface="Helvetica Neue"/>
                <a:ea typeface="Helvetica Neue"/>
                <a:cs typeface="Helvetica Neue"/>
                <a:sym typeface="Helvetica Neue"/>
              </a:defRPr>
            </a:lvl9pPr>
          </a:lstStyle>
          <a:p/>
        </p:txBody>
      </p:sp>
      <p:grpSp>
        <p:nvGrpSpPr>
          <p:cNvPr id="97" name="Google Shape;97;p10"/>
          <p:cNvGrpSpPr/>
          <p:nvPr/>
        </p:nvGrpSpPr>
        <p:grpSpPr>
          <a:xfrm>
            <a:off x="438746" y="4871992"/>
            <a:ext cx="447825" cy="151510"/>
            <a:chOff x="-6" y="-2"/>
            <a:chExt cx="1194200" cy="404027"/>
          </a:xfrm>
        </p:grpSpPr>
        <p:sp>
          <p:nvSpPr>
            <p:cNvPr id="98" name="Google Shape;98;p10"/>
            <p:cNvSpPr/>
            <p:nvPr/>
          </p:nvSpPr>
          <p:spPr>
            <a:xfrm>
              <a:off x="531819" y="86925"/>
              <a:ext cx="213000" cy="3171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6F6F6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9" name="Google Shape;99;p10"/>
            <p:cNvSpPr/>
            <p:nvPr/>
          </p:nvSpPr>
          <p:spPr>
            <a:xfrm>
              <a:off x="229698" y="86915"/>
              <a:ext cx="214200" cy="3168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0" name="Google Shape;100;p10"/>
            <p:cNvSpPr/>
            <p:nvPr/>
          </p:nvSpPr>
          <p:spPr>
            <a:xfrm>
              <a:off x="-6" y="86923"/>
              <a:ext cx="213900" cy="2322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1" name="Google Shape;101;p10"/>
            <p:cNvSpPr/>
            <p:nvPr/>
          </p:nvSpPr>
          <p:spPr>
            <a:xfrm>
              <a:off x="978794" y="86917"/>
              <a:ext cx="215400" cy="2316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6F6F6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2" name="Google Shape;102;p10"/>
            <p:cNvSpPr/>
            <p:nvPr/>
          </p:nvSpPr>
          <p:spPr>
            <a:xfrm>
              <a:off x="753242" y="86923"/>
              <a:ext cx="214200" cy="2313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6F6F6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3" name="Google Shape;103;p10"/>
            <p:cNvSpPr/>
            <p:nvPr/>
          </p:nvSpPr>
          <p:spPr>
            <a:xfrm>
              <a:off x="457329" y="88986"/>
              <a:ext cx="60000" cy="2265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4" name="Google Shape;104;p10"/>
            <p:cNvSpPr/>
            <p:nvPr/>
          </p:nvSpPr>
          <p:spPr>
            <a:xfrm>
              <a:off x="452969" y="-2"/>
              <a:ext cx="67800" cy="67800"/>
            </a:xfrm>
            <a:custGeom>
              <a:rect b="b" l="l" r="r" t="t"/>
              <a:pathLst>
                <a:path extrusionOk="0" h="120000" w="12000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FD2A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1.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41.xml"/><Relationship Id="rId22" Type="http://schemas.openxmlformats.org/officeDocument/2006/relationships/slideLayout" Target="../slideLayouts/slideLayout43.xml"/><Relationship Id="rId21" Type="http://schemas.openxmlformats.org/officeDocument/2006/relationships/slideLayout" Target="../slideLayouts/slideLayout42.xml"/><Relationship Id="rId24" Type="http://schemas.openxmlformats.org/officeDocument/2006/relationships/slideLayout" Target="../slideLayouts/slideLayout45.xml"/><Relationship Id="rId23" Type="http://schemas.openxmlformats.org/officeDocument/2006/relationships/slideLayout" Target="../slideLayouts/slideLayout44.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26" Type="http://schemas.openxmlformats.org/officeDocument/2006/relationships/slideLayout" Target="../slideLayouts/slideLayout47.xml"/><Relationship Id="rId25" Type="http://schemas.openxmlformats.org/officeDocument/2006/relationships/slideLayout" Target="../slideLayouts/slideLayout46.xml"/><Relationship Id="rId28" Type="http://schemas.openxmlformats.org/officeDocument/2006/relationships/slideLayout" Target="../slideLayouts/slideLayout49.xml"/><Relationship Id="rId27" Type="http://schemas.openxmlformats.org/officeDocument/2006/relationships/slideLayout" Target="../slideLayouts/slideLayout48.xml"/><Relationship Id="rId5" Type="http://schemas.openxmlformats.org/officeDocument/2006/relationships/slideLayout" Target="../slideLayouts/slideLayout26.xml"/><Relationship Id="rId6" Type="http://schemas.openxmlformats.org/officeDocument/2006/relationships/slideLayout" Target="../slideLayouts/slideLayout27.xml"/><Relationship Id="rId29" Type="http://schemas.openxmlformats.org/officeDocument/2006/relationships/slideLayout" Target="../slideLayouts/slideLayout50.xml"/><Relationship Id="rId7" Type="http://schemas.openxmlformats.org/officeDocument/2006/relationships/slideLayout" Target="../slideLayouts/slideLayout28.xml"/><Relationship Id="rId8" Type="http://schemas.openxmlformats.org/officeDocument/2006/relationships/slideLayout" Target="../slideLayouts/slideLayout29.xml"/><Relationship Id="rId31" Type="http://schemas.openxmlformats.org/officeDocument/2006/relationships/slideLayout" Target="../slideLayouts/slideLayout52.xml"/><Relationship Id="rId30" Type="http://schemas.openxmlformats.org/officeDocument/2006/relationships/slideLayout" Target="../slideLayouts/slideLayout51.xml"/><Relationship Id="rId11" Type="http://schemas.openxmlformats.org/officeDocument/2006/relationships/slideLayout" Target="../slideLayouts/slideLayout32.xml"/><Relationship Id="rId33" Type="http://schemas.openxmlformats.org/officeDocument/2006/relationships/slideLayout" Target="../slideLayouts/slideLayout54.xml"/><Relationship Id="rId10" Type="http://schemas.openxmlformats.org/officeDocument/2006/relationships/slideLayout" Target="../slideLayouts/slideLayout31.xml"/><Relationship Id="rId32" Type="http://schemas.openxmlformats.org/officeDocument/2006/relationships/slideLayout" Target="../slideLayouts/slideLayout53.xml"/><Relationship Id="rId13" Type="http://schemas.openxmlformats.org/officeDocument/2006/relationships/slideLayout" Target="../slideLayouts/slideLayout34.xml"/><Relationship Id="rId35" Type="http://schemas.openxmlformats.org/officeDocument/2006/relationships/slideLayout" Target="../slideLayouts/slideLayout56.xml"/><Relationship Id="rId12" Type="http://schemas.openxmlformats.org/officeDocument/2006/relationships/slideLayout" Target="../slideLayouts/slideLayout33.xml"/><Relationship Id="rId34" Type="http://schemas.openxmlformats.org/officeDocument/2006/relationships/slideLayout" Target="../slideLayouts/slideLayout55.xml"/><Relationship Id="rId15" Type="http://schemas.openxmlformats.org/officeDocument/2006/relationships/slideLayout" Target="../slideLayouts/slideLayout36.xml"/><Relationship Id="rId37" Type="http://schemas.openxmlformats.org/officeDocument/2006/relationships/slideLayout" Target="../slideLayouts/slideLayout58.xml"/><Relationship Id="rId14" Type="http://schemas.openxmlformats.org/officeDocument/2006/relationships/slideLayout" Target="../slideLayouts/slideLayout35.xml"/><Relationship Id="rId36" Type="http://schemas.openxmlformats.org/officeDocument/2006/relationships/slideLayout" Target="../slideLayouts/slideLayout57.xml"/><Relationship Id="rId17" Type="http://schemas.openxmlformats.org/officeDocument/2006/relationships/slideLayout" Target="../slideLayouts/slideLayout38.xml"/><Relationship Id="rId39" Type="http://schemas.openxmlformats.org/officeDocument/2006/relationships/theme" Target="../theme/theme4.xml"/><Relationship Id="rId16" Type="http://schemas.openxmlformats.org/officeDocument/2006/relationships/slideLayout" Target="../slideLayouts/slideLayout37.xml"/><Relationship Id="rId38" Type="http://schemas.openxmlformats.org/officeDocument/2006/relationships/slideLayout" Target="../slideLayouts/slideLayout59.xml"/><Relationship Id="rId19" Type="http://schemas.openxmlformats.org/officeDocument/2006/relationships/slideLayout" Target="../slideLayouts/slideLayout40.xml"/><Relationship Id="rId1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sz="1400">
                <a:solidFill>
                  <a:schemeClr val="dk2"/>
                </a:solidFill>
              </a:defRPr>
            </a:lvl2pPr>
            <a:lvl3pPr indent="-317500" lvl="2" marL="1371600">
              <a:lnSpc>
                <a:spcPct val="115000"/>
              </a:lnSpc>
              <a:spcBef>
                <a:spcPts val="1600"/>
              </a:spcBef>
              <a:spcAft>
                <a:spcPts val="0"/>
              </a:spcAft>
              <a:buClr>
                <a:schemeClr val="dk2"/>
              </a:buClr>
              <a:buSzPts val="1400"/>
              <a:buChar char="■"/>
              <a:defRPr sz="1400">
                <a:solidFill>
                  <a:schemeClr val="dk2"/>
                </a:solidFill>
              </a:defRPr>
            </a:lvl3pPr>
            <a:lvl4pPr indent="-317500" lvl="3" marL="1828800">
              <a:lnSpc>
                <a:spcPct val="115000"/>
              </a:lnSpc>
              <a:spcBef>
                <a:spcPts val="1600"/>
              </a:spcBef>
              <a:spcAft>
                <a:spcPts val="0"/>
              </a:spcAft>
              <a:buClr>
                <a:schemeClr val="dk2"/>
              </a:buClr>
              <a:buSzPts val="1400"/>
              <a:buChar char="●"/>
              <a:defRPr sz="1400">
                <a:solidFill>
                  <a:schemeClr val="dk2"/>
                </a:solidFill>
              </a:defRPr>
            </a:lvl4pPr>
            <a:lvl5pPr indent="-317500" lvl="4" marL="2286000">
              <a:lnSpc>
                <a:spcPct val="115000"/>
              </a:lnSpc>
              <a:spcBef>
                <a:spcPts val="1600"/>
              </a:spcBef>
              <a:spcAft>
                <a:spcPts val="0"/>
              </a:spcAft>
              <a:buClr>
                <a:schemeClr val="dk2"/>
              </a:buClr>
              <a:buSzPts val="1400"/>
              <a:buChar char="○"/>
              <a:defRPr sz="1400">
                <a:solidFill>
                  <a:schemeClr val="dk2"/>
                </a:solidFill>
              </a:defRPr>
            </a:lvl5pPr>
            <a:lvl6pPr indent="-317500" lvl="5" marL="2743200">
              <a:lnSpc>
                <a:spcPct val="115000"/>
              </a:lnSpc>
              <a:spcBef>
                <a:spcPts val="1600"/>
              </a:spcBef>
              <a:spcAft>
                <a:spcPts val="0"/>
              </a:spcAft>
              <a:buClr>
                <a:schemeClr val="dk2"/>
              </a:buClr>
              <a:buSzPts val="1400"/>
              <a:buChar char="■"/>
              <a:defRPr sz="1400">
                <a:solidFill>
                  <a:schemeClr val="dk2"/>
                </a:solidFill>
              </a:defRPr>
            </a:lvl6pPr>
            <a:lvl7pPr indent="-317500" lvl="6" marL="3200400">
              <a:lnSpc>
                <a:spcPct val="115000"/>
              </a:lnSpc>
              <a:spcBef>
                <a:spcPts val="1600"/>
              </a:spcBef>
              <a:spcAft>
                <a:spcPts val="0"/>
              </a:spcAft>
              <a:buClr>
                <a:schemeClr val="dk2"/>
              </a:buClr>
              <a:buSzPts val="1400"/>
              <a:buChar char="●"/>
              <a:defRPr sz="1400">
                <a:solidFill>
                  <a:schemeClr val="dk2"/>
                </a:solidFill>
              </a:defRPr>
            </a:lvl7pPr>
            <a:lvl8pPr indent="-317500" lvl="7" marL="3657600">
              <a:lnSpc>
                <a:spcPct val="115000"/>
              </a:lnSpc>
              <a:spcBef>
                <a:spcPts val="1600"/>
              </a:spcBef>
              <a:spcAft>
                <a:spcPts val="0"/>
              </a:spcAft>
              <a:buClr>
                <a:schemeClr val="dk2"/>
              </a:buClr>
              <a:buSzPts val="1400"/>
              <a:buChar char="○"/>
              <a:defRPr sz="1400">
                <a:solidFill>
                  <a:schemeClr val="dk2"/>
                </a:solidFill>
              </a:defRPr>
            </a:lvl8pPr>
            <a:lvl9pPr indent="-317500" lvl="8" marL="4114800">
              <a:lnSpc>
                <a:spcPct val="115000"/>
              </a:lnSpc>
              <a:spcBef>
                <a:spcPts val="1600"/>
              </a:spcBef>
              <a:spcAft>
                <a:spcPts val="1600"/>
              </a:spcAft>
              <a:buClr>
                <a:schemeClr val="dk2"/>
              </a:buClr>
              <a:buSzPts val="1400"/>
              <a:buChar char="■"/>
              <a:defRPr sz="1400">
                <a:solidFill>
                  <a:schemeClr val="dk2"/>
                </a:solidFill>
              </a:defRPr>
            </a:lvl9pPr>
          </a:lstStyle>
          <a:p/>
        </p:txBody>
      </p:sp>
      <p:sp>
        <p:nvSpPr>
          <p:cNvPr id="12" name="Google Shape;12;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50" name="Shape 150"/>
        <p:cNvGrpSpPr/>
        <p:nvPr/>
      </p:nvGrpSpPr>
      <p:grpSpPr>
        <a:xfrm>
          <a:off x="0" y="0"/>
          <a:ext cx="0" cy="0"/>
          <a:chOff x="0" y="0"/>
          <a:chExt cx="0" cy="0"/>
        </a:xfrm>
      </p:grpSpPr>
      <p:sp>
        <p:nvSpPr>
          <p:cNvPr id="151" name="Google Shape;1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52" name="Google Shape;1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153" name="Google Shape;1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258" name="Shape 258"/>
        <p:cNvGrpSpPr/>
        <p:nvPr/>
      </p:nvGrpSpPr>
      <p:grpSpPr>
        <a:xfrm>
          <a:off x="0" y="0"/>
          <a:ext cx="0" cy="0"/>
          <a:chOff x="0" y="0"/>
          <a:chExt cx="0" cy="0"/>
        </a:xfrm>
      </p:grpSpPr>
      <p:sp>
        <p:nvSpPr>
          <p:cNvPr id="259" name="Google Shape;259;p24"/>
          <p:cNvSpPr txBox="1"/>
          <p:nvPr>
            <p:ph type="title"/>
          </p:nvPr>
        </p:nvSpPr>
        <p:spPr>
          <a:xfrm>
            <a:off x="471900" y="674775"/>
            <a:ext cx="8222100" cy="7557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1pPr>
            <a:lvl2pPr lvl="1"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2pPr>
            <a:lvl3pPr lvl="2"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3pPr>
            <a:lvl4pPr lvl="3"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4pPr>
            <a:lvl5pPr lvl="4"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5pPr>
            <a:lvl6pPr lvl="5"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6pPr>
            <a:lvl7pPr lvl="6"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7pPr>
            <a:lvl8pPr lvl="7"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8pPr>
            <a:lvl9pPr lvl="8"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9pPr>
          </a:lstStyle>
          <a:p/>
        </p:txBody>
      </p:sp>
      <p:sp>
        <p:nvSpPr>
          <p:cNvPr id="260" name="Google Shape;260;p24"/>
          <p:cNvSpPr txBox="1"/>
          <p:nvPr>
            <p:ph idx="1" type="body"/>
          </p:nvPr>
        </p:nvSpPr>
        <p:spPr>
          <a:xfrm>
            <a:off x="471900" y="1522175"/>
            <a:ext cx="8222100" cy="2834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1"/>
              </a:buClr>
              <a:buSzPts val="1800"/>
              <a:buFont typeface="Roboto"/>
              <a:buChar char="●"/>
              <a:defRPr sz="1800">
                <a:solidFill>
                  <a:schemeClr val="accent1"/>
                </a:solidFill>
                <a:latin typeface="Roboto"/>
                <a:ea typeface="Roboto"/>
                <a:cs typeface="Roboto"/>
                <a:sym typeface="Roboto"/>
              </a:defRPr>
            </a:lvl1pPr>
            <a:lvl2pPr indent="-317500" lvl="1" marL="9144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2pPr>
            <a:lvl3pPr indent="-317500" lvl="2" marL="13716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3pPr>
            <a:lvl4pPr indent="-317500" lvl="3" marL="18288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4pPr>
            <a:lvl5pPr indent="-317500" lvl="4" marL="22860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5pPr>
            <a:lvl6pPr indent="-317500" lvl="5" marL="27432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6pPr>
            <a:lvl7pPr indent="-317500" lvl="6" marL="32004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7pPr>
            <a:lvl8pPr indent="-317500" lvl="7" marL="36576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8pPr>
            <a:lvl9pPr indent="-317500" lvl="8" marL="4114800" rtl="0">
              <a:lnSpc>
                <a:spcPct val="115000"/>
              </a:lnSpc>
              <a:spcBef>
                <a:spcPts val="1400"/>
              </a:spcBef>
              <a:spcAft>
                <a:spcPts val="1400"/>
              </a:spcAft>
              <a:buClr>
                <a:schemeClr val="accent1"/>
              </a:buClr>
              <a:buSzPts val="1400"/>
              <a:buFont typeface="Roboto"/>
              <a:buChar char="■"/>
              <a:defRPr>
                <a:solidFill>
                  <a:schemeClr val="accent1"/>
                </a:solidFill>
                <a:latin typeface="Roboto"/>
                <a:ea typeface="Roboto"/>
                <a:cs typeface="Roboto"/>
                <a:sym typeface="Roboto"/>
              </a:defRPr>
            </a:lvl9pPr>
          </a:lstStyle>
          <a:p/>
        </p:txBody>
      </p:sp>
      <p:sp>
        <p:nvSpPr>
          <p:cNvPr id="261" name="Google Shape;26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defRPr>
            </a:lvl1pPr>
            <a:lvl2pPr lvl="1" rtl="0" algn="r">
              <a:buNone/>
              <a:defRPr sz="1000">
                <a:solidFill>
                  <a:schemeClr val="accent1"/>
                </a:solidFill>
              </a:defRPr>
            </a:lvl2pPr>
            <a:lvl3pPr lvl="2" rtl="0" algn="r">
              <a:buNone/>
              <a:defRPr sz="1000">
                <a:solidFill>
                  <a:schemeClr val="accent1"/>
                </a:solidFill>
              </a:defRPr>
            </a:lvl3pPr>
            <a:lvl4pPr lvl="3" rtl="0" algn="r">
              <a:buNone/>
              <a:defRPr sz="1000">
                <a:solidFill>
                  <a:schemeClr val="accent1"/>
                </a:solidFill>
              </a:defRPr>
            </a:lvl4pPr>
            <a:lvl5pPr lvl="4" rtl="0" algn="r">
              <a:buNone/>
              <a:defRPr sz="1000">
                <a:solidFill>
                  <a:schemeClr val="accent1"/>
                </a:solidFill>
              </a:defRPr>
            </a:lvl5pPr>
            <a:lvl6pPr lvl="5" rtl="0" algn="r">
              <a:buNone/>
              <a:defRPr sz="1000">
                <a:solidFill>
                  <a:schemeClr val="accent1"/>
                </a:solidFill>
              </a:defRPr>
            </a:lvl6pPr>
            <a:lvl7pPr lvl="6" rtl="0" algn="r">
              <a:buNone/>
              <a:defRPr sz="1000">
                <a:solidFill>
                  <a:schemeClr val="accent1"/>
                </a:solidFill>
              </a:defRPr>
            </a:lvl7pPr>
            <a:lvl8pPr lvl="7" rtl="0" algn="r">
              <a:buNone/>
              <a:defRPr sz="1000">
                <a:solidFill>
                  <a:schemeClr val="accent1"/>
                </a:solidFill>
              </a:defRPr>
            </a:lvl8pPr>
            <a:lvl9pPr lvl="8" rtl="0" algn="r">
              <a:buNone/>
              <a:defRPr sz="1000">
                <a:solidFill>
                  <a:schemeClr val="accent1"/>
                </a:solidFill>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3" r:id="rId25"/>
    <p:sldLayoutId id="2147483694" r:id="rId26"/>
    <p:sldLayoutId id="2147483695" r:id="rId27"/>
    <p:sldLayoutId id="2147483696" r:id="rId28"/>
    <p:sldLayoutId id="2147483697" r:id="rId29"/>
    <p:sldLayoutId id="2147483698" r:id="rId30"/>
    <p:sldLayoutId id="2147483699" r:id="rId31"/>
    <p:sldLayoutId id="2147483700" r:id="rId32"/>
    <p:sldLayoutId id="2147483701" r:id="rId33"/>
    <p:sldLayoutId id="2147483702" r:id="rId34"/>
    <p:sldLayoutId id="2147483703" r:id="rId35"/>
    <p:sldLayoutId id="2147483704" r:id="rId36"/>
    <p:sldLayoutId id="2147483705" r:id="rId37"/>
    <p:sldLayoutId id="2147483706" r:id="rId3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9.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63"/>
          <p:cNvSpPr txBox="1"/>
          <p:nvPr/>
        </p:nvSpPr>
        <p:spPr>
          <a:xfrm>
            <a:off x="541000" y="1660300"/>
            <a:ext cx="7434000" cy="176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800">
                <a:solidFill>
                  <a:srgbClr val="666666"/>
                </a:solidFill>
                <a:latin typeface="Roboto"/>
                <a:ea typeface="Roboto"/>
                <a:cs typeface="Roboto"/>
                <a:sym typeface="Roboto"/>
              </a:rPr>
              <a:t>Edge Fundamentals Bootcamp </a:t>
            </a:r>
            <a:endParaRPr sz="3800">
              <a:solidFill>
                <a:srgbClr val="666666"/>
              </a:solidFill>
              <a:latin typeface="Roboto"/>
              <a:ea typeface="Roboto"/>
              <a:cs typeface="Roboto"/>
              <a:sym typeface="Roboto"/>
            </a:endParaRPr>
          </a:p>
          <a:p>
            <a:pPr indent="0" lvl="0" marL="0" rtl="0">
              <a:spcBef>
                <a:spcPts val="0"/>
              </a:spcBef>
              <a:spcAft>
                <a:spcPts val="0"/>
              </a:spcAft>
              <a:buNone/>
            </a:pPr>
            <a:r>
              <a:rPr lang="en-US" sz="2600">
                <a:solidFill>
                  <a:srgbClr val="999999"/>
                </a:solidFill>
                <a:latin typeface="Roboto"/>
                <a:ea typeface="Roboto"/>
                <a:cs typeface="Roboto"/>
                <a:sym typeface="Roboto"/>
              </a:rPr>
              <a:t>Anatomy of an Edge Proxy</a:t>
            </a:r>
            <a:endParaRPr sz="2600">
              <a:solidFill>
                <a:srgbClr val="999999"/>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72"/>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Policy Flows</a:t>
            </a:r>
            <a:endParaRPr b="0" i="0" sz="2600" u="none" cap="none" strike="noStrike">
              <a:solidFill>
                <a:srgbClr val="666666"/>
              </a:solidFill>
              <a:latin typeface="Roboto"/>
              <a:ea typeface="Roboto"/>
              <a:cs typeface="Roboto"/>
              <a:sym typeface="Roboto"/>
            </a:endParaRPr>
          </a:p>
        </p:txBody>
      </p:sp>
      <p:sp>
        <p:nvSpPr>
          <p:cNvPr id="586" name="Google Shape;586;p72"/>
          <p:cNvSpPr txBox="1"/>
          <p:nvPr>
            <p:ph idx="4294967295" type="body"/>
          </p:nvPr>
        </p:nvSpPr>
        <p:spPr>
          <a:xfrm>
            <a:off x="845996" y="768262"/>
            <a:ext cx="6847200" cy="360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1600"/>
              </a:spcAft>
              <a:buClr>
                <a:schemeClr val="dk1"/>
              </a:buClr>
              <a:buFont typeface="Arial"/>
              <a:buNone/>
            </a:pPr>
            <a:r>
              <a:rPr b="1" i="0" lang="en-US" sz="2100" u="none" cap="none" strike="noStrike">
                <a:solidFill>
                  <a:srgbClr val="666666"/>
                </a:solidFill>
                <a:latin typeface="Roboto"/>
                <a:ea typeface="Roboto"/>
                <a:cs typeface="Roboto"/>
                <a:sym typeface="Roboto"/>
              </a:rPr>
              <a:t>Global Flows</a:t>
            </a:r>
            <a:endParaRPr b="1" i="0" sz="2100" u="none" cap="none" strike="noStrike">
              <a:solidFill>
                <a:srgbClr val="666666"/>
              </a:solidFill>
              <a:latin typeface="Roboto"/>
              <a:ea typeface="Roboto"/>
              <a:cs typeface="Roboto"/>
              <a:sym typeface="Roboto"/>
            </a:endParaRPr>
          </a:p>
        </p:txBody>
      </p:sp>
      <p:pic>
        <p:nvPicPr>
          <p:cNvPr descr="code3.png" id="587" name="Google Shape;587;p72"/>
          <p:cNvPicPr preferRelativeResize="0"/>
          <p:nvPr/>
        </p:nvPicPr>
        <p:blipFill rotWithShape="1">
          <a:blip r:embed="rId3">
            <a:alphaModFix/>
          </a:blip>
          <a:srcRect b="0" l="0" r="0" t="0"/>
          <a:stretch/>
        </p:blipFill>
        <p:spPr>
          <a:xfrm>
            <a:off x="845996" y="1201323"/>
            <a:ext cx="7498200" cy="3469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73"/>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Policy Flows</a:t>
            </a:r>
            <a:endParaRPr b="0" i="0" sz="2600" u="none" cap="none" strike="noStrike">
              <a:solidFill>
                <a:srgbClr val="666666"/>
              </a:solidFill>
              <a:latin typeface="Roboto"/>
              <a:ea typeface="Roboto"/>
              <a:cs typeface="Roboto"/>
              <a:sym typeface="Roboto"/>
            </a:endParaRPr>
          </a:p>
        </p:txBody>
      </p:sp>
      <p:sp>
        <p:nvSpPr>
          <p:cNvPr id="594" name="Google Shape;594;p73"/>
          <p:cNvSpPr txBox="1"/>
          <p:nvPr>
            <p:ph idx="4294967295" type="body"/>
          </p:nvPr>
        </p:nvSpPr>
        <p:spPr>
          <a:xfrm>
            <a:off x="1195729" y="729435"/>
            <a:ext cx="5893500" cy="630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1600"/>
              </a:spcAft>
              <a:buClr>
                <a:schemeClr val="dk1"/>
              </a:buClr>
              <a:buFont typeface="Arial"/>
              <a:buNone/>
            </a:pPr>
            <a:r>
              <a:rPr b="1" i="0" lang="en-US" sz="1500" u="none" cap="none" strike="noStrike">
                <a:solidFill>
                  <a:srgbClr val="666666"/>
                </a:solidFill>
                <a:latin typeface="Roboto"/>
                <a:ea typeface="Roboto"/>
                <a:cs typeface="Roboto"/>
                <a:sym typeface="Roboto"/>
              </a:rPr>
              <a:t>Conditional Flows / Resource</a:t>
            </a:r>
            <a:endParaRPr b="1" i="0" sz="1500" u="none" cap="none" strike="noStrike">
              <a:solidFill>
                <a:srgbClr val="666666"/>
              </a:solidFill>
              <a:latin typeface="Roboto"/>
              <a:ea typeface="Roboto"/>
              <a:cs typeface="Roboto"/>
              <a:sym typeface="Roboto"/>
            </a:endParaRPr>
          </a:p>
        </p:txBody>
      </p:sp>
      <p:pic>
        <p:nvPicPr>
          <p:cNvPr descr="code4.png" id="595" name="Google Shape;595;p73"/>
          <p:cNvPicPr preferRelativeResize="0"/>
          <p:nvPr/>
        </p:nvPicPr>
        <p:blipFill rotWithShape="1">
          <a:blip r:embed="rId3">
            <a:alphaModFix/>
          </a:blip>
          <a:srcRect b="0" l="0" r="0" t="0"/>
          <a:stretch/>
        </p:blipFill>
        <p:spPr>
          <a:xfrm>
            <a:off x="1243844" y="1044714"/>
            <a:ext cx="7075800" cy="2319000"/>
          </a:xfrm>
          <a:prstGeom prst="rect">
            <a:avLst/>
          </a:prstGeom>
          <a:noFill/>
          <a:ln>
            <a:noFill/>
          </a:ln>
        </p:spPr>
      </p:pic>
      <p:sp>
        <p:nvSpPr>
          <p:cNvPr id="596" name="Google Shape;596;p73"/>
          <p:cNvSpPr txBox="1"/>
          <p:nvPr/>
        </p:nvSpPr>
        <p:spPr>
          <a:xfrm>
            <a:off x="1163220" y="3370676"/>
            <a:ext cx="5893500" cy="384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Font typeface="Arial"/>
              <a:buNone/>
            </a:pPr>
            <a:r>
              <a:rPr b="1" i="0" lang="en-US" sz="1500">
                <a:solidFill>
                  <a:srgbClr val="666666"/>
                </a:solidFill>
                <a:latin typeface="Roboto"/>
                <a:ea typeface="Roboto"/>
                <a:cs typeface="Roboto"/>
                <a:sym typeface="Roboto"/>
              </a:rPr>
              <a:t>Post Client</a:t>
            </a:r>
            <a:endParaRPr b="1" i="0" sz="1500">
              <a:solidFill>
                <a:srgbClr val="666666"/>
              </a:solidFill>
              <a:latin typeface="Roboto"/>
              <a:ea typeface="Roboto"/>
              <a:cs typeface="Roboto"/>
              <a:sym typeface="Roboto"/>
            </a:endParaRPr>
          </a:p>
        </p:txBody>
      </p:sp>
      <p:pic>
        <p:nvPicPr>
          <p:cNvPr descr="code5.png" id="597" name="Google Shape;597;p73"/>
          <p:cNvPicPr preferRelativeResize="0"/>
          <p:nvPr/>
        </p:nvPicPr>
        <p:blipFill rotWithShape="1">
          <a:blip r:embed="rId4">
            <a:alphaModFix/>
          </a:blip>
          <a:srcRect b="0" l="0" r="0" t="0"/>
          <a:stretch/>
        </p:blipFill>
        <p:spPr>
          <a:xfrm>
            <a:off x="1243844" y="3681639"/>
            <a:ext cx="7075800" cy="1036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74"/>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Policies</a:t>
            </a:r>
            <a:endParaRPr b="0" i="0" sz="2600" u="none" cap="none" strike="noStrike">
              <a:solidFill>
                <a:srgbClr val="666666"/>
              </a:solidFill>
              <a:latin typeface="Roboto"/>
              <a:ea typeface="Roboto"/>
              <a:cs typeface="Roboto"/>
              <a:sym typeface="Roboto"/>
            </a:endParaRPr>
          </a:p>
        </p:txBody>
      </p:sp>
      <p:pic>
        <p:nvPicPr>
          <p:cNvPr descr="API_proxy_diagram_1.png" id="604" name="Google Shape;604;p74"/>
          <p:cNvPicPr preferRelativeResize="0"/>
          <p:nvPr>
            <p:ph idx="4294967295" type="body"/>
          </p:nvPr>
        </p:nvPicPr>
        <p:blipFill rotWithShape="1">
          <a:blip r:embed="rId3">
            <a:alphaModFix/>
          </a:blip>
          <a:srcRect b="13562" l="0" r="0" t="13562"/>
          <a:stretch/>
        </p:blipFill>
        <p:spPr>
          <a:xfrm>
            <a:off x="684351" y="937919"/>
            <a:ext cx="7798500" cy="352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75"/>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Route Rules</a:t>
            </a:r>
            <a:endParaRPr b="0" i="0" sz="2600" u="none" cap="none" strike="noStrike">
              <a:solidFill>
                <a:srgbClr val="666666"/>
              </a:solidFill>
              <a:latin typeface="Roboto"/>
              <a:ea typeface="Roboto"/>
              <a:cs typeface="Roboto"/>
              <a:sym typeface="Roboto"/>
            </a:endParaRPr>
          </a:p>
        </p:txBody>
      </p:sp>
      <p:pic>
        <p:nvPicPr>
          <p:cNvPr id="611" name="Google Shape;611;p75"/>
          <p:cNvPicPr preferRelativeResize="0"/>
          <p:nvPr/>
        </p:nvPicPr>
        <p:blipFill rotWithShape="1">
          <a:blip r:embed="rId3">
            <a:alphaModFix/>
          </a:blip>
          <a:srcRect b="0" l="0" r="0" t="0"/>
          <a:stretch/>
        </p:blipFill>
        <p:spPr>
          <a:xfrm>
            <a:off x="3649205" y="628096"/>
            <a:ext cx="5320200" cy="4191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76"/>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Target Endpoint</a:t>
            </a:r>
            <a:endParaRPr b="0" i="0" sz="2600" u="none" cap="none" strike="noStrike">
              <a:solidFill>
                <a:srgbClr val="666666"/>
              </a:solidFill>
              <a:latin typeface="Roboto"/>
              <a:ea typeface="Roboto"/>
              <a:cs typeface="Roboto"/>
              <a:sym typeface="Roboto"/>
            </a:endParaRPr>
          </a:p>
        </p:txBody>
      </p:sp>
      <p:pic>
        <p:nvPicPr>
          <p:cNvPr id="618" name="Google Shape;618;p76"/>
          <p:cNvPicPr preferRelativeResize="0"/>
          <p:nvPr/>
        </p:nvPicPr>
        <p:blipFill rotWithShape="1">
          <a:blip r:embed="rId3">
            <a:alphaModFix/>
          </a:blip>
          <a:srcRect b="0" l="0" r="0" t="0"/>
          <a:stretch/>
        </p:blipFill>
        <p:spPr>
          <a:xfrm>
            <a:off x="4600151" y="271850"/>
            <a:ext cx="4440000" cy="4466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77"/>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Target Endpoint Example</a:t>
            </a:r>
            <a:endParaRPr b="0" i="0" sz="2600" u="none" cap="none" strike="noStrike">
              <a:solidFill>
                <a:srgbClr val="666666"/>
              </a:solidFill>
              <a:latin typeface="Roboto"/>
              <a:ea typeface="Roboto"/>
              <a:cs typeface="Roboto"/>
              <a:sym typeface="Roboto"/>
            </a:endParaRPr>
          </a:p>
        </p:txBody>
      </p:sp>
      <p:pic>
        <p:nvPicPr>
          <p:cNvPr descr="code6.png" id="625" name="Google Shape;625;p77"/>
          <p:cNvPicPr preferRelativeResize="0"/>
          <p:nvPr>
            <p:ph idx="4294967295" type="body"/>
          </p:nvPr>
        </p:nvPicPr>
        <p:blipFill rotWithShape="1">
          <a:blip r:embed="rId3">
            <a:alphaModFix/>
          </a:blip>
          <a:srcRect b="0" l="0" r="0" t="0"/>
          <a:stretch/>
        </p:blipFill>
        <p:spPr>
          <a:xfrm>
            <a:off x="2109275" y="753500"/>
            <a:ext cx="5675400" cy="4013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p78"/>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Load Balancing</a:t>
            </a:r>
            <a:endParaRPr b="0" i="0" sz="2600" u="none" cap="none" strike="noStrike">
              <a:solidFill>
                <a:srgbClr val="666666"/>
              </a:solidFill>
              <a:latin typeface="Roboto"/>
              <a:ea typeface="Roboto"/>
              <a:cs typeface="Roboto"/>
              <a:sym typeface="Roboto"/>
            </a:endParaRPr>
          </a:p>
        </p:txBody>
      </p:sp>
      <p:pic>
        <p:nvPicPr>
          <p:cNvPr id="632" name="Google Shape;632;p78"/>
          <p:cNvPicPr preferRelativeResize="0"/>
          <p:nvPr/>
        </p:nvPicPr>
        <p:blipFill rotWithShape="1">
          <a:blip r:embed="rId3">
            <a:alphaModFix/>
          </a:blip>
          <a:srcRect b="0" l="0" r="0" t="0"/>
          <a:stretch/>
        </p:blipFill>
        <p:spPr>
          <a:xfrm>
            <a:off x="4440479" y="647711"/>
            <a:ext cx="4614900" cy="3848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79"/>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Load Balancer E</a:t>
            </a:r>
            <a:r>
              <a:rPr lang="en-US" sz="2600">
                <a:solidFill>
                  <a:srgbClr val="666666"/>
                </a:solidFill>
                <a:latin typeface="Roboto"/>
                <a:ea typeface="Roboto"/>
                <a:cs typeface="Roboto"/>
                <a:sym typeface="Roboto"/>
              </a:rPr>
              <a:t>xample</a:t>
            </a:r>
            <a:endParaRPr b="0" i="0" sz="2600" u="none" cap="none" strike="noStrike">
              <a:solidFill>
                <a:srgbClr val="666666"/>
              </a:solidFill>
              <a:latin typeface="Roboto"/>
              <a:ea typeface="Roboto"/>
              <a:cs typeface="Roboto"/>
              <a:sym typeface="Roboto"/>
            </a:endParaRPr>
          </a:p>
        </p:txBody>
      </p:sp>
      <p:pic>
        <p:nvPicPr>
          <p:cNvPr descr="code7.png" id="639" name="Google Shape;639;p79"/>
          <p:cNvPicPr preferRelativeResize="0"/>
          <p:nvPr>
            <p:ph idx="4294967295" type="body"/>
          </p:nvPr>
        </p:nvPicPr>
        <p:blipFill rotWithShape="1">
          <a:blip r:embed="rId3">
            <a:alphaModFix/>
          </a:blip>
          <a:srcRect b="0" l="537" r="0" t="0"/>
          <a:stretch/>
        </p:blipFill>
        <p:spPr>
          <a:xfrm>
            <a:off x="1274950" y="721025"/>
            <a:ext cx="7143900" cy="3904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80"/>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Health Monitor</a:t>
            </a:r>
            <a:endParaRPr b="0" i="0" sz="2600" u="none" cap="none" strike="noStrike">
              <a:solidFill>
                <a:srgbClr val="666666"/>
              </a:solidFill>
              <a:latin typeface="Roboto"/>
              <a:ea typeface="Roboto"/>
              <a:cs typeface="Roboto"/>
              <a:sym typeface="Roboto"/>
            </a:endParaRPr>
          </a:p>
        </p:txBody>
      </p:sp>
      <p:pic>
        <p:nvPicPr>
          <p:cNvPr id="646" name="Google Shape;646;p80"/>
          <p:cNvPicPr preferRelativeResize="0"/>
          <p:nvPr/>
        </p:nvPicPr>
        <p:blipFill rotWithShape="1">
          <a:blip r:embed="rId3">
            <a:alphaModFix/>
          </a:blip>
          <a:srcRect b="0" l="0" r="0" t="0"/>
          <a:stretch/>
        </p:blipFill>
        <p:spPr>
          <a:xfrm>
            <a:off x="4449679" y="704367"/>
            <a:ext cx="4614900" cy="4067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81"/>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TCP Health Checks</a:t>
            </a:r>
            <a:endParaRPr b="0" i="0" sz="2600" u="none" cap="none" strike="noStrike">
              <a:solidFill>
                <a:srgbClr val="666666"/>
              </a:solidFill>
              <a:latin typeface="Roboto"/>
              <a:ea typeface="Roboto"/>
              <a:cs typeface="Roboto"/>
              <a:sym typeface="Roboto"/>
            </a:endParaRPr>
          </a:p>
        </p:txBody>
      </p:sp>
      <p:pic>
        <p:nvPicPr>
          <p:cNvPr descr="code8.png" id="652" name="Google Shape;652;p81"/>
          <p:cNvPicPr preferRelativeResize="0"/>
          <p:nvPr/>
        </p:nvPicPr>
        <p:blipFill rotWithShape="1">
          <a:blip r:embed="rId3">
            <a:alphaModFix/>
          </a:blip>
          <a:srcRect b="0" l="0" r="0" t="0"/>
          <a:stretch/>
        </p:blipFill>
        <p:spPr>
          <a:xfrm>
            <a:off x="358579" y="838201"/>
            <a:ext cx="8642400" cy="375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64"/>
          <p:cNvSpPr txBox="1"/>
          <p:nvPr>
            <p:ph idx="4294967295" type="body"/>
          </p:nvPr>
        </p:nvSpPr>
        <p:spPr>
          <a:xfrm>
            <a:off x="358580" y="896569"/>
            <a:ext cx="8286000" cy="3946200"/>
          </a:xfrm>
          <a:prstGeom prst="rect">
            <a:avLst/>
          </a:prstGeom>
          <a:noFill/>
          <a:ln>
            <a:noFill/>
          </a:ln>
        </p:spPr>
        <p:txBody>
          <a:bodyPr anchorCtr="0" anchor="t" bIns="34275" lIns="68575" spcFirstLastPara="1" rIns="68575" wrap="square" tIns="34275">
            <a:noAutofit/>
          </a:bodyPr>
          <a:lstStyle/>
          <a:p>
            <a:pPr indent="-247650" lvl="0" marL="254000" marR="0" rtl="0" algn="l">
              <a:spcBef>
                <a:spcPts val="0"/>
              </a:spcBef>
              <a:spcAft>
                <a:spcPts val="0"/>
              </a:spcAft>
              <a:buClr>
                <a:srgbClr val="666666"/>
              </a:buClr>
              <a:buSzPts val="1500"/>
              <a:buFont typeface="Roboto"/>
              <a:buChar char="•"/>
            </a:pPr>
            <a:r>
              <a:rPr b="0" i="0" lang="en-US" sz="1500" u="none" cap="none" strike="noStrike">
                <a:solidFill>
                  <a:srgbClr val="666666"/>
                </a:solidFill>
                <a:latin typeface="Roboto"/>
                <a:ea typeface="Roboto"/>
                <a:cs typeface="Roboto"/>
                <a:sym typeface="Roboto"/>
              </a:rPr>
              <a:t>Discussion</a:t>
            </a:r>
            <a:endParaRPr>
              <a:solidFill>
                <a:srgbClr val="666666"/>
              </a:solidFill>
              <a:latin typeface="Roboto"/>
              <a:ea typeface="Roboto"/>
              <a:cs typeface="Roboto"/>
              <a:sym typeface="Roboto"/>
            </a:endParaRPr>
          </a:p>
          <a:p>
            <a:pPr indent="-215900" lvl="1" marL="558800" marR="0" rtl="0" algn="l">
              <a:spcBef>
                <a:spcPts val="300"/>
              </a:spcBef>
              <a:spcAft>
                <a:spcPts val="0"/>
              </a:spcAft>
              <a:buClr>
                <a:srgbClr val="666666"/>
              </a:buClr>
              <a:buSzPts val="1400"/>
              <a:buFont typeface="Roboto"/>
              <a:buChar char="–"/>
            </a:pPr>
            <a:r>
              <a:rPr b="0" i="0" lang="en-US" sz="1400" u="none" cap="none" strike="noStrike">
                <a:solidFill>
                  <a:srgbClr val="666666"/>
                </a:solidFill>
                <a:latin typeface="Roboto"/>
                <a:ea typeface="Roboto"/>
                <a:cs typeface="Roboto"/>
                <a:sym typeface="Roboto"/>
              </a:rPr>
              <a:t>Explore the main logical components of the</a:t>
            </a:r>
            <a:r>
              <a:rPr lang="en-US">
                <a:solidFill>
                  <a:srgbClr val="666666"/>
                </a:solidFill>
                <a:latin typeface="Roboto"/>
                <a:ea typeface="Roboto"/>
                <a:cs typeface="Roboto"/>
                <a:sym typeface="Roboto"/>
              </a:rPr>
              <a:t> </a:t>
            </a:r>
            <a:r>
              <a:rPr b="0" i="0" lang="en-US" sz="1400" u="none" cap="none" strike="noStrike">
                <a:solidFill>
                  <a:srgbClr val="666666"/>
                </a:solidFill>
                <a:latin typeface="Roboto"/>
                <a:ea typeface="Roboto"/>
                <a:cs typeface="Roboto"/>
                <a:sym typeface="Roboto"/>
              </a:rPr>
              <a:t>EDGE system from an </a:t>
            </a:r>
            <a:r>
              <a:rPr lang="en-US">
                <a:solidFill>
                  <a:srgbClr val="666666"/>
                </a:solidFill>
                <a:latin typeface="Roboto"/>
                <a:ea typeface="Roboto"/>
                <a:cs typeface="Roboto"/>
                <a:sym typeface="Roboto"/>
              </a:rPr>
              <a:t>Administrator's</a:t>
            </a:r>
            <a:r>
              <a:rPr b="0" i="0" lang="en-US" sz="1400" u="none" cap="none" strike="noStrike">
                <a:solidFill>
                  <a:srgbClr val="666666"/>
                </a:solidFill>
                <a:latin typeface="Roboto"/>
                <a:ea typeface="Roboto"/>
                <a:cs typeface="Roboto"/>
                <a:sym typeface="Roboto"/>
              </a:rPr>
              <a:t> perspective</a:t>
            </a:r>
            <a:endParaRPr>
              <a:solidFill>
                <a:srgbClr val="666666"/>
              </a:solidFill>
              <a:latin typeface="Roboto"/>
              <a:ea typeface="Roboto"/>
              <a:cs typeface="Roboto"/>
              <a:sym typeface="Roboto"/>
            </a:endParaRPr>
          </a:p>
          <a:p>
            <a:pPr indent="-247650" lvl="0" marL="254000" marR="0" rtl="0" algn="l">
              <a:spcBef>
                <a:spcPts val="300"/>
              </a:spcBef>
              <a:spcAft>
                <a:spcPts val="0"/>
              </a:spcAft>
              <a:buClr>
                <a:srgbClr val="666666"/>
              </a:buClr>
              <a:buSzPts val="1500"/>
              <a:buFont typeface="Roboto"/>
              <a:buChar char="•"/>
            </a:pPr>
            <a:r>
              <a:rPr b="0" i="0" lang="en-US" sz="1500" u="none" cap="none" strike="noStrike">
                <a:solidFill>
                  <a:srgbClr val="666666"/>
                </a:solidFill>
                <a:latin typeface="Roboto"/>
                <a:ea typeface="Roboto"/>
                <a:cs typeface="Roboto"/>
                <a:sym typeface="Roboto"/>
              </a:rPr>
              <a:t>Review Platform Entities</a:t>
            </a:r>
            <a:endParaRPr>
              <a:solidFill>
                <a:srgbClr val="666666"/>
              </a:solidFill>
              <a:latin typeface="Roboto"/>
              <a:ea typeface="Roboto"/>
              <a:cs typeface="Roboto"/>
              <a:sym typeface="Roboto"/>
            </a:endParaRPr>
          </a:p>
          <a:p>
            <a:pPr indent="-215900" lvl="1" marL="558800" marR="0" rtl="0" algn="l">
              <a:spcBef>
                <a:spcPts val="300"/>
              </a:spcBef>
              <a:spcAft>
                <a:spcPts val="0"/>
              </a:spcAft>
              <a:buClr>
                <a:srgbClr val="666666"/>
              </a:buClr>
              <a:buSzPts val="1400"/>
              <a:buFont typeface="Roboto"/>
              <a:buChar char="–"/>
            </a:pPr>
            <a:r>
              <a:rPr b="0" i="0" lang="en-US" sz="1400" u="none" cap="none" strike="noStrike">
                <a:solidFill>
                  <a:srgbClr val="666666"/>
                </a:solidFill>
                <a:latin typeface="Roboto"/>
                <a:ea typeface="Roboto"/>
                <a:cs typeface="Roboto"/>
                <a:sym typeface="Roboto"/>
              </a:rPr>
              <a:t>Organizations, Environments and Proxies</a:t>
            </a:r>
            <a:endParaRPr>
              <a:solidFill>
                <a:srgbClr val="666666"/>
              </a:solidFill>
              <a:latin typeface="Roboto"/>
              <a:ea typeface="Roboto"/>
              <a:cs typeface="Roboto"/>
              <a:sym typeface="Roboto"/>
            </a:endParaRPr>
          </a:p>
          <a:p>
            <a:pPr indent="-127000" lvl="1" marL="558800" marR="0" rtl="0" algn="l">
              <a:spcBef>
                <a:spcPts val="300"/>
              </a:spcBef>
              <a:spcAft>
                <a:spcPts val="0"/>
              </a:spcAft>
              <a:buClr>
                <a:schemeClr val="dk1"/>
              </a:buClr>
              <a:buSzPts val="1400"/>
              <a:buFont typeface="Arial"/>
              <a:buNone/>
            </a:pPr>
            <a:r>
              <a:t/>
            </a:r>
            <a:endParaRPr b="0" i="0" sz="1400" u="none" cap="none" strike="noStrike">
              <a:solidFill>
                <a:srgbClr val="666666"/>
              </a:solidFill>
              <a:latin typeface="Roboto"/>
              <a:ea typeface="Roboto"/>
              <a:cs typeface="Roboto"/>
              <a:sym typeface="Roboto"/>
            </a:endParaRPr>
          </a:p>
          <a:p>
            <a:pPr indent="-127000" lvl="1" marL="558800" marR="0" rtl="0" algn="l">
              <a:spcBef>
                <a:spcPts val="300"/>
              </a:spcBef>
              <a:spcAft>
                <a:spcPts val="0"/>
              </a:spcAft>
              <a:buClr>
                <a:schemeClr val="dk1"/>
              </a:buClr>
              <a:buSzPts val="1400"/>
              <a:buFont typeface="Arial"/>
              <a:buNone/>
            </a:pPr>
            <a:r>
              <a:t/>
            </a:r>
            <a:endParaRPr b="0" i="0" sz="1400" u="none" cap="none" strike="noStrike">
              <a:solidFill>
                <a:srgbClr val="666666"/>
              </a:solidFill>
              <a:latin typeface="Roboto"/>
              <a:ea typeface="Roboto"/>
              <a:cs typeface="Roboto"/>
              <a:sym typeface="Roboto"/>
            </a:endParaRPr>
          </a:p>
          <a:p>
            <a:pPr indent="-127000" lvl="1" marL="558800" marR="0" rtl="0" algn="l">
              <a:spcBef>
                <a:spcPts val="300"/>
              </a:spcBef>
              <a:spcAft>
                <a:spcPts val="0"/>
              </a:spcAft>
              <a:buClr>
                <a:schemeClr val="dk1"/>
              </a:buClr>
              <a:buSzPts val="1400"/>
              <a:buFont typeface="Arial"/>
              <a:buNone/>
            </a:pPr>
            <a:r>
              <a:t/>
            </a:r>
            <a:endParaRPr b="0" i="0" sz="1400" u="none" cap="none" strike="noStrike">
              <a:solidFill>
                <a:srgbClr val="666666"/>
              </a:solidFill>
              <a:latin typeface="Roboto"/>
              <a:ea typeface="Roboto"/>
              <a:cs typeface="Roboto"/>
              <a:sym typeface="Roboto"/>
            </a:endParaRPr>
          </a:p>
          <a:p>
            <a:pPr indent="-101600" lvl="2" marL="863600" marR="0" rtl="0" algn="l">
              <a:spcBef>
                <a:spcPts val="200"/>
              </a:spcBef>
              <a:spcAft>
                <a:spcPts val="1600"/>
              </a:spcAft>
              <a:buClr>
                <a:schemeClr val="dk1"/>
              </a:buClr>
              <a:buSzPts val="1200"/>
              <a:buFont typeface="Arial"/>
              <a:buNone/>
            </a:pPr>
            <a:r>
              <a:t/>
            </a:r>
            <a:endParaRPr b="0" i="0" sz="1200" u="none" cap="none" strike="noStrike">
              <a:solidFill>
                <a:srgbClr val="666666"/>
              </a:solidFill>
              <a:latin typeface="Roboto"/>
              <a:ea typeface="Roboto"/>
              <a:cs typeface="Roboto"/>
              <a:sym typeface="Roboto"/>
            </a:endParaRPr>
          </a:p>
        </p:txBody>
      </p:sp>
      <p:sp>
        <p:nvSpPr>
          <p:cNvPr id="511" name="Google Shape;511;p64"/>
          <p:cNvSpPr txBox="1"/>
          <p:nvPr>
            <p:ph idx="4294967295" type="body"/>
          </p:nvPr>
        </p:nvSpPr>
        <p:spPr>
          <a:xfrm>
            <a:off x="360110" y="2285692"/>
            <a:ext cx="3444000" cy="2499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US" sz="1400" u="none" cap="none" strike="noStrike">
                <a:solidFill>
                  <a:srgbClr val="666666"/>
                </a:solidFill>
                <a:latin typeface="Roboto"/>
                <a:ea typeface="Roboto"/>
                <a:cs typeface="Roboto"/>
                <a:sym typeface="Roboto"/>
              </a:rPr>
              <a:t>Proxy Endpoint</a:t>
            </a:r>
            <a:endParaRPr>
              <a:solidFill>
                <a:srgbClr val="666666"/>
              </a:solidFill>
              <a:latin typeface="Roboto"/>
              <a:ea typeface="Roboto"/>
              <a:cs typeface="Roboto"/>
              <a:sym typeface="Roboto"/>
            </a:endParaRPr>
          </a:p>
          <a:p>
            <a:pPr indent="-177800" lvl="2" marL="863600" marR="0" rtl="0" algn="l">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FaultRules</a:t>
            </a:r>
            <a:endParaRPr b="0" i="0" sz="1200" u="none" cap="none" strike="noStrike">
              <a:solidFill>
                <a:srgbClr val="666666"/>
              </a:solidFill>
              <a:latin typeface="Roboto"/>
              <a:ea typeface="Roboto"/>
              <a:cs typeface="Roboto"/>
              <a:sym typeface="Roboto"/>
            </a:endParaRPr>
          </a:p>
          <a:p>
            <a:pPr indent="-177800" lvl="2" marL="863600" marR="0" rtl="0" algn="l">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Virtual Hosts</a:t>
            </a:r>
            <a:endParaRPr>
              <a:solidFill>
                <a:srgbClr val="666666"/>
              </a:solidFill>
              <a:latin typeface="Roboto"/>
              <a:ea typeface="Roboto"/>
              <a:cs typeface="Roboto"/>
              <a:sym typeface="Roboto"/>
            </a:endParaRPr>
          </a:p>
          <a:p>
            <a:pPr indent="-177800" lvl="2" marL="863600" marR="0" rtl="0" algn="l">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Flows</a:t>
            </a:r>
            <a:endParaRPr>
              <a:solidFill>
                <a:srgbClr val="666666"/>
              </a:solidFill>
              <a:latin typeface="Roboto"/>
              <a:ea typeface="Roboto"/>
              <a:cs typeface="Roboto"/>
              <a:sym typeface="Roboto"/>
            </a:endParaRPr>
          </a:p>
          <a:p>
            <a:pPr indent="-177800" lvl="3" marL="1206500" marR="0" rtl="0" algn="l">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PreFlow </a:t>
            </a:r>
            <a:endParaRPr>
              <a:solidFill>
                <a:srgbClr val="666666"/>
              </a:solidFill>
              <a:latin typeface="Roboto"/>
              <a:ea typeface="Roboto"/>
              <a:cs typeface="Roboto"/>
              <a:sym typeface="Roboto"/>
            </a:endParaRPr>
          </a:p>
          <a:p>
            <a:pPr indent="-177800" lvl="3" marL="1206500" marR="0" rtl="0" algn="l">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Conditional Flow </a:t>
            </a:r>
            <a:endParaRPr>
              <a:solidFill>
                <a:srgbClr val="666666"/>
              </a:solidFill>
              <a:latin typeface="Roboto"/>
              <a:ea typeface="Roboto"/>
              <a:cs typeface="Roboto"/>
              <a:sym typeface="Roboto"/>
            </a:endParaRPr>
          </a:p>
          <a:p>
            <a:pPr indent="-177800" lvl="3" marL="1206500" marR="0" rtl="0" algn="l">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PostFlow</a:t>
            </a:r>
            <a:endParaRPr b="0" i="0" sz="1200" u="none" cap="none" strike="noStrike">
              <a:solidFill>
                <a:srgbClr val="666666"/>
              </a:solidFill>
              <a:latin typeface="Roboto"/>
              <a:ea typeface="Roboto"/>
              <a:cs typeface="Roboto"/>
              <a:sym typeface="Roboto"/>
            </a:endParaRPr>
          </a:p>
          <a:p>
            <a:pPr indent="-177800" lvl="2" marL="863600" marR="0" rtl="0" algn="l">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Connection</a:t>
            </a:r>
            <a:endParaRPr>
              <a:solidFill>
                <a:srgbClr val="666666"/>
              </a:solidFill>
              <a:latin typeface="Roboto"/>
              <a:ea typeface="Roboto"/>
              <a:cs typeface="Roboto"/>
              <a:sym typeface="Roboto"/>
            </a:endParaRPr>
          </a:p>
          <a:p>
            <a:pPr indent="-177800" lvl="2" marL="863600" marR="0" rtl="0" algn="l">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RouteRules</a:t>
            </a:r>
            <a:endParaRPr b="0" i="0" sz="1200" u="none" cap="none" strike="noStrike">
              <a:solidFill>
                <a:srgbClr val="666666"/>
              </a:solidFill>
              <a:latin typeface="Roboto"/>
              <a:ea typeface="Roboto"/>
              <a:cs typeface="Roboto"/>
              <a:sym typeface="Roboto"/>
            </a:endParaRPr>
          </a:p>
          <a:p>
            <a:pPr indent="-152400" lvl="0" marL="254000" marR="0" rtl="0" algn="l">
              <a:spcBef>
                <a:spcPts val="300"/>
              </a:spcBef>
              <a:spcAft>
                <a:spcPts val="1600"/>
              </a:spcAft>
              <a:buClr>
                <a:schemeClr val="dk1"/>
              </a:buClr>
              <a:buSzPts val="1500"/>
              <a:buFont typeface="Arial"/>
              <a:buNone/>
            </a:pPr>
            <a:r>
              <a:t/>
            </a:r>
            <a:endParaRPr b="0" i="0" sz="1500" u="none" cap="none" strike="noStrike">
              <a:solidFill>
                <a:srgbClr val="666666"/>
              </a:solidFill>
              <a:latin typeface="Helvetica Neue"/>
              <a:ea typeface="Helvetica Neue"/>
              <a:cs typeface="Helvetica Neue"/>
              <a:sym typeface="Helvetica Neue"/>
            </a:endParaRPr>
          </a:p>
        </p:txBody>
      </p:sp>
      <p:sp>
        <p:nvSpPr>
          <p:cNvPr id="512" name="Google Shape;512;p64"/>
          <p:cNvSpPr txBox="1"/>
          <p:nvPr>
            <p:ph idx="4294967295" type="title"/>
          </p:nvPr>
        </p:nvSpPr>
        <p:spPr>
          <a:xfrm>
            <a:off x="360119" y="1784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000" u="none" cap="none" strike="noStrike">
                <a:solidFill>
                  <a:srgbClr val="666666"/>
                </a:solidFill>
                <a:latin typeface="Roboto"/>
                <a:ea typeface="Roboto"/>
                <a:cs typeface="Roboto"/>
                <a:sym typeface="Roboto"/>
              </a:rPr>
              <a:t>Anatomy of API Proxy</a:t>
            </a:r>
            <a:endParaRPr b="0" i="0" sz="2000" u="none" cap="none" strike="noStrike">
              <a:solidFill>
                <a:srgbClr val="666666"/>
              </a:solidFill>
              <a:latin typeface="Roboto"/>
              <a:ea typeface="Roboto"/>
              <a:cs typeface="Roboto"/>
              <a:sym typeface="Roboto"/>
            </a:endParaRPr>
          </a:p>
        </p:txBody>
      </p:sp>
      <p:sp>
        <p:nvSpPr>
          <p:cNvPr id="513" name="Google Shape;513;p64"/>
          <p:cNvSpPr txBox="1"/>
          <p:nvPr/>
        </p:nvSpPr>
        <p:spPr>
          <a:xfrm>
            <a:off x="4895581" y="2266642"/>
            <a:ext cx="3261600" cy="2390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1" i="0" lang="en-US" sz="1400" u="none" cap="none" strike="noStrike">
                <a:solidFill>
                  <a:srgbClr val="666666"/>
                </a:solidFill>
                <a:latin typeface="Roboto"/>
                <a:ea typeface="Roboto"/>
                <a:cs typeface="Roboto"/>
                <a:sym typeface="Roboto"/>
              </a:rPr>
              <a:t>Target Endp</a:t>
            </a:r>
            <a:r>
              <a:rPr b="1" lang="en-US">
                <a:solidFill>
                  <a:srgbClr val="666666"/>
                </a:solidFill>
                <a:latin typeface="Roboto"/>
                <a:ea typeface="Roboto"/>
                <a:cs typeface="Roboto"/>
                <a:sym typeface="Roboto"/>
              </a:rPr>
              <a:t>oint</a:t>
            </a:r>
            <a:endParaRPr sz="1100">
              <a:solidFill>
                <a:srgbClr val="666666"/>
              </a:solidFill>
              <a:latin typeface="Roboto"/>
              <a:ea typeface="Roboto"/>
              <a:cs typeface="Roboto"/>
              <a:sym typeface="Roboto"/>
            </a:endParaRPr>
          </a:p>
          <a:p>
            <a:pPr indent="-177800" lvl="2" marL="863600" marR="0" rtl="0" algn="l">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FaultRules</a:t>
            </a:r>
            <a:endParaRPr b="0" i="0" sz="1200" u="none" cap="none" strike="noStrike">
              <a:solidFill>
                <a:srgbClr val="666666"/>
              </a:solidFill>
              <a:latin typeface="Roboto"/>
              <a:ea typeface="Roboto"/>
              <a:cs typeface="Roboto"/>
              <a:sym typeface="Roboto"/>
            </a:endParaRPr>
          </a:p>
          <a:p>
            <a:pPr indent="-177800" lvl="2" marL="863600" marR="0" rtl="0" algn="l">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Flows</a:t>
            </a:r>
            <a:endParaRPr sz="1100">
              <a:solidFill>
                <a:srgbClr val="666666"/>
              </a:solidFill>
              <a:latin typeface="Roboto"/>
              <a:ea typeface="Roboto"/>
              <a:cs typeface="Roboto"/>
              <a:sym typeface="Roboto"/>
            </a:endParaRPr>
          </a:p>
          <a:p>
            <a:pPr indent="-177800" lvl="3" marL="1206500" marR="0" rtl="0" algn="l">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PreFlow </a:t>
            </a:r>
            <a:endParaRPr sz="1100">
              <a:solidFill>
                <a:srgbClr val="666666"/>
              </a:solidFill>
              <a:latin typeface="Roboto"/>
              <a:ea typeface="Roboto"/>
              <a:cs typeface="Roboto"/>
              <a:sym typeface="Roboto"/>
            </a:endParaRPr>
          </a:p>
          <a:p>
            <a:pPr indent="-177800" lvl="3" marL="1206500" marR="0" rtl="0" algn="l">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Conditional Flow </a:t>
            </a:r>
            <a:endParaRPr sz="1100">
              <a:solidFill>
                <a:srgbClr val="666666"/>
              </a:solidFill>
              <a:latin typeface="Roboto"/>
              <a:ea typeface="Roboto"/>
              <a:cs typeface="Roboto"/>
              <a:sym typeface="Roboto"/>
            </a:endParaRPr>
          </a:p>
          <a:p>
            <a:pPr indent="-177800" lvl="3" marL="1206500" marR="0" rtl="0" algn="l">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Post</a:t>
            </a:r>
            <a:r>
              <a:rPr lang="en-US" sz="1200">
                <a:solidFill>
                  <a:srgbClr val="666666"/>
                </a:solidFill>
                <a:latin typeface="Roboto"/>
                <a:ea typeface="Roboto"/>
                <a:cs typeface="Roboto"/>
                <a:sym typeface="Roboto"/>
              </a:rPr>
              <a:t>Flow</a:t>
            </a:r>
            <a:endParaRPr b="0" i="0" sz="1200" u="none" cap="none" strike="noStrike">
              <a:solidFill>
                <a:srgbClr val="666666"/>
              </a:solidFill>
              <a:latin typeface="Roboto"/>
              <a:ea typeface="Roboto"/>
              <a:cs typeface="Roboto"/>
              <a:sym typeface="Roboto"/>
            </a:endParaRPr>
          </a:p>
          <a:p>
            <a:pPr indent="-177800" lvl="2" marL="863600" marR="0" rtl="0" algn="l">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Connection</a:t>
            </a:r>
            <a:endParaRPr sz="1100">
              <a:solidFill>
                <a:srgbClr val="666666"/>
              </a:solidFill>
              <a:latin typeface="Roboto"/>
              <a:ea typeface="Roboto"/>
              <a:cs typeface="Roboto"/>
              <a:sym typeface="Roboto"/>
            </a:endParaRPr>
          </a:p>
          <a:p>
            <a:pPr indent="-177800" lvl="2" marL="863600" marR="0" rtl="0" algn="l">
              <a:spcBef>
                <a:spcPts val="200"/>
              </a:spcBef>
              <a:spcAft>
                <a:spcPts val="0"/>
              </a:spcAft>
              <a:buClr>
                <a:srgbClr val="666666"/>
              </a:buClr>
              <a:buSzPts val="1200"/>
              <a:buFont typeface="Roboto"/>
              <a:buChar char="•"/>
            </a:pPr>
            <a:r>
              <a:rPr b="0" i="0" lang="en-US" sz="1200" u="none" cap="none" strike="noStrike">
                <a:solidFill>
                  <a:srgbClr val="666666"/>
                </a:solidFill>
                <a:latin typeface="Roboto"/>
                <a:ea typeface="Roboto"/>
                <a:cs typeface="Roboto"/>
                <a:sym typeface="Roboto"/>
              </a:rPr>
              <a:t>LoadBalancer</a:t>
            </a:r>
            <a:endParaRPr b="0" i="0" sz="1200" u="none" cap="none" strike="noStrike">
              <a:solidFill>
                <a:srgbClr val="666666"/>
              </a:solidFill>
              <a:latin typeface="Roboto"/>
              <a:ea typeface="Roboto"/>
              <a:cs typeface="Roboto"/>
              <a:sym typeface="Roboto"/>
            </a:endParaRPr>
          </a:p>
          <a:p>
            <a:pPr indent="-152400" lvl="0" marL="254000" marR="0" rtl="0" algn="l">
              <a:spcBef>
                <a:spcPts val="300"/>
              </a:spcBef>
              <a:spcAft>
                <a:spcPts val="0"/>
              </a:spcAft>
              <a:buClr>
                <a:schemeClr val="dk1"/>
              </a:buClr>
              <a:buSzPts val="1500"/>
              <a:buFont typeface="Arial"/>
              <a:buNone/>
            </a:pPr>
            <a:r>
              <a:t/>
            </a:r>
            <a:endParaRPr b="0" i="0" sz="1500">
              <a:solidFill>
                <a:srgbClr val="666666"/>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82"/>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HTTP Health Checks</a:t>
            </a:r>
            <a:endParaRPr b="0" i="0" sz="2600" u="none" cap="none" strike="noStrike">
              <a:solidFill>
                <a:srgbClr val="666666"/>
              </a:solidFill>
              <a:latin typeface="Roboto"/>
              <a:ea typeface="Roboto"/>
              <a:cs typeface="Roboto"/>
              <a:sym typeface="Roboto"/>
            </a:endParaRPr>
          </a:p>
        </p:txBody>
      </p:sp>
      <p:pic>
        <p:nvPicPr>
          <p:cNvPr descr="code9.png" id="658" name="Google Shape;658;p82"/>
          <p:cNvPicPr preferRelativeResize="0"/>
          <p:nvPr/>
        </p:nvPicPr>
        <p:blipFill rotWithShape="1">
          <a:blip r:embed="rId3">
            <a:alphaModFix/>
          </a:blip>
          <a:srcRect b="0" l="0" r="0" t="0"/>
          <a:stretch/>
        </p:blipFill>
        <p:spPr>
          <a:xfrm>
            <a:off x="1777275" y="823925"/>
            <a:ext cx="5721000" cy="3899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83"/>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Fault Rules</a:t>
            </a:r>
            <a:endParaRPr b="0" i="0" sz="2600" u="none" cap="none" strike="noStrike">
              <a:solidFill>
                <a:srgbClr val="666666"/>
              </a:solidFill>
              <a:latin typeface="Roboto"/>
              <a:ea typeface="Roboto"/>
              <a:cs typeface="Roboto"/>
              <a:sym typeface="Roboto"/>
            </a:endParaRPr>
          </a:p>
        </p:txBody>
      </p:sp>
      <p:pic>
        <p:nvPicPr>
          <p:cNvPr id="665" name="Google Shape;665;p83"/>
          <p:cNvPicPr preferRelativeResize="0"/>
          <p:nvPr/>
        </p:nvPicPr>
        <p:blipFill rotWithShape="1">
          <a:blip r:embed="rId3">
            <a:alphaModFix/>
          </a:blip>
          <a:srcRect b="0" l="0" r="0" t="0"/>
          <a:stretch/>
        </p:blipFill>
        <p:spPr>
          <a:xfrm>
            <a:off x="66745" y="1133475"/>
            <a:ext cx="9010500" cy="2876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84"/>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Fault Rules</a:t>
            </a:r>
            <a:endParaRPr b="0" i="0" sz="2600" u="none" cap="none" strike="noStrike">
              <a:solidFill>
                <a:srgbClr val="666666"/>
              </a:solidFill>
              <a:latin typeface="Roboto"/>
              <a:ea typeface="Roboto"/>
              <a:cs typeface="Roboto"/>
              <a:sym typeface="Roboto"/>
            </a:endParaRPr>
          </a:p>
        </p:txBody>
      </p:sp>
      <p:pic>
        <p:nvPicPr>
          <p:cNvPr descr="code10.png" id="671" name="Google Shape;671;p84"/>
          <p:cNvPicPr preferRelativeResize="0"/>
          <p:nvPr/>
        </p:nvPicPr>
        <p:blipFill rotWithShape="1">
          <a:blip r:embed="rId3">
            <a:alphaModFix/>
          </a:blip>
          <a:srcRect b="0" l="0" r="0" t="0"/>
          <a:stretch/>
        </p:blipFill>
        <p:spPr>
          <a:xfrm>
            <a:off x="874125" y="802475"/>
            <a:ext cx="7855800" cy="3848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85"/>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Advanced Endpoint Properties For Proxy</a:t>
            </a:r>
            <a:endParaRPr b="0" i="0" sz="2600" u="none" cap="none" strike="noStrike">
              <a:solidFill>
                <a:srgbClr val="666666"/>
              </a:solidFill>
              <a:latin typeface="Roboto"/>
              <a:ea typeface="Roboto"/>
              <a:cs typeface="Roboto"/>
              <a:sym typeface="Roboto"/>
            </a:endParaRPr>
          </a:p>
        </p:txBody>
      </p:sp>
      <p:sp>
        <p:nvSpPr>
          <p:cNvPr id="678" name="Google Shape;678;p85"/>
          <p:cNvSpPr txBox="1"/>
          <p:nvPr>
            <p:ph idx="4294967295" type="body"/>
          </p:nvPr>
        </p:nvSpPr>
        <p:spPr>
          <a:xfrm>
            <a:off x="358580" y="937919"/>
            <a:ext cx="7798500" cy="3527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Font typeface="Arial"/>
              <a:buNone/>
            </a:pPr>
            <a:r>
              <a:rPr b="0" i="0" lang="en-US" sz="1400" u="none" cap="none" strike="noStrike">
                <a:solidFill>
                  <a:srgbClr val="666666"/>
                </a:solidFill>
                <a:latin typeface="Roboto"/>
                <a:ea typeface="Roboto"/>
                <a:cs typeface="Roboto"/>
                <a:sym typeface="Roboto"/>
              </a:rPr>
              <a:t>In addition to the standard endpoint configurations there are some properties to control advanced functionality.</a:t>
            </a:r>
            <a:endParaRPr sz="1400">
              <a:solidFill>
                <a:srgbClr val="666666"/>
              </a:solidFill>
              <a:latin typeface="Roboto"/>
              <a:ea typeface="Roboto"/>
              <a:cs typeface="Roboto"/>
              <a:sym typeface="Roboto"/>
            </a:endParaRPr>
          </a:p>
          <a:p>
            <a:pPr indent="0" lvl="0" marL="0" marR="0" rtl="0" algn="l">
              <a:spcBef>
                <a:spcPts val="300"/>
              </a:spcBef>
              <a:spcAft>
                <a:spcPts val="0"/>
              </a:spcAft>
              <a:buClr>
                <a:schemeClr val="dk1"/>
              </a:buClr>
              <a:buFont typeface="Arial"/>
              <a:buNone/>
            </a:pPr>
            <a:r>
              <a:t/>
            </a:r>
            <a:endParaRPr b="0" i="0" sz="1500" u="none" cap="none" strike="noStrike">
              <a:solidFill>
                <a:schemeClr val="dk1"/>
              </a:solidFill>
              <a:latin typeface="Roboto"/>
              <a:ea typeface="Roboto"/>
              <a:cs typeface="Roboto"/>
              <a:sym typeface="Roboto"/>
            </a:endParaRPr>
          </a:p>
          <a:p>
            <a:pPr indent="0" lvl="0" marL="0" marR="0" rtl="0" algn="l">
              <a:spcBef>
                <a:spcPts val="300"/>
              </a:spcBef>
              <a:spcAft>
                <a:spcPts val="0"/>
              </a:spcAft>
              <a:buClr>
                <a:schemeClr val="dk1"/>
              </a:buClr>
              <a:buFont typeface="Arial"/>
              <a:buNone/>
            </a:pPr>
            <a:r>
              <a:rPr b="1" i="0" lang="en-US" sz="1500" u="none" cap="none" strike="noStrike">
                <a:solidFill>
                  <a:srgbClr val="666666"/>
                </a:solidFill>
                <a:latin typeface="Roboto"/>
                <a:ea typeface="Roboto"/>
                <a:cs typeface="Roboto"/>
                <a:sym typeface="Roboto"/>
              </a:rPr>
              <a:t>&lt;HTTPProxyConnection&gt;</a:t>
            </a:r>
            <a:endParaRPr>
              <a:solidFill>
                <a:srgbClr val="666666"/>
              </a:solidFill>
              <a:latin typeface="Roboto"/>
              <a:ea typeface="Roboto"/>
              <a:cs typeface="Roboto"/>
              <a:sym typeface="Roboto"/>
            </a:endParaRPr>
          </a:p>
          <a:p>
            <a:pPr indent="0" lvl="0" marL="0" marR="0" rtl="0" algn="l">
              <a:spcBef>
                <a:spcPts val="300"/>
              </a:spcBef>
              <a:spcAft>
                <a:spcPts val="0"/>
              </a:spcAft>
              <a:buClr>
                <a:schemeClr val="dk1"/>
              </a:buClr>
              <a:buFont typeface="Arial"/>
              <a:buNone/>
            </a:pPr>
            <a:r>
              <a:t/>
            </a:r>
            <a:endParaRPr b="1" i="0" sz="1500" u="none" cap="none" strike="noStrike">
              <a:solidFill>
                <a:srgbClr val="FF0000"/>
              </a:solidFill>
              <a:latin typeface="Helvetica Neue"/>
              <a:ea typeface="Helvetica Neue"/>
              <a:cs typeface="Helvetica Neue"/>
              <a:sym typeface="Helvetica Neue"/>
            </a:endParaRPr>
          </a:p>
          <a:p>
            <a:pPr indent="-152400" lvl="0" marL="177800" marR="0" rtl="0" algn="l">
              <a:spcBef>
                <a:spcPts val="300"/>
              </a:spcBef>
              <a:spcAft>
                <a:spcPts val="0"/>
              </a:spcAft>
              <a:buClr>
                <a:srgbClr val="666666"/>
              </a:buClr>
              <a:buSzPts val="1200"/>
              <a:buFont typeface="Roboto"/>
              <a:buChar char="•"/>
            </a:pPr>
            <a:r>
              <a:rPr b="1" i="0" lang="en-US" sz="1200" u="none" cap="none" strike="noStrike">
                <a:solidFill>
                  <a:srgbClr val="666666"/>
                </a:solidFill>
                <a:latin typeface="Roboto"/>
                <a:ea typeface="Roboto"/>
                <a:cs typeface="Roboto"/>
                <a:sym typeface="Roboto"/>
              </a:rPr>
              <a:t>request.streaming.enabled</a:t>
            </a:r>
            <a:r>
              <a:rPr b="0" i="0" lang="en-US" sz="1200" u="none" cap="none" strike="noStrike">
                <a:solidFill>
                  <a:srgbClr val="666666"/>
                </a:solidFill>
                <a:latin typeface="Roboto"/>
                <a:ea typeface="Roboto"/>
                <a:cs typeface="Roboto"/>
                <a:sym typeface="Roboto"/>
              </a:rPr>
              <a:t> – if the payload will not be read or updated during the proxy processing, you can enable to to avoid payload buffer size limits</a:t>
            </a:r>
            <a:endParaRPr sz="1200">
              <a:solidFill>
                <a:srgbClr val="666666"/>
              </a:solidFill>
              <a:latin typeface="Roboto"/>
              <a:ea typeface="Roboto"/>
              <a:cs typeface="Roboto"/>
              <a:sym typeface="Roboto"/>
            </a:endParaRPr>
          </a:p>
          <a:p>
            <a:pPr indent="-152400" lvl="0" marL="177800" marR="0" rtl="0" algn="l">
              <a:spcBef>
                <a:spcPts val="300"/>
              </a:spcBef>
              <a:spcAft>
                <a:spcPts val="1600"/>
              </a:spcAft>
              <a:buClr>
                <a:srgbClr val="666666"/>
              </a:buClr>
              <a:buSzPts val="1200"/>
              <a:buFont typeface="Roboto"/>
              <a:buChar char="•"/>
            </a:pPr>
            <a:r>
              <a:rPr b="1" i="0" lang="en-US" sz="1200" u="none" cap="none" strike="noStrike">
                <a:solidFill>
                  <a:srgbClr val="666666"/>
                </a:solidFill>
                <a:latin typeface="Roboto"/>
                <a:ea typeface="Roboto"/>
                <a:cs typeface="Roboto"/>
                <a:sym typeface="Roboto"/>
              </a:rPr>
              <a:t>response.streaming.enabled</a:t>
            </a:r>
            <a:r>
              <a:rPr b="0" i="0" lang="en-US" sz="1200" u="none" cap="none" strike="noStrike">
                <a:solidFill>
                  <a:srgbClr val="666666"/>
                </a:solidFill>
                <a:latin typeface="Roboto"/>
                <a:ea typeface="Roboto"/>
                <a:cs typeface="Roboto"/>
                <a:sym typeface="Roboto"/>
              </a:rPr>
              <a:t> - if the payload will not be read or updated during the proxy processing, you can enable to to avoid payload buffer size limits</a:t>
            </a:r>
            <a:endParaRPr sz="1200">
              <a:solidFill>
                <a:srgbClr val="666666"/>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Google Shape;683;p86"/>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Advanced Endpoint Properties For Target</a:t>
            </a:r>
            <a:endParaRPr b="0" i="0" sz="2600" u="none" cap="none" strike="noStrike">
              <a:solidFill>
                <a:srgbClr val="666666"/>
              </a:solidFill>
              <a:latin typeface="Roboto"/>
              <a:ea typeface="Roboto"/>
              <a:cs typeface="Roboto"/>
              <a:sym typeface="Roboto"/>
            </a:endParaRPr>
          </a:p>
        </p:txBody>
      </p:sp>
      <p:sp>
        <p:nvSpPr>
          <p:cNvPr id="684" name="Google Shape;684;p86"/>
          <p:cNvSpPr txBox="1"/>
          <p:nvPr>
            <p:ph idx="4294967295" type="body"/>
          </p:nvPr>
        </p:nvSpPr>
        <p:spPr>
          <a:xfrm>
            <a:off x="358580" y="861719"/>
            <a:ext cx="7798500" cy="3904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chemeClr val="dk1"/>
              </a:buClr>
              <a:buFont typeface="Arial"/>
              <a:buNone/>
            </a:pPr>
            <a:r>
              <a:rPr b="1" i="0" lang="en-US" sz="1500" u="none" cap="none" strike="noStrike">
                <a:solidFill>
                  <a:srgbClr val="666666"/>
                </a:solidFill>
                <a:latin typeface="Roboto"/>
                <a:ea typeface="Roboto"/>
                <a:cs typeface="Roboto"/>
                <a:sym typeface="Roboto"/>
              </a:rPr>
              <a:t>&lt;HTTPTargetConnection&gt;</a:t>
            </a:r>
            <a:endParaRPr>
              <a:solidFill>
                <a:srgbClr val="666666"/>
              </a:solidFill>
              <a:latin typeface="Roboto"/>
              <a:ea typeface="Roboto"/>
              <a:cs typeface="Roboto"/>
              <a:sym typeface="Roboto"/>
            </a:endParaRPr>
          </a:p>
          <a:p>
            <a:pPr indent="0" lvl="0" marL="0" marR="0" rtl="0" algn="l">
              <a:spcBef>
                <a:spcPts val="300"/>
              </a:spcBef>
              <a:spcAft>
                <a:spcPts val="0"/>
              </a:spcAft>
              <a:buClr>
                <a:schemeClr val="dk1"/>
              </a:buClr>
              <a:buFont typeface="Arial"/>
              <a:buNone/>
            </a:pPr>
            <a:r>
              <a:t/>
            </a:r>
            <a:endParaRPr b="1" i="0" sz="1500" u="none" cap="none" strike="noStrike">
              <a:solidFill>
                <a:srgbClr val="FF0000"/>
              </a:solidFill>
              <a:latin typeface="Helvetica Neue"/>
              <a:ea typeface="Helvetica Neue"/>
              <a:cs typeface="Helvetica Neue"/>
              <a:sym typeface="Helvetica Neue"/>
            </a:endParaRPr>
          </a:p>
          <a:p>
            <a:pPr indent="-152400" lvl="0" marL="177800" marR="0" rtl="0" algn="l">
              <a:spcBef>
                <a:spcPts val="300"/>
              </a:spcBef>
              <a:spcAft>
                <a:spcPts val="0"/>
              </a:spcAft>
              <a:buClr>
                <a:srgbClr val="666666"/>
              </a:buClr>
              <a:buSzPts val="1200"/>
              <a:buFont typeface="Roboto"/>
              <a:buChar char="•"/>
            </a:pPr>
            <a:r>
              <a:rPr b="1" i="0" lang="en-US" sz="1200" u="none" cap="none" strike="noStrike">
                <a:solidFill>
                  <a:srgbClr val="666666"/>
                </a:solidFill>
                <a:latin typeface="Roboto"/>
                <a:ea typeface="Roboto"/>
                <a:cs typeface="Roboto"/>
                <a:sym typeface="Roboto"/>
              </a:rPr>
              <a:t>connect.timeout.millis</a:t>
            </a:r>
            <a:r>
              <a:rPr b="0" i="0" lang="en-US" sz="1200" u="none" cap="none" strike="noStrike">
                <a:solidFill>
                  <a:srgbClr val="666666"/>
                </a:solidFill>
                <a:latin typeface="Roboto"/>
                <a:ea typeface="Roboto"/>
                <a:cs typeface="Roboto"/>
                <a:sym typeface="Roboto"/>
              </a:rPr>
              <a:t> – this is used to set the connection timeout for backend connections (in ms). Defaults to 60000 (1 min) and highly recommended to lower</a:t>
            </a:r>
            <a:endParaRPr sz="1200">
              <a:solidFill>
                <a:srgbClr val="666666"/>
              </a:solidFill>
              <a:latin typeface="Roboto"/>
              <a:ea typeface="Roboto"/>
              <a:cs typeface="Roboto"/>
              <a:sym typeface="Roboto"/>
            </a:endParaRPr>
          </a:p>
          <a:p>
            <a:pPr indent="-152400" lvl="0" marL="177800" marR="0" rtl="0" algn="l">
              <a:spcBef>
                <a:spcPts val="300"/>
              </a:spcBef>
              <a:spcAft>
                <a:spcPts val="0"/>
              </a:spcAft>
              <a:buClr>
                <a:srgbClr val="666666"/>
              </a:buClr>
              <a:buSzPts val="1200"/>
              <a:buFont typeface="Roboto"/>
              <a:buChar char="•"/>
            </a:pPr>
            <a:r>
              <a:rPr b="1" i="0" lang="en-US" sz="1200" u="none" cap="none" strike="noStrike">
                <a:solidFill>
                  <a:srgbClr val="666666"/>
                </a:solidFill>
                <a:latin typeface="Roboto"/>
                <a:ea typeface="Roboto"/>
                <a:cs typeface="Roboto"/>
                <a:sym typeface="Roboto"/>
              </a:rPr>
              <a:t>io.timeout.millis</a:t>
            </a:r>
            <a:r>
              <a:rPr b="0" i="0" lang="en-US" sz="1200" u="none" cap="none" strike="noStrike">
                <a:solidFill>
                  <a:srgbClr val="666666"/>
                </a:solidFill>
                <a:latin typeface="Roboto"/>
                <a:ea typeface="Roboto"/>
                <a:cs typeface="Roboto"/>
                <a:sym typeface="Roboto"/>
              </a:rPr>
              <a:t> – this is used to set the response read timeout (waiting for response from backend). Defaults to 120000 (2 min) and extremely encouraged to reduce to optimize connection handling in the event that a backend service is degraded.</a:t>
            </a:r>
            <a:endParaRPr sz="1200">
              <a:solidFill>
                <a:srgbClr val="666666"/>
              </a:solidFill>
              <a:latin typeface="Roboto"/>
              <a:ea typeface="Roboto"/>
              <a:cs typeface="Roboto"/>
              <a:sym typeface="Roboto"/>
            </a:endParaRPr>
          </a:p>
          <a:p>
            <a:pPr indent="-152400" lvl="0" marL="177800" marR="0" rtl="0" algn="l">
              <a:spcBef>
                <a:spcPts val="300"/>
              </a:spcBef>
              <a:spcAft>
                <a:spcPts val="0"/>
              </a:spcAft>
              <a:buClr>
                <a:srgbClr val="666666"/>
              </a:buClr>
              <a:buSzPts val="1200"/>
              <a:buFont typeface="Roboto"/>
              <a:buChar char="•"/>
            </a:pPr>
            <a:r>
              <a:rPr b="1" i="0" lang="en-US" sz="1200" u="none" cap="none" strike="noStrike">
                <a:solidFill>
                  <a:srgbClr val="666666"/>
                </a:solidFill>
                <a:latin typeface="Roboto"/>
                <a:ea typeface="Roboto"/>
                <a:cs typeface="Roboto"/>
                <a:sym typeface="Roboto"/>
              </a:rPr>
              <a:t>request.streaming.enabled</a:t>
            </a:r>
            <a:r>
              <a:rPr b="0" i="0" lang="en-US" sz="1200" u="none" cap="none" strike="noStrike">
                <a:solidFill>
                  <a:srgbClr val="666666"/>
                </a:solidFill>
                <a:latin typeface="Roboto"/>
                <a:ea typeface="Roboto"/>
                <a:cs typeface="Roboto"/>
                <a:sym typeface="Roboto"/>
              </a:rPr>
              <a:t> - if the payload will not be read or updated during the target processing, you can enable to avoid payload buffer size limits</a:t>
            </a:r>
            <a:endParaRPr sz="1200">
              <a:solidFill>
                <a:srgbClr val="666666"/>
              </a:solidFill>
              <a:latin typeface="Roboto"/>
              <a:ea typeface="Roboto"/>
              <a:cs typeface="Roboto"/>
              <a:sym typeface="Roboto"/>
            </a:endParaRPr>
          </a:p>
          <a:p>
            <a:pPr indent="-152400" lvl="0" marL="177800" marR="0" rtl="0" algn="l">
              <a:spcBef>
                <a:spcPts val="300"/>
              </a:spcBef>
              <a:spcAft>
                <a:spcPts val="0"/>
              </a:spcAft>
              <a:buClr>
                <a:srgbClr val="666666"/>
              </a:buClr>
              <a:buSzPts val="1200"/>
              <a:buFont typeface="Roboto"/>
              <a:buChar char="•"/>
            </a:pPr>
            <a:r>
              <a:rPr b="1" i="0" lang="en-US" sz="1200" u="none" cap="none" strike="noStrike">
                <a:solidFill>
                  <a:srgbClr val="666666"/>
                </a:solidFill>
                <a:latin typeface="Roboto"/>
                <a:ea typeface="Roboto"/>
                <a:cs typeface="Roboto"/>
                <a:sym typeface="Roboto"/>
              </a:rPr>
              <a:t>response.streaming.enabled</a:t>
            </a:r>
            <a:r>
              <a:rPr b="0" i="0" lang="en-US" sz="1200" u="none" cap="none" strike="noStrike">
                <a:solidFill>
                  <a:srgbClr val="666666"/>
                </a:solidFill>
                <a:latin typeface="Roboto"/>
                <a:ea typeface="Roboto"/>
                <a:cs typeface="Roboto"/>
                <a:sym typeface="Roboto"/>
              </a:rPr>
              <a:t> - if the payload will not be read or updated during the target processing, you can enable to to avoid payload buffer size limits</a:t>
            </a:r>
            <a:endParaRPr sz="1200">
              <a:solidFill>
                <a:srgbClr val="666666"/>
              </a:solidFill>
              <a:latin typeface="Roboto"/>
              <a:ea typeface="Roboto"/>
              <a:cs typeface="Roboto"/>
              <a:sym typeface="Roboto"/>
            </a:endParaRPr>
          </a:p>
          <a:p>
            <a:pPr indent="-152400" lvl="0" marL="177800" marR="0" rtl="0" algn="l">
              <a:spcBef>
                <a:spcPts val="300"/>
              </a:spcBef>
              <a:spcAft>
                <a:spcPts val="1600"/>
              </a:spcAft>
              <a:buClr>
                <a:srgbClr val="666666"/>
              </a:buClr>
              <a:buSzPts val="1200"/>
              <a:buFont typeface="Roboto"/>
              <a:buChar char="•"/>
            </a:pPr>
            <a:r>
              <a:rPr b="1" i="0" lang="en-US" sz="1200" u="none" cap="none" strike="noStrike">
                <a:solidFill>
                  <a:srgbClr val="666666"/>
                </a:solidFill>
                <a:latin typeface="Roboto"/>
                <a:ea typeface="Roboto"/>
                <a:cs typeface="Roboto"/>
                <a:sym typeface="Roboto"/>
              </a:rPr>
              <a:t>success.codes</a:t>
            </a:r>
            <a:r>
              <a:rPr b="0" i="0" lang="en-US" sz="1200" u="none" cap="none" strike="noStrike">
                <a:solidFill>
                  <a:srgbClr val="666666"/>
                </a:solidFill>
                <a:latin typeface="Roboto"/>
                <a:ea typeface="Roboto"/>
                <a:cs typeface="Roboto"/>
                <a:sym typeface="Roboto"/>
              </a:rPr>
              <a:t> – this property is used to set the response status codes that are treated as ‘success’. Defaults to 1XX,2XX,3XX. This is a helpful configuration when you want to access 4XX responses are success to continue response flow processing</a:t>
            </a:r>
            <a:endParaRPr sz="1200">
              <a:solidFill>
                <a:srgbClr val="666666"/>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285F4"/>
        </a:solidFill>
      </p:bgPr>
    </p:bg>
    <p:spTree>
      <p:nvGrpSpPr>
        <p:cNvPr id="688" name="Shape 688"/>
        <p:cNvGrpSpPr/>
        <p:nvPr/>
      </p:nvGrpSpPr>
      <p:grpSpPr>
        <a:xfrm>
          <a:off x="0" y="0"/>
          <a:ext cx="0" cy="0"/>
          <a:chOff x="0" y="0"/>
          <a:chExt cx="0" cy="0"/>
        </a:xfrm>
      </p:grpSpPr>
      <p:sp>
        <p:nvSpPr>
          <p:cNvPr id="689" name="Google Shape;689;p87"/>
          <p:cNvSpPr txBox="1"/>
          <p:nvPr/>
        </p:nvSpPr>
        <p:spPr>
          <a:xfrm>
            <a:off x="0" y="2020650"/>
            <a:ext cx="9144000" cy="11022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100"/>
              <a:buNone/>
            </a:pPr>
            <a:r>
              <a:rPr lang="en-US" sz="6000">
                <a:solidFill>
                  <a:srgbClr val="F2F2F2"/>
                </a:solidFill>
                <a:latin typeface="Roboto"/>
                <a:ea typeface="Roboto"/>
                <a:cs typeface="Roboto"/>
                <a:sym typeface="Roboto"/>
              </a:rPr>
              <a:t>THANK YOU</a:t>
            </a:r>
            <a:endParaRPr sz="6000">
              <a:solidFill>
                <a:srgbClr val="F2F2F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65"/>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Platform Entities</a:t>
            </a:r>
            <a:endParaRPr b="0" i="0" sz="2600" u="none" cap="none" strike="noStrike">
              <a:solidFill>
                <a:srgbClr val="666666"/>
              </a:solidFill>
              <a:latin typeface="Roboto"/>
              <a:ea typeface="Roboto"/>
              <a:cs typeface="Roboto"/>
              <a:sym typeface="Roboto"/>
            </a:endParaRPr>
          </a:p>
        </p:txBody>
      </p:sp>
      <p:pic>
        <p:nvPicPr>
          <p:cNvPr id="520" name="Google Shape;520;p65"/>
          <p:cNvPicPr preferRelativeResize="0"/>
          <p:nvPr/>
        </p:nvPicPr>
        <p:blipFill rotWithShape="1">
          <a:blip r:embed="rId3">
            <a:alphaModFix/>
          </a:blip>
          <a:srcRect b="0" l="0" r="0" t="0"/>
          <a:stretch/>
        </p:blipFill>
        <p:spPr>
          <a:xfrm>
            <a:off x="4350602" y="704363"/>
            <a:ext cx="4717200" cy="413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66"/>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API Proxies</a:t>
            </a:r>
            <a:endParaRPr b="0" i="0" sz="2600" u="none" cap="none" strike="noStrike">
              <a:solidFill>
                <a:srgbClr val="666666"/>
              </a:solidFill>
              <a:latin typeface="Roboto"/>
              <a:ea typeface="Roboto"/>
              <a:cs typeface="Roboto"/>
              <a:sym typeface="Roboto"/>
            </a:endParaRPr>
          </a:p>
        </p:txBody>
      </p:sp>
      <p:pic>
        <p:nvPicPr>
          <p:cNvPr id="527" name="Google Shape;527;p66"/>
          <p:cNvPicPr preferRelativeResize="0"/>
          <p:nvPr/>
        </p:nvPicPr>
        <p:blipFill rotWithShape="1">
          <a:blip r:embed="rId3">
            <a:alphaModFix/>
          </a:blip>
          <a:srcRect b="0" l="0" r="0" t="0"/>
          <a:stretch/>
        </p:blipFill>
        <p:spPr>
          <a:xfrm>
            <a:off x="4328859" y="704291"/>
            <a:ext cx="4700700" cy="404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67"/>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US" sz="2600">
                <a:solidFill>
                  <a:srgbClr val="666666"/>
                </a:solidFill>
                <a:latin typeface="Roboto"/>
                <a:ea typeface="Roboto"/>
                <a:cs typeface="Roboto"/>
                <a:sym typeface="Roboto"/>
              </a:rPr>
              <a:t>Proxy Endpoint</a:t>
            </a:r>
            <a:endParaRPr b="0" i="0" sz="2600" u="none" cap="none" strike="noStrike">
              <a:solidFill>
                <a:srgbClr val="666666"/>
              </a:solidFill>
              <a:latin typeface="Roboto"/>
              <a:ea typeface="Roboto"/>
              <a:cs typeface="Roboto"/>
              <a:sym typeface="Roboto"/>
            </a:endParaRPr>
          </a:p>
        </p:txBody>
      </p:sp>
      <p:pic>
        <p:nvPicPr>
          <p:cNvPr id="534" name="Google Shape;534;p67"/>
          <p:cNvPicPr preferRelativeResize="0"/>
          <p:nvPr/>
        </p:nvPicPr>
        <p:blipFill rotWithShape="1">
          <a:blip r:embed="rId3">
            <a:alphaModFix/>
          </a:blip>
          <a:srcRect b="0" l="0" r="0" t="0"/>
          <a:stretch/>
        </p:blipFill>
        <p:spPr>
          <a:xfrm>
            <a:off x="4554625" y="364700"/>
            <a:ext cx="4126200" cy="4337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68"/>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Proxy Endpoint Example</a:t>
            </a:r>
            <a:endParaRPr b="0" i="0" sz="2600" u="none" cap="none" strike="noStrike">
              <a:solidFill>
                <a:srgbClr val="666666"/>
              </a:solidFill>
              <a:latin typeface="Roboto"/>
              <a:ea typeface="Roboto"/>
              <a:cs typeface="Roboto"/>
              <a:sym typeface="Roboto"/>
            </a:endParaRPr>
          </a:p>
        </p:txBody>
      </p:sp>
      <p:pic>
        <p:nvPicPr>
          <p:cNvPr descr="code1.png" id="541" name="Google Shape;541;p68"/>
          <p:cNvPicPr preferRelativeResize="0"/>
          <p:nvPr/>
        </p:nvPicPr>
        <p:blipFill rotWithShape="1">
          <a:blip r:embed="rId3">
            <a:alphaModFix/>
          </a:blip>
          <a:srcRect b="0" l="0" r="0" t="0"/>
          <a:stretch/>
        </p:blipFill>
        <p:spPr>
          <a:xfrm>
            <a:off x="1629694" y="709507"/>
            <a:ext cx="6488100" cy="40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69"/>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Virtual Hosts</a:t>
            </a:r>
            <a:endParaRPr b="0" i="0" sz="2600" u="none" cap="none" strike="noStrike">
              <a:solidFill>
                <a:srgbClr val="666666"/>
              </a:solidFill>
              <a:latin typeface="Roboto"/>
              <a:ea typeface="Roboto"/>
              <a:cs typeface="Roboto"/>
              <a:sym typeface="Roboto"/>
            </a:endParaRPr>
          </a:p>
        </p:txBody>
      </p:sp>
      <p:pic>
        <p:nvPicPr>
          <p:cNvPr id="548" name="Google Shape;548;p69"/>
          <p:cNvPicPr preferRelativeResize="0"/>
          <p:nvPr/>
        </p:nvPicPr>
        <p:blipFill rotWithShape="1">
          <a:blip r:embed="rId3">
            <a:alphaModFix/>
          </a:blip>
          <a:srcRect b="0" l="0" r="0" t="0"/>
          <a:stretch/>
        </p:blipFill>
        <p:spPr>
          <a:xfrm>
            <a:off x="1323658" y="893978"/>
            <a:ext cx="6574500" cy="368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70"/>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600" u="none" cap="none" strike="noStrike">
                <a:solidFill>
                  <a:srgbClr val="666666"/>
                </a:solidFill>
                <a:latin typeface="Roboto"/>
                <a:ea typeface="Roboto"/>
                <a:cs typeface="Roboto"/>
                <a:sym typeface="Roboto"/>
              </a:rPr>
              <a:t>Virtual Hosts</a:t>
            </a:r>
            <a:endParaRPr b="0" i="0" sz="2600" u="none" cap="none" strike="noStrike">
              <a:solidFill>
                <a:srgbClr val="666666"/>
              </a:solidFill>
              <a:latin typeface="Roboto"/>
              <a:ea typeface="Roboto"/>
              <a:cs typeface="Roboto"/>
              <a:sym typeface="Roboto"/>
            </a:endParaRPr>
          </a:p>
        </p:txBody>
      </p:sp>
      <p:pic>
        <p:nvPicPr>
          <p:cNvPr descr="code2.png" id="554" name="Google Shape;554;p70"/>
          <p:cNvPicPr preferRelativeResize="0"/>
          <p:nvPr>
            <p:ph idx="4294967295" type="body"/>
          </p:nvPr>
        </p:nvPicPr>
        <p:blipFill rotWithShape="1">
          <a:blip r:embed="rId3">
            <a:alphaModFix/>
          </a:blip>
          <a:srcRect b="0" l="0" r="0" t="0"/>
          <a:stretch/>
        </p:blipFill>
        <p:spPr>
          <a:xfrm>
            <a:off x="672775" y="1565850"/>
            <a:ext cx="7798500" cy="151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71"/>
          <p:cNvSpPr txBox="1"/>
          <p:nvPr>
            <p:ph idx="4294967295" type="title"/>
          </p:nvPr>
        </p:nvSpPr>
        <p:spPr>
          <a:xfrm>
            <a:off x="358580" y="198276"/>
            <a:ext cx="7798500" cy="5061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b="0" i="0" lang="en-US" sz="2700" u="none" cap="none" strike="noStrike">
                <a:solidFill>
                  <a:srgbClr val="666666"/>
                </a:solidFill>
                <a:latin typeface="Roboto"/>
                <a:ea typeface="Roboto"/>
                <a:cs typeface="Roboto"/>
                <a:sym typeface="Roboto"/>
              </a:rPr>
              <a:t>Policy Flows</a:t>
            </a:r>
            <a:endParaRPr b="0" i="0" sz="2700" u="none" cap="none" strike="noStrike">
              <a:solidFill>
                <a:srgbClr val="666666"/>
              </a:solidFill>
              <a:latin typeface="Roboto"/>
              <a:ea typeface="Roboto"/>
              <a:cs typeface="Roboto"/>
              <a:sym typeface="Roboto"/>
            </a:endParaRPr>
          </a:p>
        </p:txBody>
      </p:sp>
      <p:pic>
        <p:nvPicPr>
          <p:cNvPr descr="proxyflows.png" id="561" name="Google Shape;561;p71"/>
          <p:cNvPicPr preferRelativeResize="0"/>
          <p:nvPr>
            <p:ph idx="4294967295" type="body"/>
          </p:nvPr>
        </p:nvPicPr>
        <p:blipFill rotWithShape="1">
          <a:blip r:embed="rId3">
            <a:alphaModFix/>
          </a:blip>
          <a:srcRect b="-2367" l="0" r="0" t="-2377"/>
          <a:stretch/>
        </p:blipFill>
        <p:spPr>
          <a:xfrm>
            <a:off x="2887852" y="498227"/>
            <a:ext cx="4788300" cy="2166000"/>
          </a:xfrm>
          <a:prstGeom prst="rect">
            <a:avLst/>
          </a:prstGeom>
          <a:noFill/>
          <a:ln>
            <a:noFill/>
          </a:ln>
        </p:spPr>
      </p:pic>
      <p:pic>
        <p:nvPicPr>
          <p:cNvPr descr="flowpoints.png" id="562" name="Google Shape;562;p71"/>
          <p:cNvPicPr preferRelativeResize="0"/>
          <p:nvPr/>
        </p:nvPicPr>
        <p:blipFill rotWithShape="1">
          <a:blip r:embed="rId4">
            <a:alphaModFix/>
          </a:blip>
          <a:srcRect b="0" l="0" r="0" t="0"/>
          <a:stretch/>
        </p:blipFill>
        <p:spPr>
          <a:xfrm>
            <a:off x="2812000" y="2496575"/>
            <a:ext cx="4864200" cy="2389200"/>
          </a:xfrm>
          <a:prstGeom prst="rect">
            <a:avLst/>
          </a:prstGeom>
          <a:noFill/>
          <a:ln>
            <a:noFill/>
          </a:ln>
        </p:spPr>
      </p:pic>
      <p:grpSp>
        <p:nvGrpSpPr>
          <p:cNvPr id="563" name="Google Shape;563;p71"/>
          <p:cNvGrpSpPr/>
          <p:nvPr/>
        </p:nvGrpSpPr>
        <p:grpSpPr>
          <a:xfrm>
            <a:off x="3877898" y="915160"/>
            <a:ext cx="172264" cy="620167"/>
            <a:chOff x="3845628" y="1321813"/>
            <a:chExt cx="229441" cy="826890"/>
          </a:xfrm>
        </p:grpSpPr>
        <p:sp>
          <p:nvSpPr>
            <p:cNvPr id="564" name="Google Shape;564;p71"/>
            <p:cNvSpPr txBox="1"/>
            <p:nvPr/>
          </p:nvSpPr>
          <p:spPr>
            <a:xfrm>
              <a:off x="3845628" y="1321813"/>
              <a:ext cx="192300" cy="3219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US" sz="1100">
                  <a:solidFill>
                    <a:schemeClr val="dk2"/>
                  </a:solidFill>
                  <a:latin typeface="Helvetica Neue"/>
                  <a:ea typeface="Helvetica Neue"/>
                  <a:cs typeface="Helvetica Neue"/>
                  <a:sym typeface="Helvetica Neue"/>
                </a:rPr>
                <a:t>1</a:t>
              </a:r>
              <a:endParaRPr sz="1100"/>
            </a:p>
          </p:txBody>
        </p:sp>
        <p:sp>
          <p:nvSpPr>
            <p:cNvPr id="565" name="Google Shape;565;p71"/>
            <p:cNvSpPr txBox="1"/>
            <p:nvPr/>
          </p:nvSpPr>
          <p:spPr>
            <a:xfrm>
              <a:off x="3867469" y="1569173"/>
              <a:ext cx="192300" cy="3540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US" sz="1100">
                  <a:solidFill>
                    <a:schemeClr val="dk2"/>
                  </a:solidFill>
                  <a:latin typeface="Helvetica Neue"/>
                  <a:ea typeface="Helvetica Neue"/>
                  <a:cs typeface="Helvetica Neue"/>
                  <a:sym typeface="Helvetica Neue"/>
                </a:rPr>
                <a:t>2</a:t>
              </a:r>
              <a:endParaRPr sz="1100"/>
            </a:p>
          </p:txBody>
        </p:sp>
        <p:sp>
          <p:nvSpPr>
            <p:cNvPr id="566" name="Google Shape;566;p71"/>
            <p:cNvSpPr txBox="1"/>
            <p:nvPr/>
          </p:nvSpPr>
          <p:spPr>
            <a:xfrm>
              <a:off x="3867469" y="1794703"/>
              <a:ext cx="207600" cy="3540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US" sz="1100">
                  <a:solidFill>
                    <a:schemeClr val="dk2"/>
                  </a:solidFill>
                  <a:latin typeface="Helvetica Neue"/>
                  <a:ea typeface="Helvetica Neue"/>
                  <a:cs typeface="Helvetica Neue"/>
                  <a:sym typeface="Helvetica Neue"/>
                </a:rPr>
                <a:t>3</a:t>
              </a:r>
              <a:endParaRPr sz="1100"/>
            </a:p>
          </p:txBody>
        </p:sp>
      </p:grpSp>
      <p:grpSp>
        <p:nvGrpSpPr>
          <p:cNvPr id="567" name="Google Shape;567;p71"/>
          <p:cNvGrpSpPr/>
          <p:nvPr/>
        </p:nvGrpSpPr>
        <p:grpSpPr>
          <a:xfrm>
            <a:off x="6220131" y="895922"/>
            <a:ext cx="161380" cy="645442"/>
            <a:chOff x="6965278" y="1296163"/>
            <a:chExt cx="214944" cy="860590"/>
          </a:xfrm>
        </p:grpSpPr>
        <p:sp>
          <p:nvSpPr>
            <p:cNvPr id="568" name="Google Shape;568;p71"/>
            <p:cNvSpPr txBox="1"/>
            <p:nvPr/>
          </p:nvSpPr>
          <p:spPr>
            <a:xfrm>
              <a:off x="6965278" y="1296163"/>
              <a:ext cx="195000" cy="3540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US" sz="1100">
                  <a:solidFill>
                    <a:schemeClr val="dk2"/>
                  </a:solidFill>
                  <a:latin typeface="Helvetica Neue"/>
                  <a:ea typeface="Helvetica Neue"/>
                  <a:cs typeface="Helvetica Neue"/>
                  <a:sym typeface="Helvetica Neue"/>
                </a:rPr>
                <a:t>4</a:t>
              </a:r>
              <a:endParaRPr sz="1100">
                <a:solidFill>
                  <a:schemeClr val="dk2"/>
                </a:solidFill>
                <a:latin typeface="Helvetica Neue"/>
                <a:ea typeface="Helvetica Neue"/>
                <a:cs typeface="Helvetica Neue"/>
                <a:sym typeface="Helvetica Neue"/>
              </a:endParaRPr>
            </a:p>
          </p:txBody>
        </p:sp>
        <p:sp>
          <p:nvSpPr>
            <p:cNvPr id="569" name="Google Shape;569;p71"/>
            <p:cNvSpPr txBox="1"/>
            <p:nvPr/>
          </p:nvSpPr>
          <p:spPr>
            <a:xfrm>
              <a:off x="6975250" y="1543523"/>
              <a:ext cx="192300" cy="3540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US" sz="1100">
                  <a:solidFill>
                    <a:schemeClr val="dk2"/>
                  </a:solidFill>
                  <a:latin typeface="Helvetica Neue"/>
                  <a:ea typeface="Helvetica Neue"/>
                  <a:cs typeface="Helvetica Neue"/>
                  <a:sym typeface="Helvetica Neue"/>
                </a:rPr>
                <a:t>5</a:t>
              </a:r>
              <a:endParaRPr sz="1100">
                <a:solidFill>
                  <a:schemeClr val="dk2"/>
                </a:solidFill>
                <a:latin typeface="Helvetica Neue"/>
                <a:ea typeface="Helvetica Neue"/>
                <a:cs typeface="Helvetica Neue"/>
                <a:sym typeface="Helvetica Neue"/>
              </a:endParaRPr>
            </a:p>
          </p:txBody>
        </p:sp>
        <p:sp>
          <p:nvSpPr>
            <p:cNvPr id="570" name="Google Shape;570;p71"/>
            <p:cNvSpPr txBox="1"/>
            <p:nvPr/>
          </p:nvSpPr>
          <p:spPr>
            <a:xfrm>
              <a:off x="6985222" y="1802753"/>
              <a:ext cx="195000" cy="3540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US" sz="1100">
                  <a:solidFill>
                    <a:schemeClr val="dk2"/>
                  </a:solidFill>
                  <a:latin typeface="Helvetica Neue"/>
                  <a:ea typeface="Helvetica Neue"/>
                  <a:cs typeface="Helvetica Neue"/>
                  <a:sym typeface="Helvetica Neue"/>
                </a:rPr>
                <a:t>6</a:t>
              </a:r>
              <a:endParaRPr sz="1100">
                <a:solidFill>
                  <a:schemeClr val="dk2"/>
                </a:solidFill>
                <a:latin typeface="Helvetica Neue"/>
                <a:ea typeface="Helvetica Neue"/>
                <a:cs typeface="Helvetica Neue"/>
                <a:sym typeface="Helvetica Neue"/>
              </a:endParaRPr>
            </a:p>
          </p:txBody>
        </p:sp>
      </p:grpSp>
      <p:grpSp>
        <p:nvGrpSpPr>
          <p:cNvPr id="571" name="Google Shape;571;p71"/>
          <p:cNvGrpSpPr/>
          <p:nvPr/>
        </p:nvGrpSpPr>
        <p:grpSpPr>
          <a:xfrm>
            <a:off x="3866087" y="1652657"/>
            <a:ext cx="344617" cy="620167"/>
            <a:chOff x="3857497" y="1321813"/>
            <a:chExt cx="301872" cy="826890"/>
          </a:xfrm>
        </p:grpSpPr>
        <p:sp>
          <p:nvSpPr>
            <p:cNvPr id="572" name="Google Shape;572;p71"/>
            <p:cNvSpPr txBox="1"/>
            <p:nvPr/>
          </p:nvSpPr>
          <p:spPr>
            <a:xfrm>
              <a:off x="3857497" y="1321813"/>
              <a:ext cx="291900" cy="3540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US" sz="1100">
                  <a:solidFill>
                    <a:schemeClr val="dk2"/>
                  </a:solidFill>
                  <a:latin typeface="Helvetica Neue"/>
                  <a:ea typeface="Helvetica Neue"/>
                  <a:cs typeface="Helvetica Neue"/>
                  <a:sym typeface="Helvetica Neue"/>
                </a:rPr>
                <a:t>10</a:t>
              </a:r>
              <a:endParaRPr sz="1100"/>
            </a:p>
          </p:txBody>
        </p:sp>
        <p:sp>
          <p:nvSpPr>
            <p:cNvPr id="573" name="Google Shape;573;p71"/>
            <p:cNvSpPr txBox="1"/>
            <p:nvPr/>
          </p:nvSpPr>
          <p:spPr>
            <a:xfrm>
              <a:off x="3867469" y="1569173"/>
              <a:ext cx="291900" cy="3540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US" sz="1100">
                  <a:solidFill>
                    <a:schemeClr val="dk2"/>
                  </a:solidFill>
                  <a:latin typeface="Helvetica Neue"/>
                  <a:ea typeface="Helvetica Neue"/>
                  <a:cs typeface="Helvetica Neue"/>
                  <a:sym typeface="Helvetica Neue"/>
                </a:rPr>
                <a:t>11</a:t>
              </a:r>
              <a:endParaRPr sz="1100"/>
            </a:p>
          </p:txBody>
        </p:sp>
        <p:sp>
          <p:nvSpPr>
            <p:cNvPr id="574" name="Google Shape;574;p71"/>
            <p:cNvSpPr txBox="1"/>
            <p:nvPr/>
          </p:nvSpPr>
          <p:spPr>
            <a:xfrm>
              <a:off x="3867469" y="1794703"/>
              <a:ext cx="291900" cy="3540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US" sz="1100">
                  <a:solidFill>
                    <a:schemeClr val="dk2"/>
                  </a:solidFill>
                  <a:latin typeface="Helvetica Neue"/>
                  <a:ea typeface="Helvetica Neue"/>
                  <a:cs typeface="Helvetica Neue"/>
                  <a:sym typeface="Helvetica Neue"/>
                </a:rPr>
                <a:t>12</a:t>
              </a:r>
              <a:endParaRPr sz="1100"/>
            </a:p>
          </p:txBody>
        </p:sp>
      </p:grpSp>
      <p:grpSp>
        <p:nvGrpSpPr>
          <p:cNvPr id="575" name="Google Shape;575;p71"/>
          <p:cNvGrpSpPr/>
          <p:nvPr/>
        </p:nvGrpSpPr>
        <p:grpSpPr>
          <a:xfrm>
            <a:off x="6236473" y="1670440"/>
            <a:ext cx="155866" cy="620167"/>
            <a:chOff x="3867469" y="1321813"/>
            <a:chExt cx="207600" cy="826890"/>
          </a:xfrm>
        </p:grpSpPr>
        <p:sp>
          <p:nvSpPr>
            <p:cNvPr id="576" name="Google Shape;576;p71"/>
            <p:cNvSpPr txBox="1"/>
            <p:nvPr/>
          </p:nvSpPr>
          <p:spPr>
            <a:xfrm>
              <a:off x="3869366" y="1321813"/>
              <a:ext cx="192300" cy="3540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US" sz="1100">
                  <a:solidFill>
                    <a:schemeClr val="dk2"/>
                  </a:solidFill>
                  <a:latin typeface="Helvetica Neue"/>
                  <a:ea typeface="Helvetica Neue"/>
                  <a:cs typeface="Helvetica Neue"/>
                  <a:sym typeface="Helvetica Neue"/>
                </a:rPr>
                <a:t>7</a:t>
              </a:r>
              <a:endParaRPr sz="1100"/>
            </a:p>
          </p:txBody>
        </p:sp>
        <p:sp>
          <p:nvSpPr>
            <p:cNvPr id="577" name="Google Shape;577;p71"/>
            <p:cNvSpPr txBox="1"/>
            <p:nvPr/>
          </p:nvSpPr>
          <p:spPr>
            <a:xfrm>
              <a:off x="3867469" y="1569173"/>
              <a:ext cx="207600" cy="3540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US" sz="1100">
                  <a:solidFill>
                    <a:schemeClr val="dk2"/>
                  </a:solidFill>
                  <a:latin typeface="Helvetica Neue"/>
                  <a:ea typeface="Helvetica Neue"/>
                  <a:cs typeface="Helvetica Neue"/>
                  <a:sym typeface="Helvetica Neue"/>
                </a:rPr>
                <a:t>8</a:t>
              </a:r>
              <a:endParaRPr sz="1100"/>
            </a:p>
          </p:txBody>
        </p:sp>
        <p:sp>
          <p:nvSpPr>
            <p:cNvPr id="578" name="Google Shape;578;p71"/>
            <p:cNvSpPr txBox="1"/>
            <p:nvPr/>
          </p:nvSpPr>
          <p:spPr>
            <a:xfrm>
              <a:off x="3867469" y="1794703"/>
              <a:ext cx="192300" cy="3540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US" sz="1100">
                  <a:solidFill>
                    <a:schemeClr val="dk2"/>
                  </a:solidFill>
                  <a:latin typeface="Helvetica Neue"/>
                  <a:ea typeface="Helvetica Neue"/>
                  <a:cs typeface="Helvetica Neue"/>
                  <a:sym typeface="Helvetica Neue"/>
                </a:rPr>
                <a:t>9</a:t>
              </a:r>
              <a:endParaRPr sz="1100"/>
            </a:p>
          </p:txBody>
        </p:sp>
      </p:grpSp>
      <p:sp>
        <p:nvSpPr>
          <p:cNvPr id="579" name="Google Shape;579;p71"/>
          <p:cNvSpPr txBox="1"/>
          <p:nvPr/>
        </p:nvSpPr>
        <p:spPr>
          <a:xfrm>
            <a:off x="3345393" y="2121602"/>
            <a:ext cx="233100" cy="2655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US" sz="1100">
                <a:solidFill>
                  <a:schemeClr val="dk2"/>
                </a:solidFill>
                <a:latin typeface="Helvetica Neue"/>
                <a:ea typeface="Helvetica Neue"/>
                <a:cs typeface="Helvetica Neue"/>
                <a:sym typeface="Helvetica Neue"/>
              </a:rPr>
              <a:t>13</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