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e23c2d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e23c2d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 us of "jokeindex"!!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e23c2dc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ae23c2dc0_0_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ae23c2dc0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ae23c2dc0_0_6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e23c2dc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ae23c2dc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Fundamentals Bootcamp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Named Target Servers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Servers: Hard Coded vs Parameterized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228600" y="884500"/>
            <a:ext cx="8658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the standard flow, target servers are hard coded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Problem: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When you promote your bundle from Dev to Prod, you have to edit the Target Endpoint URL manually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Use Named Target Servers and set targets by environment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78" y="2274329"/>
            <a:ext cx="82551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Existing Target URL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3"/>
          <p:cNvSpPr/>
          <p:nvPr/>
        </p:nvSpPr>
        <p:spPr>
          <a:xfrm>
            <a:off x="7089381" y="4316478"/>
            <a:ext cx="1723500" cy="212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targets/default.xml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983825" y="1260275"/>
            <a:ext cx="6600300" cy="2493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&lt;TargetEndpoint name="default"&gt;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&lt;Description/&gt;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&lt;PreFlow name="PreFlow"&gt;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&lt;Request&gt;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&lt;/Request&gt;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&lt;Response/&gt;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&lt;/PreFlow&gt;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&lt;Flows/&gt;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&lt;PostFlow name="PostFlow”/&gt;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&lt;HTTPTargetConnection&gt;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&lt;URL&gt;http://hardcoded-URL&lt;/URL&gt;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&lt;/HTTPTargetConnection&gt;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&lt;/TargetEndpoint&gt;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Named Target Server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152400" y="737900"/>
            <a:ext cx="87897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TargetServers are used to decouple Target Endpoint HTTPTargetConnections from concrete URLs for backend services</a:t>
            </a:r>
            <a:endParaRPr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Endpoints can be parameterized for each environment  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(in "test" TS1 points to a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somehost-test.com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; and in prod to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somehost.com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you promote the proxy with the configurations across different environments, the same code will work seamlessly without any code change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25" y="2809450"/>
            <a:ext cx="7567450" cy="188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5482500" y="2703850"/>
            <a:ext cx="3459600" cy="1988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&lt;TargetEndpoint name="default"&gt;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&lt;Description&gt;My Target&lt;/Description&gt;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&lt;HTTPTargetConnection&gt;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&lt;LoadBalancer&gt;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  &lt;Server name="</a:t>
            </a:r>
            <a:r>
              <a:rPr b="1"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TS1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&lt;/LoadBalancer&gt;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&lt;Path&gt;/v1/path&lt;/Path&gt;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&lt;Properties/&gt;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&lt;/HTTPTargetConnection&gt;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&lt;/TargetEndpoint&gt;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55"/>
          <p:cNvSpPr txBox="1"/>
          <p:nvPr/>
        </p:nvSpPr>
        <p:spPr>
          <a:xfrm>
            <a:off x="152400" y="737900"/>
            <a:ext cx="87897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enhances the availability of your API by providing built-in support for load balancing and failover across multiple backend server instances</a:t>
            </a:r>
            <a:endParaRPr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load balancer supports three load balancing algorithms: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Round Robin (default)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forwards a request to each TargetServer in the order in which the servers are listed in the target endpoint HTTP connection. Below is the example for such configuration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Weighted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enables you to configure proportional traffic loads for your TargetServers and distributes request to your TargetServers in direct proportion to each TargetServer 's weight.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Least Connection - 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use the least connection algorithm route outbound requests to the TargetServer with fewest open HTTP connections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Other configurations that can be used: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MaxFailures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 failed requests, redirect to other target server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RetryEnabled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Retry the request once to a different server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after an I/O error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IsFallback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the load balancer determines that all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TargetServers are unavailable, all traffic is routed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to the fallback server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 with SSL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837325" y="1426200"/>
            <a:ext cx="7085100" cy="3211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&lt;TargetServer  name="TargetServer 1"&gt;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&lt;IsEnabled&gt;true&lt;/IsEnabled&gt;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&lt;Host&gt;www.example.com&lt;/Host&gt;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&lt;Port&gt;443&lt;/Port&gt;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&lt;SSLInfo&gt;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&lt;Ciphers/&gt;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&lt;ClientAuthEnabled&gt;true&lt;/ClientAuthEnabled&gt;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&lt;Enabled&gt;true&lt;/Enabled&gt;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&lt;IgnoreValidationErrors&gt;false&lt;/IgnoreValidationErrors&gt;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&lt;KeyAlias&gt;keystore-alias&lt;/KeyAlias&gt;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&lt;KeyStore&gt;keystore-name&lt;/KeyStore&gt;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&lt;Protocols/&gt;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&lt;TrustStore&gt;truststore-name&lt;/TrustStore&gt;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&lt;/SSLInfo&gt;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&lt;/TargetServer&gt;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381000" y="890300"/>
            <a:ext cx="8789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servers with SSL can be configured using the Management API</a:t>
            </a:r>
            <a:endParaRPr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Health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Monitoring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7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Health monitoring enables you to enhance load balancing configurations by actively polling the backend service URLs defined in the TargetServer configurations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 types of health monitors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TCP -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TCP client simply ensures that a socket can be opened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-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configure the HTTP client to submit a valid HTTP request to the backend service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Health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monitors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come into play when a backend server becomes unreachable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a traditional load balancer configuration if a server becomes unreachable it will drop it from the pool of servers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health monitor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designed to re-add those servers to the pool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