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7aad15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17aad155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79bae2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179bae21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79bae21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179bae215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86387ae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3286387ae6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86387a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286387ae6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17aad155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17aad155a_0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ibaas-trial.apigee.net/ssvaidyanathan/labs0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apigee.com/management/apis/put/organizations/%7Borg%7D/environments/%7Benv%7D/targetservers/%7Btargetserv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owhere.io" TargetMode="External"/><Relationship Id="rId4" Type="http://schemas.openxmlformats.org/officeDocument/2006/relationships/hyperlink" Target="http://nowhere.io" TargetMode="External"/><Relationship Id="rId5" Type="http://schemas.openxmlformats.org/officeDocument/2006/relationships/hyperlink" Target="http://nowhere.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Named Target Servers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Wherein 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2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realize our Target connection is hardcoded, and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Create a parameterized Target Server based on the Org Environment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3" name="Google Shape;3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825" y="1542175"/>
            <a:ext cx="4918838" cy="34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 a Target Server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53"/>
          <p:cNvSpPr txBox="1"/>
          <p:nvPr/>
        </p:nvSpPr>
        <p:spPr>
          <a:xfrm>
            <a:off x="369975" y="3884100"/>
            <a:ext cx="714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on Edit, then click on +Target Server.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</a:t>
            </a:r>
            <a:endParaRPr/>
          </a:p>
        </p:txBody>
      </p:sp>
      <p:pic>
        <p:nvPicPr>
          <p:cNvPr id="380" name="Google Shape;3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9800"/>
            <a:ext cx="7653550" cy="29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idx="4294967295" type="title"/>
          </p:nvPr>
        </p:nvSpPr>
        <p:spPr>
          <a:xfrm>
            <a:off x="228600" y="487825"/>
            <a:ext cx="82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Target Servers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54"/>
          <p:cNvSpPr txBox="1"/>
          <p:nvPr>
            <p:ph idx="4294967295" type="body"/>
          </p:nvPr>
        </p:nvSpPr>
        <p:spPr>
          <a:xfrm>
            <a:off x="370400" y="1177175"/>
            <a:ext cx="78273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1:  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Target Servers  ("Environment Configuration")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2:  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Configure Target Servers vs. the HTTP Target URL ("default" Target Server)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Arial"/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&lt;HTTPTargetConnection&gt;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&lt;!-- URL&gt;</a:t>
            </a:r>
            <a:r>
              <a:rPr lang="en-US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https://apibaas-trial.apigee.net/ssvaidyanathan/labs01</a:t>
            </a: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&lt;/URL --&gt;        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&lt;LoadBalancer&gt;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&lt;Server name="TS-Retail"/&gt;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&lt;/LoadBalancer&gt;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&lt;Path&gt;/ssvaidyanathan/labs01&lt;/Path&gt;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&lt;/HTTPTargetConnection&gt;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4" marL="0" rtl="0">
              <a:lnSpc>
                <a:spcPct val="150000"/>
              </a:lnSpc>
              <a:spcBef>
                <a:spcPts val="333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4"/>
          <p:cNvSpPr/>
          <p:nvPr/>
        </p:nvSpPr>
        <p:spPr>
          <a:xfrm>
            <a:off x="4496574" y="3001275"/>
            <a:ext cx="2327400" cy="653700"/>
          </a:xfrm>
          <a:prstGeom prst="wedgeRoundRectCallout">
            <a:avLst>
              <a:gd fmla="val -102647" name="adj1"/>
              <a:gd fmla="val -28067" name="adj2"/>
              <a:gd fmla="val 16667" name="adj3"/>
            </a:avLst>
          </a:prstGeom>
          <a:solidFill>
            <a:srgbClr val="FFFFFF"/>
          </a:soli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NewTarget uses "Load Balancer" &amp; "Path"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54"/>
          <p:cNvSpPr/>
          <p:nvPr/>
        </p:nvSpPr>
        <p:spPr>
          <a:xfrm>
            <a:off x="5016252" y="1877102"/>
            <a:ext cx="1543800" cy="419400"/>
          </a:xfrm>
          <a:prstGeom prst="wedgeRoundRectCallout">
            <a:avLst>
              <a:gd fmla="val -37565" name="adj1"/>
              <a:gd fmla="val 113360" name="adj2"/>
              <a:gd fmla="val 16667" name="adj3"/>
            </a:avLst>
          </a:prstGeom>
          <a:solidFill>
            <a:srgbClr val="FFFFFF"/>
          </a:soli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Old Target URL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idx="4294967295" type="title"/>
          </p:nvPr>
        </p:nvSpPr>
        <p:spPr>
          <a:xfrm>
            <a:off x="228600" y="487825"/>
            <a:ext cx="82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Target Servers - Enable SSL via the Mgmt API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5"/>
          <p:cNvSpPr txBox="1"/>
          <p:nvPr>
            <p:ph idx="4294967295" type="body"/>
          </p:nvPr>
        </p:nvSpPr>
        <p:spPr>
          <a:xfrm>
            <a:off x="370400" y="1177175"/>
            <a:ext cx="78273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1:  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Goto Smartdocs page for the Update Target Server Mgmt API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-US" sz="14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https://docs.apigee.com/management/apis/put/organizations/{org}/environments/{env}/targetservers/{targetserver</a:t>
            </a: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Replace the </a:t>
            </a:r>
            <a:r>
              <a:rPr b="1" i="1"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{org}, {env}, {targetserver}</a:t>
            </a:r>
            <a:r>
              <a:rPr lang="en-US" sz="1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with your values.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2:  </a:t>
            </a: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Edit the request payload as below: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"name" : "TS-Retail",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"host" : "apibaas-trial.apigee.net",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"isEnabled" : true,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"port" : 443,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"sSLInfo": {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"enabled": "true"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4" marL="0" rtl="0">
              <a:lnSpc>
                <a:spcPct val="150000"/>
              </a:lnSpc>
              <a:spcBef>
                <a:spcPts val="333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idx="4294967295" type="title"/>
          </p:nvPr>
        </p:nvSpPr>
        <p:spPr>
          <a:xfrm>
            <a:off x="228600" y="487825"/>
            <a:ext cx="82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Target Servers - Enable SSL via the Mgmt API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56"/>
          <p:cNvSpPr txBox="1"/>
          <p:nvPr>
            <p:ph idx="4294967295" type="body"/>
          </p:nvPr>
        </p:nvSpPr>
        <p:spPr>
          <a:xfrm>
            <a:off x="370400" y="1130175"/>
            <a:ext cx="81867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3:  </a:t>
            </a: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Supply your username/password org admin credentials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Step 4: </a:t>
            </a: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Click Send this request button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"name" : "TS-Retail",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"host" : "apibaas-trial.apigee.net",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"isEnabled" : true,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"port" : 443,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"sSLInfo": {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"enabled": "true"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4" marL="0" rtl="0">
              <a:lnSpc>
                <a:spcPct val="150000"/>
              </a:lnSpc>
              <a:spcBef>
                <a:spcPts val="333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000" y="1472675"/>
            <a:ext cx="1751650" cy="9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988" y="3421975"/>
            <a:ext cx="2737725" cy="8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your proxy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57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Test again with the /categories and other resources to: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342900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66FF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US" sz="1800" u="sng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http://&lt;your-orgname&gt;-test.apigee.net</a:t>
            </a:r>
            <a:r>
              <a:rPr i="1" lang="en-US" sz="18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/retail/v1/categories</a:t>
            </a:r>
            <a:endParaRPr i="1" sz="18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1" marL="342900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114300" lvl="1" marL="800100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http://&lt;your-orgname&gt;-test.apigee.net</a:t>
            </a:r>
            <a:r>
              <a:rPr i="1" lang="en-US" sz="18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/retail/v1/products</a:t>
            </a:r>
            <a:endParaRPr i="1" sz="18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114300" lvl="1" marL="800100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114300" lvl="1" marL="800100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u="sng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http://&lt;your-orgname&gt;-test.apigee.net</a:t>
            </a:r>
            <a:r>
              <a:rPr i="1" lang="en-US" sz="18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/retail/v1/stores</a:t>
            </a:r>
            <a:endParaRPr i="1" sz="18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1" marL="342900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1" marL="342900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rgbClr val="3366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" lvl="4" marL="1363980" rtl="0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