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19" Type="http://schemas.openxmlformats.org/officeDocument/2006/relationships/font" Target="fonts/HelveticaNeue-boldItalic.fntdata"/><Relationship Id="rId18" Type="http://schemas.openxmlformats.org/officeDocument/2006/relationships/font" Target="fonts/HelveticaNeu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63dcfb5f_1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63dcfb5f_1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0455c43a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0455c43a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455c43a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455c43a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455c43a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455c43a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0455c43a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0455c43a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Products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Publishing APIs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Publishing your APIs</a:t>
            </a:r>
            <a:endParaRPr sz="3000"/>
          </a:p>
        </p:txBody>
      </p:sp>
      <p:sp>
        <p:nvSpPr>
          <p:cNvPr id="258" name="Google Shape;258;p41"/>
          <p:cNvSpPr txBox="1"/>
          <p:nvPr>
            <p:ph idx="4294967295" type="body"/>
          </p:nvPr>
        </p:nvSpPr>
        <p:spPr>
          <a:xfrm>
            <a:off x="176225" y="1305875"/>
            <a:ext cx="7323900" cy="27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Publishing makes your APIs available to developers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Publishing process: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API products on Edge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Register developers on Edge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Register apps on Edge</a:t>
            </a:r>
            <a:endParaRPr/>
          </a:p>
          <a:p>
            <a:pPr indent="-342900" lvl="0" marL="9144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your APIs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/>
        </p:nvSpPr>
        <p:spPr>
          <a:xfrm>
            <a:off x="312400" y="264475"/>
            <a:ext cx="79422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Task 1: Create API products on Edge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 API product is a collection of API resources that are offered as a package to app developers for consumption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4" name="Google Shape;264;p42"/>
          <p:cNvGrpSpPr/>
          <p:nvPr/>
        </p:nvGrpSpPr>
        <p:grpSpPr>
          <a:xfrm>
            <a:off x="1337780" y="1969715"/>
            <a:ext cx="792430" cy="831925"/>
            <a:chOff x="0" y="0"/>
            <a:chExt cx="1850176" cy="1867815"/>
          </a:xfrm>
        </p:grpSpPr>
        <p:sp>
          <p:nvSpPr>
            <p:cNvPr id="265" name="Google Shape;265;p42"/>
            <p:cNvSpPr/>
            <p:nvPr/>
          </p:nvSpPr>
          <p:spPr>
            <a:xfrm>
              <a:off x="364804" y="0"/>
              <a:ext cx="845700" cy="442500"/>
            </a:xfrm>
            <a:custGeom>
              <a:rect b="b" l="l" r="r" t="t"/>
              <a:pathLst>
                <a:path extrusionOk="0" h="120000" w="120000">
                  <a:moveTo>
                    <a:pt x="64127" y="82167"/>
                  </a:moveTo>
                  <a:lnTo>
                    <a:pt x="67944" y="68187"/>
                  </a:lnTo>
                  <a:lnTo>
                    <a:pt x="72038" y="81876"/>
                  </a:lnTo>
                  <a:cubicBezTo>
                    <a:pt x="84394" y="123199"/>
                    <a:pt x="102950" y="122019"/>
                    <a:pt x="120000" y="118328"/>
                  </a:cubicBezTo>
                  <a:cubicBezTo>
                    <a:pt x="115588" y="51481"/>
                    <a:pt x="90144" y="0"/>
                    <a:pt x="59427" y="0"/>
                  </a:cubicBezTo>
                  <a:cubicBezTo>
                    <a:pt x="30738" y="0"/>
                    <a:pt x="6661" y="44916"/>
                    <a:pt x="0" y="105295"/>
                  </a:cubicBezTo>
                  <a:cubicBezTo>
                    <a:pt x="7205" y="111769"/>
                    <a:pt x="18983" y="119441"/>
                    <a:pt x="25338" y="119441"/>
                  </a:cubicBezTo>
                  <a:cubicBezTo>
                    <a:pt x="40583" y="119441"/>
                    <a:pt x="58711" y="102021"/>
                    <a:pt x="64127" y="821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" name="Google Shape;266;p42"/>
            <p:cNvSpPr/>
            <p:nvPr/>
          </p:nvSpPr>
          <p:spPr>
            <a:xfrm>
              <a:off x="1326976" y="1185615"/>
              <a:ext cx="523200" cy="682200"/>
            </a:xfrm>
            <a:custGeom>
              <a:rect b="b" l="l" r="r" t="t"/>
              <a:pathLst>
                <a:path extrusionOk="0" h="120000" w="120000">
                  <a:moveTo>
                    <a:pt x="104350" y="96000"/>
                  </a:moveTo>
                  <a:lnTo>
                    <a:pt x="15650" y="96000"/>
                  </a:lnTo>
                  <a:lnTo>
                    <a:pt x="15650" y="16000"/>
                  </a:lnTo>
                  <a:lnTo>
                    <a:pt x="104350" y="16000"/>
                  </a:lnTo>
                  <a:cubicBezTo>
                    <a:pt x="104350" y="16000"/>
                    <a:pt x="104350" y="96000"/>
                    <a:pt x="104350" y="96000"/>
                  </a:cubicBezTo>
                  <a:close/>
                  <a:moveTo>
                    <a:pt x="60000" y="112000"/>
                  </a:moveTo>
                  <a:cubicBezTo>
                    <a:pt x="55683" y="112000"/>
                    <a:pt x="52172" y="109311"/>
                    <a:pt x="52172" y="106000"/>
                  </a:cubicBezTo>
                  <a:cubicBezTo>
                    <a:pt x="52172" y="102688"/>
                    <a:pt x="55683" y="100000"/>
                    <a:pt x="60000" y="100000"/>
                  </a:cubicBezTo>
                  <a:cubicBezTo>
                    <a:pt x="64316" y="100000"/>
                    <a:pt x="67827" y="102688"/>
                    <a:pt x="67827" y="106000"/>
                  </a:cubicBezTo>
                  <a:cubicBezTo>
                    <a:pt x="67827" y="109311"/>
                    <a:pt x="64316" y="112000"/>
                    <a:pt x="60000" y="112000"/>
                  </a:cubicBezTo>
                  <a:close/>
                  <a:moveTo>
                    <a:pt x="60000" y="7000"/>
                  </a:moveTo>
                  <a:cubicBezTo>
                    <a:pt x="62155" y="7000"/>
                    <a:pt x="63911" y="8344"/>
                    <a:pt x="63911" y="10000"/>
                  </a:cubicBezTo>
                  <a:cubicBezTo>
                    <a:pt x="63911" y="11655"/>
                    <a:pt x="62155" y="13000"/>
                    <a:pt x="60000" y="13000"/>
                  </a:cubicBezTo>
                  <a:cubicBezTo>
                    <a:pt x="57844" y="13000"/>
                    <a:pt x="56088" y="11655"/>
                    <a:pt x="56088" y="10000"/>
                  </a:cubicBezTo>
                  <a:cubicBezTo>
                    <a:pt x="56088" y="8344"/>
                    <a:pt x="57844" y="7000"/>
                    <a:pt x="60000" y="7000"/>
                  </a:cubicBezTo>
                  <a:close/>
                  <a:moveTo>
                    <a:pt x="104350" y="0"/>
                  </a:moveTo>
                  <a:lnTo>
                    <a:pt x="15650" y="0"/>
                  </a:lnTo>
                  <a:cubicBezTo>
                    <a:pt x="7022" y="0"/>
                    <a:pt x="0" y="5383"/>
                    <a:pt x="0" y="12000"/>
                  </a:cubicBezTo>
                  <a:lnTo>
                    <a:pt x="0" y="108000"/>
                  </a:lnTo>
                  <a:cubicBezTo>
                    <a:pt x="0" y="114616"/>
                    <a:pt x="7022" y="120000"/>
                    <a:pt x="15650" y="120000"/>
                  </a:cubicBezTo>
                  <a:lnTo>
                    <a:pt x="104350" y="120000"/>
                  </a:lnTo>
                  <a:cubicBezTo>
                    <a:pt x="112977" y="120000"/>
                    <a:pt x="120000" y="114616"/>
                    <a:pt x="120000" y="108000"/>
                  </a:cubicBezTo>
                  <a:lnTo>
                    <a:pt x="120000" y="12000"/>
                  </a:lnTo>
                  <a:cubicBezTo>
                    <a:pt x="120000" y="5383"/>
                    <a:pt x="112977" y="0"/>
                    <a:pt x="10435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" name="Google Shape;267;p42"/>
            <p:cNvSpPr/>
            <p:nvPr/>
          </p:nvSpPr>
          <p:spPr>
            <a:xfrm>
              <a:off x="1463778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Google Shape;268;p42"/>
            <p:cNvSpPr/>
            <p:nvPr/>
          </p:nvSpPr>
          <p:spPr>
            <a:xfrm>
              <a:off x="1554979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" name="Google Shape;269;p42"/>
            <p:cNvSpPr/>
            <p:nvPr/>
          </p:nvSpPr>
          <p:spPr>
            <a:xfrm>
              <a:off x="1646181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" name="Google Shape;270;p42"/>
            <p:cNvSpPr/>
            <p:nvPr/>
          </p:nvSpPr>
          <p:spPr>
            <a:xfrm>
              <a:off x="1463778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1" name="Google Shape;271;p42"/>
            <p:cNvSpPr/>
            <p:nvPr/>
          </p:nvSpPr>
          <p:spPr>
            <a:xfrm>
              <a:off x="1554979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1646181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3" name="Google Shape;273;p42"/>
            <p:cNvSpPr/>
            <p:nvPr/>
          </p:nvSpPr>
          <p:spPr>
            <a:xfrm>
              <a:off x="1463778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4" name="Google Shape;274;p42"/>
            <p:cNvSpPr/>
            <p:nvPr/>
          </p:nvSpPr>
          <p:spPr>
            <a:xfrm>
              <a:off x="1554979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5" name="Google Shape;275;p42"/>
            <p:cNvSpPr/>
            <p:nvPr/>
          </p:nvSpPr>
          <p:spPr>
            <a:xfrm>
              <a:off x="0" y="373923"/>
              <a:ext cx="1293900" cy="1308900"/>
            </a:xfrm>
            <a:custGeom>
              <a:rect b="b" l="l" r="r" t="t"/>
              <a:pathLst>
                <a:path extrusionOk="0" h="120000" w="120000">
                  <a:moveTo>
                    <a:pt x="120000" y="77983"/>
                  </a:moveTo>
                  <a:lnTo>
                    <a:pt x="94261" y="68477"/>
                  </a:lnTo>
                  <a:lnTo>
                    <a:pt x="94261" y="52094"/>
                  </a:lnTo>
                  <a:cubicBezTo>
                    <a:pt x="105316" y="43722"/>
                    <a:pt x="112672" y="29183"/>
                    <a:pt x="112672" y="12644"/>
                  </a:cubicBezTo>
                  <a:cubicBezTo>
                    <a:pt x="112672" y="12255"/>
                    <a:pt x="112627" y="11883"/>
                    <a:pt x="112622" y="11494"/>
                  </a:cubicBezTo>
                  <a:cubicBezTo>
                    <a:pt x="109977" y="11783"/>
                    <a:pt x="107111" y="12033"/>
                    <a:pt x="104138" y="12033"/>
                  </a:cubicBezTo>
                  <a:cubicBezTo>
                    <a:pt x="95283" y="12033"/>
                    <a:pt x="85533" y="9838"/>
                    <a:pt x="78177" y="0"/>
                  </a:cubicBezTo>
                  <a:cubicBezTo>
                    <a:pt x="72138" y="6822"/>
                    <a:pt x="60705" y="11883"/>
                    <a:pt x="50300" y="11883"/>
                  </a:cubicBezTo>
                  <a:cubicBezTo>
                    <a:pt x="45566" y="11883"/>
                    <a:pt x="38088" y="9511"/>
                    <a:pt x="32783" y="7233"/>
                  </a:cubicBezTo>
                  <a:cubicBezTo>
                    <a:pt x="32611" y="9016"/>
                    <a:pt x="32500" y="10811"/>
                    <a:pt x="32500" y="12644"/>
                  </a:cubicBezTo>
                  <a:cubicBezTo>
                    <a:pt x="32500" y="30222"/>
                    <a:pt x="40788" y="45550"/>
                    <a:pt x="53022" y="53600"/>
                  </a:cubicBezTo>
                  <a:lnTo>
                    <a:pt x="53022" y="68472"/>
                  </a:lnTo>
                  <a:lnTo>
                    <a:pt x="16738" y="81777"/>
                  </a:lnTo>
                  <a:cubicBezTo>
                    <a:pt x="6727" y="85316"/>
                    <a:pt x="0" y="94827"/>
                    <a:pt x="0" y="105438"/>
                  </a:cubicBez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77983"/>
                    <a:pt x="120000" y="779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76" name="Google Shape;276;p42"/>
          <p:cNvGrpSpPr/>
          <p:nvPr/>
        </p:nvGrpSpPr>
        <p:grpSpPr>
          <a:xfrm>
            <a:off x="3200068" y="2002690"/>
            <a:ext cx="630090" cy="765974"/>
            <a:chOff x="1326976" y="1185615"/>
            <a:chExt cx="523200" cy="682200"/>
          </a:xfrm>
        </p:grpSpPr>
        <p:sp>
          <p:nvSpPr>
            <p:cNvPr id="277" name="Google Shape;277;p42"/>
            <p:cNvSpPr/>
            <p:nvPr/>
          </p:nvSpPr>
          <p:spPr>
            <a:xfrm>
              <a:off x="1326976" y="1185615"/>
              <a:ext cx="523200" cy="682200"/>
            </a:xfrm>
            <a:custGeom>
              <a:rect b="b" l="l" r="r" t="t"/>
              <a:pathLst>
                <a:path extrusionOk="0" h="120000" w="120000">
                  <a:moveTo>
                    <a:pt x="104350" y="96000"/>
                  </a:moveTo>
                  <a:lnTo>
                    <a:pt x="15650" y="96000"/>
                  </a:lnTo>
                  <a:lnTo>
                    <a:pt x="15650" y="16000"/>
                  </a:lnTo>
                  <a:lnTo>
                    <a:pt x="104350" y="16000"/>
                  </a:lnTo>
                  <a:cubicBezTo>
                    <a:pt x="104350" y="16000"/>
                    <a:pt x="104350" y="96000"/>
                    <a:pt x="104350" y="96000"/>
                  </a:cubicBezTo>
                  <a:close/>
                  <a:moveTo>
                    <a:pt x="60000" y="112000"/>
                  </a:moveTo>
                  <a:cubicBezTo>
                    <a:pt x="55683" y="112000"/>
                    <a:pt x="52172" y="109311"/>
                    <a:pt x="52172" y="106000"/>
                  </a:cubicBezTo>
                  <a:cubicBezTo>
                    <a:pt x="52172" y="102688"/>
                    <a:pt x="55683" y="100000"/>
                    <a:pt x="60000" y="100000"/>
                  </a:cubicBezTo>
                  <a:cubicBezTo>
                    <a:pt x="64316" y="100000"/>
                    <a:pt x="67827" y="102688"/>
                    <a:pt x="67827" y="106000"/>
                  </a:cubicBezTo>
                  <a:cubicBezTo>
                    <a:pt x="67827" y="109311"/>
                    <a:pt x="64316" y="112000"/>
                    <a:pt x="60000" y="112000"/>
                  </a:cubicBezTo>
                  <a:close/>
                  <a:moveTo>
                    <a:pt x="60000" y="7000"/>
                  </a:moveTo>
                  <a:cubicBezTo>
                    <a:pt x="62155" y="7000"/>
                    <a:pt x="63911" y="8344"/>
                    <a:pt x="63911" y="10000"/>
                  </a:cubicBezTo>
                  <a:cubicBezTo>
                    <a:pt x="63911" y="11655"/>
                    <a:pt x="62155" y="13000"/>
                    <a:pt x="60000" y="13000"/>
                  </a:cubicBezTo>
                  <a:cubicBezTo>
                    <a:pt x="57844" y="13000"/>
                    <a:pt x="56088" y="11655"/>
                    <a:pt x="56088" y="10000"/>
                  </a:cubicBezTo>
                  <a:cubicBezTo>
                    <a:pt x="56088" y="8344"/>
                    <a:pt x="57844" y="7000"/>
                    <a:pt x="60000" y="7000"/>
                  </a:cubicBezTo>
                  <a:close/>
                  <a:moveTo>
                    <a:pt x="104350" y="0"/>
                  </a:moveTo>
                  <a:lnTo>
                    <a:pt x="15650" y="0"/>
                  </a:lnTo>
                  <a:cubicBezTo>
                    <a:pt x="7022" y="0"/>
                    <a:pt x="0" y="5383"/>
                    <a:pt x="0" y="12000"/>
                  </a:cubicBezTo>
                  <a:lnTo>
                    <a:pt x="0" y="108000"/>
                  </a:lnTo>
                  <a:cubicBezTo>
                    <a:pt x="0" y="114616"/>
                    <a:pt x="7022" y="120000"/>
                    <a:pt x="15650" y="120000"/>
                  </a:cubicBezTo>
                  <a:lnTo>
                    <a:pt x="104350" y="120000"/>
                  </a:lnTo>
                  <a:cubicBezTo>
                    <a:pt x="112977" y="120000"/>
                    <a:pt x="120000" y="114616"/>
                    <a:pt x="120000" y="108000"/>
                  </a:cubicBezTo>
                  <a:lnTo>
                    <a:pt x="120000" y="12000"/>
                  </a:lnTo>
                  <a:cubicBezTo>
                    <a:pt x="120000" y="5383"/>
                    <a:pt x="112977" y="0"/>
                    <a:pt x="10435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1463778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1554979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0" name="Google Shape;280;p42"/>
            <p:cNvSpPr/>
            <p:nvPr/>
          </p:nvSpPr>
          <p:spPr>
            <a:xfrm>
              <a:off x="1646181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1463778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1554979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3" name="Google Shape;283;p42"/>
            <p:cNvSpPr/>
            <p:nvPr/>
          </p:nvSpPr>
          <p:spPr>
            <a:xfrm>
              <a:off x="1646181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4" name="Google Shape;284;p42"/>
            <p:cNvSpPr/>
            <p:nvPr/>
          </p:nvSpPr>
          <p:spPr>
            <a:xfrm>
              <a:off x="1463778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5" name="Google Shape;285;p42"/>
            <p:cNvSpPr/>
            <p:nvPr/>
          </p:nvSpPr>
          <p:spPr>
            <a:xfrm>
              <a:off x="1554979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86" name="Google Shape;286;p42"/>
          <p:cNvSpPr/>
          <p:nvPr/>
        </p:nvSpPr>
        <p:spPr>
          <a:xfrm>
            <a:off x="4880424" y="2048177"/>
            <a:ext cx="597900" cy="675000"/>
          </a:xfrm>
          <a:custGeom>
            <a:rect b="b" l="l" r="r" t="t"/>
            <a:pathLst>
              <a:path extrusionOk="0" h="120000" w="120000">
                <a:moveTo>
                  <a:pt x="116444" y="29568"/>
                </a:moveTo>
                <a:lnTo>
                  <a:pt x="58166" y="29568"/>
                </a:lnTo>
                <a:cubicBezTo>
                  <a:pt x="55366" y="29568"/>
                  <a:pt x="53644" y="26993"/>
                  <a:pt x="55044" y="24899"/>
                </a:cubicBezTo>
                <a:lnTo>
                  <a:pt x="67322" y="6119"/>
                </a:lnTo>
                <a:cubicBezTo>
                  <a:pt x="68294" y="4596"/>
                  <a:pt x="67755" y="2693"/>
                  <a:pt x="66033" y="1836"/>
                </a:cubicBezTo>
                <a:lnTo>
                  <a:pt x="63338" y="403"/>
                </a:lnTo>
                <a:cubicBezTo>
                  <a:pt x="61616" y="-453"/>
                  <a:pt x="59461" y="117"/>
                  <a:pt x="58494" y="1545"/>
                </a:cubicBezTo>
                <a:lnTo>
                  <a:pt x="29300" y="46243"/>
                </a:lnTo>
                <a:cubicBezTo>
                  <a:pt x="27900" y="48342"/>
                  <a:pt x="24561" y="48342"/>
                  <a:pt x="23161" y="46243"/>
                </a:cubicBezTo>
                <a:lnTo>
                  <a:pt x="10877" y="27469"/>
                </a:lnTo>
                <a:cubicBezTo>
                  <a:pt x="9911" y="25946"/>
                  <a:pt x="7755" y="25470"/>
                  <a:pt x="6033" y="26326"/>
                </a:cubicBezTo>
                <a:lnTo>
                  <a:pt x="3338" y="27659"/>
                </a:lnTo>
                <a:cubicBezTo>
                  <a:pt x="1616" y="28516"/>
                  <a:pt x="1077" y="30520"/>
                  <a:pt x="2044" y="31948"/>
                </a:cubicBezTo>
                <a:lnTo>
                  <a:pt x="31133" y="76646"/>
                </a:lnTo>
                <a:cubicBezTo>
                  <a:pt x="32533" y="78745"/>
                  <a:pt x="30805" y="81315"/>
                  <a:pt x="28116" y="81315"/>
                </a:cubicBezTo>
                <a:lnTo>
                  <a:pt x="3555" y="81315"/>
                </a:lnTo>
                <a:cubicBezTo>
                  <a:pt x="1616" y="81315"/>
                  <a:pt x="0" y="82749"/>
                  <a:pt x="0" y="84462"/>
                </a:cubicBezTo>
                <a:lnTo>
                  <a:pt x="0" y="87228"/>
                </a:lnTo>
                <a:cubicBezTo>
                  <a:pt x="0" y="89036"/>
                  <a:pt x="1616" y="90369"/>
                  <a:pt x="3555" y="90369"/>
                </a:cubicBezTo>
                <a:lnTo>
                  <a:pt x="61833" y="90369"/>
                </a:lnTo>
                <a:cubicBezTo>
                  <a:pt x="64633" y="90369"/>
                  <a:pt x="66355" y="93040"/>
                  <a:pt x="64955" y="95134"/>
                </a:cubicBezTo>
                <a:lnTo>
                  <a:pt x="52677" y="113913"/>
                </a:lnTo>
                <a:cubicBezTo>
                  <a:pt x="51705" y="115436"/>
                  <a:pt x="52244" y="117340"/>
                  <a:pt x="53966" y="118197"/>
                </a:cubicBezTo>
                <a:lnTo>
                  <a:pt x="56661" y="119535"/>
                </a:lnTo>
                <a:cubicBezTo>
                  <a:pt x="58383" y="120487"/>
                  <a:pt x="60538" y="119916"/>
                  <a:pt x="61505" y="118393"/>
                </a:cubicBezTo>
                <a:lnTo>
                  <a:pt x="90700" y="73790"/>
                </a:lnTo>
                <a:cubicBezTo>
                  <a:pt x="92100" y="71690"/>
                  <a:pt x="95438" y="71690"/>
                  <a:pt x="96838" y="73790"/>
                </a:cubicBezTo>
                <a:lnTo>
                  <a:pt x="109122" y="92564"/>
                </a:lnTo>
                <a:cubicBezTo>
                  <a:pt x="110088" y="94087"/>
                  <a:pt x="112244" y="94563"/>
                  <a:pt x="113966" y="93706"/>
                </a:cubicBezTo>
                <a:lnTo>
                  <a:pt x="116661" y="92278"/>
                </a:lnTo>
                <a:cubicBezTo>
                  <a:pt x="118383" y="91422"/>
                  <a:pt x="118922" y="89512"/>
                  <a:pt x="117955" y="87989"/>
                </a:cubicBezTo>
                <a:lnTo>
                  <a:pt x="88866" y="43387"/>
                </a:lnTo>
                <a:cubicBezTo>
                  <a:pt x="87466" y="41287"/>
                  <a:pt x="89194" y="38622"/>
                  <a:pt x="91883" y="38622"/>
                </a:cubicBezTo>
                <a:lnTo>
                  <a:pt x="116444" y="38622"/>
                </a:lnTo>
                <a:cubicBezTo>
                  <a:pt x="118383" y="38622"/>
                  <a:pt x="120000" y="37284"/>
                  <a:pt x="120000" y="35475"/>
                </a:cubicBezTo>
                <a:lnTo>
                  <a:pt x="120000" y="32709"/>
                </a:lnTo>
                <a:cubicBezTo>
                  <a:pt x="120000" y="30996"/>
                  <a:pt x="118383" y="29568"/>
                  <a:pt x="116444" y="29568"/>
                </a:cubicBezTo>
                <a:close/>
                <a:moveTo>
                  <a:pt x="59566" y="71024"/>
                </a:moveTo>
                <a:cubicBezTo>
                  <a:pt x="52677" y="71024"/>
                  <a:pt x="47072" y="66164"/>
                  <a:pt x="47072" y="59966"/>
                </a:cubicBezTo>
                <a:cubicBezTo>
                  <a:pt x="47072" y="53868"/>
                  <a:pt x="52677" y="48913"/>
                  <a:pt x="59566" y="48913"/>
                </a:cubicBezTo>
                <a:cubicBezTo>
                  <a:pt x="66461" y="48913"/>
                  <a:pt x="72066" y="53868"/>
                  <a:pt x="72066" y="59966"/>
                </a:cubicBezTo>
                <a:cubicBezTo>
                  <a:pt x="72066" y="66164"/>
                  <a:pt x="66461" y="71024"/>
                  <a:pt x="59566" y="71024"/>
                </a:cubicBezTo>
                <a:close/>
              </a:path>
            </a:pathLst>
          </a:custGeom>
          <a:solidFill>
            <a:srgbClr val="3367D6"/>
          </a:solidFill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1235350" y="2819100"/>
            <a:ext cx="99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 Developer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42"/>
          <p:cNvSpPr/>
          <p:nvPr/>
        </p:nvSpPr>
        <p:spPr>
          <a:xfrm>
            <a:off x="3078469" y="281910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2"/>
          <p:cNvSpPr/>
          <p:nvPr/>
        </p:nvSpPr>
        <p:spPr>
          <a:xfrm>
            <a:off x="4742719" y="281910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0" name="Google Shape;290;p42"/>
          <p:cNvCxnSpPr/>
          <p:nvPr/>
        </p:nvCxnSpPr>
        <p:spPr>
          <a:xfrm>
            <a:off x="2088850" y="2406550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2"/>
          <p:cNvCxnSpPr/>
          <p:nvPr/>
        </p:nvCxnSpPr>
        <p:spPr>
          <a:xfrm>
            <a:off x="3852000" y="2406550"/>
            <a:ext cx="10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2"/>
          <p:cNvCxnSpPr>
            <a:endCxn id="293" idx="1"/>
          </p:cNvCxnSpPr>
          <p:nvPr/>
        </p:nvCxnSpPr>
        <p:spPr>
          <a:xfrm>
            <a:off x="5465305" y="2406544"/>
            <a:ext cx="998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42"/>
          <p:cNvSpPr/>
          <p:nvPr/>
        </p:nvSpPr>
        <p:spPr>
          <a:xfrm>
            <a:off x="2191144" y="217225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3918632" y="2111275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2"/>
          <p:cNvSpPr/>
          <p:nvPr/>
        </p:nvSpPr>
        <p:spPr>
          <a:xfrm>
            <a:off x="5534219" y="2111275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mediate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42"/>
          <p:cNvSpPr/>
          <p:nvPr/>
        </p:nvSpPr>
        <p:spPr>
          <a:xfrm>
            <a:off x="4173657" y="2482529"/>
            <a:ext cx="363264" cy="198994"/>
          </a:xfrm>
          <a:custGeom>
            <a:rect b="b" l="l" r="r" t="t"/>
            <a:pathLst>
              <a:path extrusionOk="0" h="655" w="1199">
                <a:moveTo>
                  <a:pt x="635" y="218"/>
                </a:moveTo>
                <a:cubicBezTo>
                  <a:pt x="590" y="91"/>
                  <a:pt x="468" y="0"/>
                  <a:pt x="327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71" y="654"/>
                  <a:pt x="593" y="565"/>
                  <a:pt x="635" y="438"/>
                </a:cubicBezTo>
                <a:lnTo>
                  <a:pt x="871" y="438"/>
                </a:lnTo>
                <a:lnTo>
                  <a:pt x="871" y="654"/>
                </a:lnTo>
                <a:lnTo>
                  <a:pt x="1088" y="654"/>
                </a:lnTo>
                <a:lnTo>
                  <a:pt x="1088" y="438"/>
                </a:lnTo>
                <a:lnTo>
                  <a:pt x="1198" y="438"/>
                </a:lnTo>
                <a:lnTo>
                  <a:pt x="1198" y="220"/>
                </a:lnTo>
                <a:lnTo>
                  <a:pt x="635" y="220"/>
                </a:lnTo>
                <a:lnTo>
                  <a:pt x="635" y="218"/>
                </a:lnTo>
                <a:close/>
                <a:moveTo>
                  <a:pt x="324" y="435"/>
                </a:moveTo>
                <a:cubicBezTo>
                  <a:pt x="265" y="435"/>
                  <a:pt x="214" y="387"/>
                  <a:pt x="214" y="325"/>
                </a:cubicBezTo>
                <a:cubicBezTo>
                  <a:pt x="214" y="266"/>
                  <a:pt x="262" y="215"/>
                  <a:pt x="324" y="215"/>
                </a:cubicBezTo>
                <a:cubicBezTo>
                  <a:pt x="386" y="215"/>
                  <a:pt x="434" y="263"/>
                  <a:pt x="434" y="325"/>
                </a:cubicBezTo>
                <a:cubicBezTo>
                  <a:pt x="434" y="387"/>
                  <a:pt x="386" y="435"/>
                  <a:pt x="324" y="435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3995504" y="2681537"/>
            <a:ext cx="7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API </a:t>
            </a:r>
            <a:r>
              <a:rPr b="0" i="0" lang="en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4750450" y="3180600"/>
            <a:ext cx="1077900" cy="67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Location Product</a:t>
            </a:r>
            <a:endParaRPr b="1"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    /countries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    /cities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    /languages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4750450" y="4026875"/>
            <a:ext cx="1077900" cy="67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Media</a:t>
            </a:r>
            <a:r>
              <a:rPr b="1"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 Product</a:t>
            </a:r>
            <a:endParaRPr b="1"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    /books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    /magazines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    /movies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1" name="Google Shape;301;p42"/>
          <p:cNvGrpSpPr/>
          <p:nvPr/>
        </p:nvGrpSpPr>
        <p:grpSpPr>
          <a:xfrm>
            <a:off x="6524397" y="1856831"/>
            <a:ext cx="727034" cy="726919"/>
            <a:chOff x="19623907" y="4658608"/>
            <a:chExt cx="1457859" cy="1457336"/>
          </a:xfrm>
        </p:grpSpPr>
        <p:grpSp>
          <p:nvGrpSpPr>
            <p:cNvPr id="302" name="Google Shape;302;p42"/>
            <p:cNvGrpSpPr/>
            <p:nvPr/>
          </p:nvGrpSpPr>
          <p:grpSpPr>
            <a:xfrm>
              <a:off x="19623907" y="4658608"/>
              <a:ext cx="863149" cy="863124"/>
              <a:chOff x="15531206" y="10482833"/>
              <a:chExt cx="1472700" cy="1472656"/>
            </a:xfrm>
          </p:grpSpPr>
          <p:sp>
            <p:nvSpPr>
              <p:cNvPr id="303" name="Google Shape;303;p42"/>
              <p:cNvSpPr/>
              <p:nvPr/>
            </p:nvSpPr>
            <p:spPr>
              <a:xfrm>
                <a:off x="15531206" y="10777366"/>
                <a:ext cx="1472700" cy="343500"/>
              </a:xfrm>
              <a:custGeom>
                <a:rect b="b" l="l" r="r" t="t"/>
                <a:pathLst>
                  <a:path extrusionOk="0" h="120000" w="120000">
                    <a:moveTo>
                      <a:pt x="102000" y="85716"/>
                    </a:move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lose/>
                    <a:moveTo>
                      <a:pt x="86000" y="85716"/>
                    </a:move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lose/>
                    <a:moveTo>
                      <a:pt x="70000" y="85716"/>
                    </a:move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lose/>
                    <a:moveTo>
                      <a:pt x="18000" y="94283"/>
                    </a:move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lose/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ubicBezTo>
                      <a:pt x="1200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04" name="Google Shape;304;p42"/>
              <p:cNvSpPr/>
              <p:nvPr/>
            </p:nvSpPr>
            <p:spPr>
              <a:xfrm>
                <a:off x="15555752" y="10482833"/>
                <a:ext cx="1443900" cy="245400"/>
              </a:xfrm>
              <a:custGeom>
                <a:rect b="b" l="l" r="r" t="t"/>
                <a:pathLst>
                  <a:path extrusionOk="0" h="120000" w="120000">
                    <a:moveTo>
                      <a:pt x="100200" y="3516"/>
                    </a:moveTo>
                    <a:cubicBezTo>
                      <a:pt x="99816" y="1266"/>
                      <a:pt x="99300" y="0"/>
                      <a:pt x="98755" y="0"/>
                    </a:cubicBezTo>
                    <a:lnTo>
                      <a:pt x="21244" y="0"/>
                    </a:lnTo>
                    <a:cubicBezTo>
                      <a:pt x="20700" y="0"/>
                      <a:pt x="20183" y="1266"/>
                      <a:pt x="19800" y="3516"/>
                    </a:cubicBezTo>
                    <a:lnTo>
                      <a:pt x="0" y="120000"/>
                    </a:lnTo>
                    <a:lnTo>
                      <a:pt x="120000" y="120000"/>
                    </a:lnTo>
                    <a:cubicBezTo>
                      <a:pt x="120000" y="120000"/>
                      <a:pt x="100200" y="3516"/>
                      <a:pt x="100200" y="3516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05" name="Google Shape;305;p42"/>
              <p:cNvSpPr/>
              <p:nvPr/>
            </p:nvSpPr>
            <p:spPr>
              <a:xfrm>
                <a:off x="15531206" y="11562789"/>
                <a:ext cx="1472700" cy="392700"/>
              </a:xfrm>
              <a:custGeom>
                <a:rect b="b" l="l" r="r" t="t"/>
                <a:pathLst>
                  <a:path extrusionOk="0" h="120000" w="120000">
                    <a:moveTo>
                      <a:pt x="18000" y="22500"/>
                    </a:moveTo>
                    <a:cubicBezTo>
                      <a:pt x="22416" y="22500"/>
                      <a:pt x="26000" y="35933"/>
                      <a:pt x="26000" y="52500"/>
                    </a:cubicBezTo>
                    <a:cubicBezTo>
                      <a:pt x="26000" y="69077"/>
                      <a:pt x="22416" y="82500"/>
                      <a:pt x="18000" y="82500"/>
                    </a:cubicBezTo>
                    <a:cubicBezTo>
                      <a:pt x="13583" y="82500"/>
                      <a:pt x="10000" y="69077"/>
                      <a:pt x="10000" y="52500"/>
                    </a:cubicBezTo>
                    <a:cubicBezTo>
                      <a:pt x="10000" y="35933"/>
                      <a:pt x="13583" y="22500"/>
                      <a:pt x="18000" y="22500"/>
                    </a:cubicBezTo>
                    <a:close/>
                    <a:moveTo>
                      <a:pt x="70000" y="30000"/>
                    </a:moveTo>
                    <a:cubicBezTo>
                      <a:pt x="73311" y="30000"/>
                      <a:pt x="76000" y="40094"/>
                      <a:pt x="76000" y="52500"/>
                    </a:cubicBezTo>
                    <a:cubicBezTo>
                      <a:pt x="76000" y="64905"/>
                      <a:pt x="73311" y="75000"/>
                      <a:pt x="70000" y="75000"/>
                    </a:cubicBezTo>
                    <a:cubicBezTo>
                      <a:pt x="66688" y="75000"/>
                      <a:pt x="64000" y="64905"/>
                      <a:pt x="64000" y="52500"/>
                    </a:cubicBezTo>
                    <a:cubicBezTo>
                      <a:pt x="64000" y="40094"/>
                      <a:pt x="66688" y="30000"/>
                      <a:pt x="70000" y="30000"/>
                    </a:cubicBezTo>
                    <a:close/>
                    <a:moveTo>
                      <a:pt x="86000" y="30000"/>
                    </a:moveTo>
                    <a:cubicBezTo>
                      <a:pt x="89311" y="30000"/>
                      <a:pt x="92000" y="40094"/>
                      <a:pt x="92000" y="52500"/>
                    </a:cubicBezTo>
                    <a:cubicBezTo>
                      <a:pt x="92000" y="64905"/>
                      <a:pt x="89311" y="75000"/>
                      <a:pt x="86000" y="75000"/>
                    </a:cubicBezTo>
                    <a:cubicBezTo>
                      <a:pt x="82688" y="75000"/>
                      <a:pt x="80000" y="64905"/>
                      <a:pt x="80000" y="52500"/>
                    </a:cubicBezTo>
                    <a:cubicBezTo>
                      <a:pt x="80000" y="40094"/>
                      <a:pt x="82688" y="30000"/>
                      <a:pt x="86000" y="30000"/>
                    </a:cubicBezTo>
                    <a:close/>
                    <a:moveTo>
                      <a:pt x="102000" y="30000"/>
                    </a:moveTo>
                    <a:cubicBezTo>
                      <a:pt x="105311" y="30000"/>
                      <a:pt x="108000" y="40094"/>
                      <a:pt x="108000" y="52500"/>
                    </a:cubicBezTo>
                    <a:cubicBezTo>
                      <a:pt x="108000" y="64905"/>
                      <a:pt x="105311" y="75000"/>
                      <a:pt x="102000" y="75000"/>
                    </a:cubicBezTo>
                    <a:cubicBezTo>
                      <a:pt x="98688" y="75000"/>
                      <a:pt x="96000" y="64905"/>
                      <a:pt x="96000" y="52500"/>
                    </a:cubicBezTo>
                    <a:cubicBezTo>
                      <a:pt x="96000" y="40094"/>
                      <a:pt x="98688" y="30000"/>
                      <a:pt x="102000" y="30000"/>
                    </a:cubicBezTo>
                    <a:close/>
                    <a:moveTo>
                      <a:pt x="0" y="75000"/>
                    </a:moveTo>
                    <a:cubicBezTo>
                      <a:pt x="0" y="99816"/>
                      <a:pt x="5383" y="120000"/>
                      <a:pt x="12000" y="120000"/>
                    </a:cubicBezTo>
                    <a:lnTo>
                      <a:pt x="108000" y="120000"/>
                    </a:lnTo>
                    <a:cubicBezTo>
                      <a:pt x="114616" y="120000"/>
                      <a:pt x="120000" y="99816"/>
                      <a:pt x="120000" y="75000"/>
                    </a:cubicBez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75000"/>
                      <a:pt x="0" y="750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06" name="Google Shape;306;p42"/>
              <p:cNvSpPr/>
              <p:nvPr/>
            </p:nvSpPr>
            <p:spPr>
              <a:xfrm>
                <a:off x="15531206" y="11170078"/>
                <a:ext cx="1472700" cy="343500"/>
              </a:xfrm>
              <a:custGeom>
                <a:rect b="b" l="l" r="r" t="t"/>
                <a:pathLst>
                  <a:path extrusionOk="0" h="120000" w="120000">
                    <a:moveTo>
                      <a:pt x="18000" y="25716"/>
                    </a:move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lose/>
                    <a:moveTo>
                      <a:pt x="70000" y="34283"/>
                    </a:move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lose/>
                    <a:moveTo>
                      <a:pt x="86000" y="34283"/>
                    </a:move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lose/>
                    <a:moveTo>
                      <a:pt x="102000" y="34283"/>
                    </a:move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lose/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120000"/>
                      <a:pt x="0" y="1200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307" name="Google Shape;307;p42"/>
            <p:cNvGrpSpPr/>
            <p:nvPr/>
          </p:nvGrpSpPr>
          <p:grpSpPr>
            <a:xfrm>
              <a:off x="20276399" y="5278898"/>
              <a:ext cx="805367" cy="837046"/>
              <a:chOff x="6194425" y="3667125"/>
              <a:chExt cx="568200" cy="590550"/>
            </a:xfrm>
          </p:grpSpPr>
          <p:sp>
            <p:nvSpPr>
              <p:cNvPr id="308" name="Google Shape;308;p42"/>
              <p:cNvSpPr/>
              <p:nvPr/>
            </p:nvSpPr>
            <p:spPr>
              <a:xfrm>
                <a:off x="6194425" y="3952875"/>
                <a:ext cx="568200" cy="168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32376"/>
                      <a:pt x="32526" y="54989"/>
                      <a:pt x="59962" y="54989"/>
                    </a:cubicBezTo>
                    <a:cubicBezTo>
                      <a:pt x="87397" y="54989"/>
                      <a:pt x="110348" y="32376"/>
                      <a:pt x="119924" y="0"/>
                    </a:cubicBezTo>
                    <a:lnTo>
                      <a:pt x="119924" y="46766"/>
                    </a:lnTo>
                    <a:cubicBezTo>
                      <a:pt x="119924" y="81970"/>
                      <a:pt x="95832" y="119743"/>
                      <a:pt x="59962" y="119743"/>
                    </a:cubicBezTo>
                    <a:cubicBezTo>
                      <a:pt x="24091" y="119743"/>
                      <a:pt x="0" y="81970"/>
                      <a:pt x="0" y="4676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09" name="Google Shape;309;p42"/>
              <p:cNvSpPr/>
              <p:nvPr/>
            </p:nvSpPr>
            <p:spPr>
              <a:xfrm>
                <a:off x="6194425" y="4067175"/>
                <a:ext cx="568200" cy="190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28700"/>
                      <a:pt x="32526" y="48361"/>
                      <a:pt x="59962" y="48361"/>
                    </a:cubicBezTo>
                    <a:cubicBezTo>
                      <a:pt x="87397" y="48361"/>
                      <a:pt x="110348" y="28700"/>
                      <a:pt x="119924" y="0"/>
                    </a:cubicBezTo>
                    <a:lnTo>
                      <a:pt x="119924" y="41355"/>
                    </a:lnTo>
                    <a:cubicBezTo>
                      <a:pt x="119924" y="85197"/>
                      <a:pt x="93552" y="119774"/>
                      <a:pt x="59962" y="119774"/>
                    </a:cubicBezTo>
                    <a:cubicBezTo>
                      <a:pt x="26371" y="119774"/>
                      <a:pt x="0" y="85197"/>
                      <a:pt x="0" y="4135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10" name="Google Shape;310;p42"/>
              <p:cNvSpPr/>
              <p:nvPr/>
            </p:nvSpPr>
            <p:spPr>
              <a:xfrm>
                <a:off x="6194425" y="3840163"/>
                <a:ext cx="568200" cy="168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32633"/>
                      <a:pt x="32526" y="54989"/>
                      <a:pt x="59962" y="54989"/>
                    </a:cubicBezTo>
                    <a:cubicBezTo>
                      <a:pt x="87397" y="54989"/>
                      <a:pt x="110348" y="32633"/>
                      <a:pt x="119924" y="0"/>
                    </a:cubicBezTo>
                    <a:lnTo>
                      <a:pt x="119924" y="47023"/>
                    </a:lnTo>
                    <a:cubicBezTo>
                      <a:pt x="119924" y="82226"/>
                      <a:pt x="95832" y="119743"/>
                      <a:pt x="59962" y="119743"/>
                    </a:cubicBezTo>
                    <a:cubicBezTo>
                      <a:pt x="24091" y="119743"/>
                      <a:pt x="0" y="82226"/>
                      <a:pt x="0" y="47023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11" name="Google Shape;311;p42"/>
              <p:cNvSpPr/>
              <p:nvPr/>
            </p:nvSpPr>
            <p:spPr>
              <a:xfrm>
                <a:off x="6194425" y="3667125"/>
                <a:ext cx="568200" cy="227100"/>
              </a:xfrm>
              <a:custGeom>
                <a:rect b="b" l="l" r="r" t="t"/>
                <a:pathLst>
                  <a:path extrusionOk="0" h="120000" w="120000">
                    <a:moveTo>
                      <a:pt x="59962" y="119809"/>
                    </a:moveTo>
                    <a:cubicBezTo>
                      <a:pt x="24091" y="119809"/>
                      <a:pt x="0" y="91854"/>
                      <a:pt x="0" y="65990"/>
                    </a:cubicBezTo>
                    <a:cubicBezTo>
                      <a:pt x="0" y="28906"/>
                      <a:pt x="26371" y="0"/>
                      <a:pt x="59962" y="0"/>
                    </a:cubicBezTo>
                    <a:cubicBezTo>
                      <a:pt x="93552" y="0"/>
                      <a:pt x="119924" y="28906"/>
                      <a:pt x="119924" y="65990"/>
                    </a:cubicBezTo>
                    <a:cubicBezTo>
                      <a:pt x="119924" y="91854"/>
                      <a:pt x="95832" y="119809"/>
                      <a:pt x="59962" y="119809"/>
                    </a:cubicBez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312" name="Google Shape;312;p42"/>
          <p:cNvSpPr/>
          <p:nvPr/>
        </p:nvSpPr>
        <p:spPr>
          <a:xfrm>
            <a:off x="6322675" y="2817150"/>
            <a:ext cx="1179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Services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/>
        </p:nvSpPr>
        <p:spPr>
          <a:xfrm>
            <a:off x="312400" y="264475"/>
            <a:ext cx="76659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Task 2: Register developers on Edge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developer creates the apps that consume your APIs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8" name="Google Shape;318;p43"/>
          <p:cNvGrpSpPr/>
          <p:nvPr/>
        </p:nvGrpSpPr>
        <p:grpSpPr>
          <a:xfrm>
            <a:off x="1337780" y="1969715"/>
            <a:ext cx="792430" cy="831925"/>
            <a:chOff x="0" y="0"/>
            <a:chExt cx="1850176" cy="1867815"/>
          </a:xfrm>
        </p:grpSpPr>
        <p:sp>
          <p:nvSpPr>
            <p:cNvPr id="319" name="Google Shape;319;p43"/>
            <p:cNvSpPr/>
            <p:nvPr/>
          </p:nvSpPr>
          <p:spPr>
            <a:xfrm>
              <a:off x="364804" y="0"/>
              <a:ext cx="845700" cy="442500"/>
            </a:xfrm>
            <a:custGeom>
              <a:rect b="b" l="l" r="r" t="t"/>
              <a:pathLst>
                <a:path extrusionOk="0" h="120000" w="120000">
                  <a:moveTo>
                    <a:pt x="64127" y="82167"/>
                  </a:moveTo>
                  <a:lnTo>
                    <a:pt x="67944" y="68187"/>
                  </a:lnTo>
                  <a:lnTo>
                    <a:pt x="72038" y="81876"/>
                  </a:lnTo>
                  <a:cubicBezTo>
                    <a:pt x="84394" y="123199"/>
                    <a:pt x="102950" y="122019"/>
                    <a:pt x="120000" y="118328"/>
                  </a:cubicBezTo>
                  <a:cubicBezTo>
                    <a:pt x="115588" y="51481"/>
                    <a:pt x="90144" y="0"/>
                    <a:pt x="59427" y="0"/>
                  </a:cubicBezTo>
                  <a:cubicBezTo>
                    <a:pt x="30738" y="0"/>
                    <a:pt x="6661" y="44916"/>
                    <a:pt x="0" y="105295"/>
                  </a:cubicBezTo>
                  <a:cubicBezTo>
                    <a:pt x="7205" y="111769"/>
                    <a:pt x="18983" y="119441"/>
                    <a:pt x="25338" y="119441"/>
                  </a:cubicBezTo>
                  <a:cubicBezTo>
                    <a:pt x="40583" y="119441"/>
                    <a:pt x="58711" y="102021"/>
                    <a:pt x="64127" y="82167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1326976" y="1185615"/>
              <a:ext cx="523200" cy="682200"/>
            </a:xfrm>
            <a:custGeom>
              <a:rect b="b" l="l" r="r" t="t"/>
              <a:pathLst>
                <a:path extrusionOk="0" h="120000" w="120000">
                  <a:moveTo>
                    <a:pt x="104350" y="96000"/>
                  </a:moveTo>
                  <a:lnTo>
                    <a:pt x="15650" y="96000"/>
                  </a:lnTo>
                  <a:lnTo>
                    <a:pt x="15650" y="16000"/>
                  </a:lnTo>
                  <a:lnTo>
                    <a:pt x="104350" y="16000"/>
                  </a:lnTo>
                  <a:cubicBezTo>
                    <a:pt x="104350" y="16000"/>
                    <a:pt x="104350" y="96000"/>
                    <a:pt x="104350" y="96000"/>
                  </a:cubicBezTo>
                  <a:close/>
                  <a:moveTo>
                    <a:pt x="60000" y="112000"/>
                  </a:moveTo>
                  <a:cubicBezTo>
                    <a:pt x="55683" y="112000"/>
                    <a:pt x="52172" y="109311"/>
                    <a:pt x="52172" y="106000"/>
                  </a:cubicBezTo>
                  <a:cubicBezTo>
                    <a:pt x="52172" y="102688"/>
                    <a:pt x="55683" y="100000"/>
                    <a:pt x="60000" y="100000"/>
                  </a:cubicBezTo>
                  <a:cubicBezTo>
                    <a:pt x="64316" y="100000"/>
                    <a:pt x="67827" y="102688"/>
                    <a:pt x="67827" y="106000"/>
                  </a:cubicBezTo>
                  <a:cubicBezTo>
                    <a:pt x="67827" y="109311"/>
                    <a:pt x="64316" y="112000"/>
                    <a:pt x="60000" y="112000"/>
                  </a:cubicBezTo>
                  <a:close/>
                  <a:moveTo>
                    <a:pt x="60000" y="7000"/>
                  </a:moveTo>
                  <a:cubicBezTo>
                    <a:pt x="62155" y="7000"/>
                    <a:pt x="63911" y="8344"/>
                    <a:pt x="63911" y="10000"/>
                  </a:cubicBezTo>
                  <a:cubicBezTo>
                    <a:pt x="63911" y="11655"/>
                    <a:pt x="62155" y="13000"/>
                    <a:pt x="60000" y="13000"/>
                  </a:cubicBezTo>
                  <a:cubicBezTo>
                    <a:pt x="57844" y="13000"/>
                    <a:pt x="56088" y="11655"/>
                    <a:pt x="56088" y="10000"/>
                  </a:cubicBezTo>
                  <a:cubicBezTo>
                    <a:pt x="56088" y="8344"/>
                    <a:pt x="57844" y="7000"/>
                    <a:pt x="60000" y="7000"/>
                  </a:cubicBezTo>
                  <a:close/>
                  <a:moveTo>
                    <a:pt x="104350" y="0"/>
                  </a:moveTo>
                  <a:lnTo>
                    <a:pt x="15650" y="0"/>
                  </a:lnTo>
                  <a:cubicBezTo>
                    <a:pt x="7022" y="0"/>
                    <a:pt x="0" y="5383"/>
                    <a:pt x="0" y="12000"/>
                  </a:cubicBezTo>
                  <a:lnTo>
                    <a:pt x="0" y="108000"/>
                  </a:lnTo>
                  <a:cubicBezTo>
                    <a:pt x="0" y="114616"/>
                    <a:pt x="7022" y="120000"/>
                    <a:pt x="15650" y="120000"/>
                  </a:cubicBezTo>
                  <a:lnTo>
                    <a:pt x="104350" y="120000"/>
                  </a:lnTo>
                  <a:cubicBezTo>
                    <a:pt x="112977" y="120000"/>
                    <a:pt x="120000" y="114616"/>
                    <a:pt x="120000" y="108000"/>
                  </a:cubicBezTo>
                  <a:lnTo>
                    <a:pt x="120000" y="12000"/>
                  </a:lnTo>
                  <a:cubicBezTo>
                    <a:pt x="120000" y="5383"/>
                    <a:pt x="112977" y="0"/>
                    <a:pt x="10435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1463778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1554979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1646181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1463778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1554979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1646181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1463778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1554979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0" y="373923"/>
              <a:ext cx="1293900" cy="1308900"/>
            </a:xfrm>
            <a:custGeom>
              <a:rect b="b" l="l" r="r" t="t"/>
              <a:pathLst>
                <a:path extrusionOk="0" h="120000" w="120000">
                  <a:moveTo>
                    <a:pt x="120000" y="77983"/>
                  </a:moveTo>
                  <a:lnTo>
                    <a:pt x="94261" y="68477"/>
                  </a:lnTo>
                  <a:lnTo>
                    <a:pt x="94261" y="52094"/>
                  </a:lnTo>
                  <a:cubicBezTo>
                    <a:pt x="105316" y="43722"/>
                    <a:pt x="112672" y="29183"/>
                    <a:pt x="112672" y="12644"/>
                  </a:cubicBezTo>
                  <a:cubicBezTo>
                    <a:pt x="112672" y="12255"/>
                    <a:pt x="112627" y="11883"/>
                    <a:pt x="112622" y="11494"/>
                  </a:cubicBezTo>
                  <a:cubicBezTo>
                    <a:pt x="109977" y="11783"/>
                    <a:pt x="107111" y="12033"/>
                    <a:pt x="104138" y="12033"/>
                  </a:cubicBezTo>
                  <a:cubicBezTo>
                    <a:pt x="95283" y="12033"/>
                    <a:pt x="85533" y="9838"/>
                    <a:pt x="78177" y="0"/>
                  </a:cubicBezTo>
                  <a:cubicBezTo>
                    <a:pt x="72138" y="6822"/>
                    <a:pt x="60705" y="11883"/>
                    <a:pt x="50300" y="11883"/>
                  </a:cubicBezTo>
                  <a:cubicBezTo>
                    <a:pt x="45566" y="11883"/>
                    <a:pt x="38088" y="9511"/>
                    <a:pt x="32783" y="7233"/>
                  </a:cubicBezTo>
                  <a:cubicBezTo>
                    <a:pt x="32611" y="9016"/>
                    <a:pt x="32500" y="10811"/>
                    <a:pt x="32500" y="12644"/>
                  </a:cubicBezTo>
                  <a:cubicBezTo>
                    <a:pt x="32500" y="30222"/>
                    <a:pt x="40788" y="45550"/>
                    <a:pt x="53022" y="53600"/>
                  </a:cubicBezTo>
                  <a:lnTo>
                    <a:pt x="53022" y="68472"/>
                  </a:lnTo>
                  <a:lnTo>
                    <a:pt x="16738" y="81777"/>
                  </a:lnTo>
                  <a:cubicBezTo>
                    <a:pt x="6727" y="85316"/>
                    <a:pt x="0" y="94827"/>
                    <a:pt x="0" y="105438"/>
                  </a:cubicBez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77983"/>
                    <a:pt x="120000" y="77983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30" name="Google Shape;330;p43"/>
          <p:cNvGrpSpPr/>
          <p:nvPr/>
        </p:nvGrpSpPr>
        <p:grpSpPr>
          <a:xfrm>
            <a:off x="3200068" y="2002690"/>
            <a:ext cx="630090" cy="765974"/>
            <a:chOff x="1326976" y="1185615"/>
            <a:chExt cx="523200" cy="682200"/>
          </a:xfrm>
        </p:grpSpPr>
        <p:sp>
          <p:nvSpPr>
            <p:cNvPr id="331" name="Google Shape;331;p43"/>
            <p:cNvSpPr/>
            <p:nvPr/>
          </p:nvSpPr>
          <p:spPr>
            <a:xfrm>
              <a:off x="1326976" y="1185615"/>
              <a:ext cx="523200" cy="682200"/>
            </a:xfrm>
            <a:custGeom>
              <a:rect b="b" l="l" r="r" t="t"/>
              <a:pathLst>
                <a:path extrusionOk="0" h="120000" w="120000">
                  <a:moveTo>
                    <a:pt x="104350" y="96000"/>
                  </a:moveTo>
                  <a:lnTo>
                    <a:pt x="15650" y="96000"/>
                  </a:lnTo>
                  <a:lnTo>
                    <a:pt x="15650" y="16000"/>
                  </a:lnTo>
                  <a:lnTo>
                    <a:pt x="104350" y="16000"/>
                  </a:lnTo>
                  <a:cubicBezTo>
                    <a:pt x="104350" y="16000"/>
                    <a:pt x="104350" y="96000"/>
                    <a:pt x="104350" y="96000"/>
                  </a:cubicBezTo>
                  <a:close/>
                  <a:moveTo>
                    <a:pt x="60000" y="112000"/>
                  </a:moveTo>
                  <a:cubicBezTo>
                    <a:pt x="55683" y="112000"/>
                    <a:pt x="52172" y="109311"/>
                    <a:pt x="52172" y="106000"/>
                  </a:cubicBezTo>
                  <a:cubicBezTo>
                    <a:pt x="52172" y="102688"/>
                    <a:pt x="55683" y="100000"/>
                    <a:pt x="60000" y="100000"/>
                  </a:cubicBezTo>
                  <a:cubicBezTo>
                    <a:pt x="64316" y="100000"/>
                    <a:pt x="67827" y="102688"/>
                    <a:pt x="67827" y="106000"/>
                  </a:cubicBezTo>
                  <a:cubicBezTo>
                    <a:pt x="67827" y="109311"/>
                    <a:pt x="64316" y="112000"/>
                    <a:pt x="60000" y="112000"/>
                  </a:cubicBezTo>
                  <a:close/>
                  <a:moveTo>
                    <a:pt x="60000" y="7000"/>
                  </a:moveTo>
                  <a:cubicBezTo>
                    <a:pt x="62155" y="7000"/>
                    <a:pt x="63911" y="8344"/>
                    <a:pt x="63911" y="10000"/>
                  </a:cubicBezTo>
                  <a:cubicBezTo>
                    <a:pt x="63911" y="11655"/>
                    <a:pt x="62155" y="13000"/>
                    <a:pt x="60000" y="13000"/>
                  </a:cubicBezTo>
                  <a:cubicBezTo>
                    <a:pt x="57844" y="13000"/>
                    <a:pt x="56088" y="11655"/>
                    <a:pt x="56088" y="10000"/>
                  </a:cubicBezTo>
                  <a:cubicBezTo>
                    <a:pt x="56088" y="8344"/>
                    <a:pt x="57844" y="7000"/>
                    <a:pt x="60000" y="7000"/>
                  </a:cubicBezTo>
                  <a:close/>
                  <a:moveTo>
                    <a:pt x="104350" y="0"/>
                  </a:moveTo>
                  <a:lnTo>
                    <a:pt x="15650" y="0"/>
                  </a:lnTo>
                  <a:cubicBezTo>
                    <a:pt x="7022" y="0"/>
                    <a:pt x="0" y="5383"/>
                    <a:pt x="0" y="12000"/>
                  </a:cubicBezTo>
                  <a:lnTo>
                    <a:pt x="0" y="108000"/>
                  </a:lnTo>
                  <a:cubicBezTo>
                    <a:pt x="0" y="114616"/>
                    <a:pt x="7022" y="120000"/>
                    <a:pt x="15650" y="120000"/>
                  </a:cubicBezTo>
                  <a:lnTo>
                    <a:pt x="104350" y="120000"/>
                  </a:lnTo>
                  <a:cubicBezTo>
                    <a:pt x="112977" y="120000"/>
                    <a:pt x="120000" y="114616"/>
                    <a:pt x="120000" y="108000"/>
                  </a:cubicBezTo>
                  <a:lnTo>
                    <a:pt x="120000" y="12000"/>
                  </a:lnTo>
                  <a:cubicBezTo>
                    <a:pt x="120000" y="5383"/>
                    <a:pt x="112977" y="0"/>
                    <a:pt x="10435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1463778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1554979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1646181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463778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554979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646181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463778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554979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40" name="Google Shape;340;p43"/>
          <p:cNvSpPr/>
          <p:nvPr/>
        </p:nvSpPr>
        <p:spPr>
          <a:xfrm>
            <a:off x="4880424" y="2048177"/>
            <a:ext cx="597900" cy="675000"/>
          </a:xfrm>
          <a:custGeom>
            <a:rect b="b" l="l" r="r" t="t"/>
            <a:pathLst>
              <a:path extrusionOk="0" h="120000" w="120000">
                <a:moveTo>
                  <a:pt x="116444" y="29568"/>
                </a:moveTo>
                <a:lnTo>
                  <a:pt x="58166" y="29568"/>
                </a:lnTo>
                <a:cubicBezTo>
                  <a:pt x="55366" y="29568"/>
                  <a:pt x="53644" y="26993"/>
                  <a:pt x="55044" y="24899"/>
                </a:cubicBezTo>
                <a:lnTo>
                  <a:pt x="67322" y="6119"/>
                </a:lnTo>
                <a:cubicBezTo>
                  <a:pt x="68294" y="4596"/>
                  <a:pt x="67755" y="2693"/>
                  <a:pt x="66033" y="1836"/>
                </a:cubicBezTo>
                <a:lnTo>
                  <a:pt x="63338" y="403"/>
                </a:lnTo>
                <a:cubicBezTo>
                  <a:pt x="61616" y="-453"/>
                  <a:pt x="59461" y="117"/>
                  <a:pt x="58494" y="1545"/>
                </a:cubicBezTo>
                <a:lnTo>
                  <a:pt x="29300" y="46243"/>
                </a:lnTo>
                <a:cubicBezTo>
                  <a:pt x="27900" y="48342"/>
                  <a:pt x="24561" y="48342"/>
                  <a:pt x="23161" y="46243"/>
                </a:cubicBezTo>
                <a:lnTo>
                  <a:pt x="10877" y="27469"/>
                </a:lnTo>
                <a:cubicBezTo>
                  <a:pt x="9911" y="25946"/>
                  <a:pt x="7755" y="25470"/>
                  <a:pt x="6033" y="26326"/>
                </a:cubicBezTo>
                <a:lnTo>
                  <a:pt x="3338" y="27659"/>
                </a:lnTo>
                <a:cubicBezTo>
                  <a:pt x="1616" y="28516"/>
                  <a:pt x="1077" y="30520"/>
                  <a:pt x="2044" y="31948"/>
                </a:cubicBezTo>
                <a:lnTo>
                  <a:pt x="31133" y="76646"/>
                </a:lnTo>
                <a:cubicBezTo>
                  <a:pt x="32533" y="78745"/>
                  <a:pt x="30805" y="81315"/>
                  <a:pt x="28116" y="81315"/>
                </a:cubicBezTo>
                <a:lnTo>
                  <a:pt x="3555" y="81315"/>
                </a:lnTo>
                <a:cubicBezTo>
                  <a:pt x="1616" y="81315"/>
                  <a:pt x="0" y="82749"/>
                  <a:pt x="0" y="84462"/>
                </a:cubicBezTo>
                <a:lnTo>
                  <a:pt x="0" y="87228"/>
                </a:lnTo>
                <a:cubicBezTo>
                  <a:pt x="0" y="89036"/>
                  <a:pt x="1616" y="90369"/>
                  <a:pt x="3555" y="90369"/>
                </a:cubicBezTo>
                <a:lnTo>
                  <a:pt x="61833" y="90369"/>
                </a:lnTo>
                <a:cubicBezTo>
                  <a:pt x="64633" y="90369"/>
                  <a:pt x="66355" y="93040"/>
                  <a:pt x="64955" y="95134"/>
                </a:cubicBezTo>
                <a:lnTo>
                  <a:pt x="52677" y="113913"/>
                </a:lnTo>
                <a:cubicBezTo>
                  <a:pt x="51705" y="115436"/>
                  <a:pt x="52244" y="117340"/>
                  <a:pt x="53966" y="118197"/>
                </a:cubicBezTo>
                <a:lnTo>
                  <a:pt x="56661" y="119535"/>
                </a:lnTo>
                <a:cubicBezTo>
                  <a:pt x="58383" y="120487"/>
                  <a:pt x="60538" y="119916"/>
                  <a:pt x="61505" y="118393"/>
                </a:cubicBezTo>
                <a:lnTo>
                  <a:pt x="90700" y="73790"/>
                </a:lnTo>
                <a:cubicBezTo>
                  <a:pt x="92100" y="71690"/>
                  <a:pt x="95438" y="71690"/>
                  <a:pt x="96838" y="73790"/>
                </a:cubicBezTo>
                <a:lnTo>
                  <a:pt x="109122" y="92564"/>
                </a:lnTo>
                <a:cubicBezTo>
                  <a:pt x="110088" y="94087"/>
                  <a:pt x="112244" y="94563"/>
                  <a:pt x="113966" y="93706"/>
                </a:cubicBezTo>
                <a:lnTo>
                  <a:pt x="116661" y="92278"/>
                </a:lnTo>
                <a:cubicBezTo>
                  <a:pt x="118383" y="91422"/>
                  <a:pt x="118922" y="89512"/>
                  <a:pt x="117955" y="87989"/>
                </a:cubicBezTo>
                <a:lnTo>
                  <a:pt x="88866" y="43387"/>
                </a:lnTo>
                <a:cubicBezTo>
                  <a:pt x="87466" y="41287"/>
                  <a:pt x="89194" y="38622"/>
                  <a:pt x="91883" y="38622"/>
                </a:cubicBezTo>
                <a:lnTo>
                  <a:pt x="116444" y="38622"/>
                </a:lnTo>
                <a:cubicBezTo>
                  <a:pt x="118383" y="38622"/>
                  <a:pt x="120000" y="37284"/>
                  <a:pt x="120000" y="35475"/>
                </a:cubicBezTo>
                <a:lnTo>
                  <a:pt x="120000" y="32709"/>
                </a:lnTo>
                <a:cubicBezTo>
                  <a:pt x="120000" y="30996"/>
                  <a:pt x="118383" y="29568"/>
                  <a:pt x="116444" y="29568"/>
                </a:cubicBezTo>
                <a:close/>
                <a:moveTo>
                  <a:pt x="59566" y="71024"/>
                </a:moveTo>
                <a:cubicBezTo>
                  <a:pt x="52677" y="71024"/>
                  <a:pt x="47072" y="66164"/>
                  <a:pt x="47072" y="59966"/>
                </a:cubicBezTo>
                <a:cubicBezTo>
                  <a:pt x="47072" y="53868"/>
                  <a:pt x="52677" y="48913"/>
                  <a:pt x="59566" y="48913"/>
                </a:cubicBezTo>
                <a:cubicBezTo>
                  <a:pt x="66461" y="48913"/>
                  <a:pt x="72066" y="53868"/>
                  <a:pt x="72066" y="59966"/>
                </a:cubicBezTo>
                <a:cubicBezTo>
                  <a:pt x="72066" y="66164"/>
                  <a:pt x="66461" y="71024"/>
                  <a:pt x="59566" y="7102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1235350" y="2819100"/>
            <a:ext cx="99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 Developer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3078469" y="281910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4742719" y="281910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" name="Google Shape;344;p43"/>
          <p:cNvCxnSpPr/>
          <p:nvPr/>
        </p:nvCxnSpPr>
        <p:spPr>
          <a:xfrm>
            <a:off x="2088850" y="2406550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3"/>
          <p:cNvCxnSpPr/>
          <p:nvPr/>
        </p:nvCxnSpPr>
        <p:spPr>
          <a:xfrm>
            <a:off x="3852000" y="2406550"/>
            <a:ext cx="10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3"/>
          <p:cNvCxnSpPr>
            <a:endCxn id="347" idx="1"/>
          </p:cNvCxnSpPr>
          <p:nvPr/>
        </p:nvCxnSpPr>
        <p:spPr>
          <a:xfrm>
            <a:off x="5465305" y="2406544"/>
            <a:ext cx="998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3"/>
          <p:cNvSpPr/>
          <p:nvPr/>
        </p:nvSpPr>
        <p:spPr>
          <a:xfrm>
            <a:off x="2191144" y="217225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3"/>
          <p:cNvSpPr/>
          <p:nvPr/>
        </p:nvSpPr>
        <p:spPr>
          <a:xfrm>
            <a:off x="3918632" y="2111275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5534219" y="2111275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mediate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4173657" y="2482529"/>
            <a:ext cx="363264" cy="198994"/>
          </a:xfrm>
          <a:custGeom>
            <a:rect b="b" l="l" r="r" t="t"/>
            <a:pathLst>
              <a:path extrusionOk="0" h="655" w="1199">
                <a:moveTo>
                  <a:pt x="635" y="218"/>
                </a:moveTo>
                <a:cubicBezTo>
                  <a:pt x="590" y="91"/>
                  <a:pt x="468" y="0"/>
                  <a:pt x="327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71" y="654"/>
                  <a:pt x="593" y="565"/>
                  <a:pt x="635" y="438"/>
                </a:cubicBezTo>
                <a:lnTo>
                  <a:pt x="871" y="438"/>
                </a:lnTo>
                <a:lnTo>
                  <a:pt x="871" y="654"/>
                </a:lnTo>
                <a:lnTo>
                  <a:pt x="1088" y="654"/>
                </a:lnTo>
                <a:lnTo>
                  <a:pt x="1088" y="438"/>
                </a:lnTo>
                <a:lnTo>
                  <a:pt x="1198" y="438"/>
                </a:lnTo>
                <a:lnTo>
                  <a:pt x="1198" y="220"/>
                </a:lnTo>
                <a:lnTo>
                  <a:pt x="635" y="220"/>
                </a:lnTo>
                <a:lnTo>
                  <a:pt x="635" y="218"/>
                </a:lnTo>
                <a:close/>
                <a:moveTo>
                  <a:pt x="324" y="435"/>
                </a:moveTo>
                <a:cubicBezTo>
                  <a:pt x="265" y="435"/>
                  <a:pt x="214" y="387"/>
                  <a:pt x="214" y="325"/>
                </a:cubicBezTo>
                <a:cubicBezTo>
                  <a:pt x="214" y="266"/>
                  <a:pt x="262" y="215"/>
                  <a:pt x="324" y="215"/>
                </a:cubicBezTo>
                <a:cubicBezTo>
                  <a:pt x="386" y="215"/>
                  <a:pt x="434" y="263"/>
                  <a:pt x="434" y="325"/>
                </a:cubicBezTo>
                <a:cubicBezTo>
                  <a:pt x="434" y="387"/>
                  <a:pt x="386" y="435"/>
                  <a:pt x="324" y="435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3995504" y="2681537"/>
            <a:ext cx="7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API </a:t>
            </a:r>
            <a:r>
              <a:rPr b="0" i="0" lang="en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3" name="Google Shape;353;p43"/>
          <p:cNvGrpSpPr/>
          <p:nvPr/>
        </p:nvGrpSpPr>
        <p:grpSpPr>
          <a:xfrm>
            <a:off x="6524397" y="1856831"/>
            <a:ext cx="727034" cy="726919"/>
            <a:chOff x="19623907" y="4658608"/>
            <a:chExt cx="1457859" cy="1457336"/>
          </a:xfrm>
        </p:grpSpPr>
        <p:grpSp>
          <p:nvGrpSpPr>
            <p:cNvPr id="354" name="Google Shape;354;p43"/>
            <p:cNvGrpSpPr/>
            <p:nvPr/>
          </p:nvGrpSpPr>
          <p:grpSpPr>
            <a:xfrm>
              <a:off x="19623907" y="4658608"/>
              <a:ext cx="863149" cy="863124"/>
              <a:chOff x="15531206" y="10482833"/>
              <a:chExt cx="1472700" cy="1472656"/>
            </a:xfrm>
          </p:grpSpPr>
          <p:sp>
            <p:nvSpPr>
              <p:cNvPr id="355" name="Google Shape;355;p43"/>
              <p:cNvSpPr/>
              <p:nvPr/>
            </p:nvSpPr>
            <p:spPr>
              <a:xfrm>
                <a:off x="15531206" y="10777366"/>
                <a:ext cx="1472700" cy="343500"/>
              </a:xfrm>
              <a:custGeom>
                <a:rect b="b" l="l" r="r" t="t"/>
                <a:pathLst>
                  <a:path extrusionOk="0" h="120000" w="120000">
                    <a:moveTo>
                      <a:pt x="102000" y="85716"/>
                    </a:move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lose/>
                    <a:moveTo>
                      <a:pt x="86000" y="85716"/>
                    </a:move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lose/>
                    <a:moveTo>
                      <a:pt x="70000" y="85716"/>
                    </a:move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lose/>
                    <a:moveTo>
                      <a:pt x="18000" y="94283"/>
                    </a:move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lose/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ubicBezTo>
                      <a:pt x="1200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>
                <a:off x="15555752" y="10482833"/>
                <a:ext cx="1443900" cy="245400"/>
              </a:xfrm>
              <a:custGeom>
                <a:rect b="b" l="l" r="r" t="t"/>
                <a:pathLst>
                  <a:path extrusionOk="0" h="120000" w="120000">
                    <a:moveTo>
                      <a:pt x="100200" y="3516"/>
                    </a:moveTo>
                    <a:cubicBezTo>
                      <a:pt x="99816" y="1266"/>
                      <a:pt x="99300" y="0"/>
                      <a:pt x="98755" y="0"/>
                    </a:cubicBezTo>
                    <a:lnTo>
                      <a:pt x="21244" y="0"/>
                    </a:lnTo>
                    <a:cubicBezTo>
                      <a:pt x="20700" y="0"/>
                      <a:pt x="20183" y="1266"/>
                      <a:pt x="19800" y="3516"/>
                    </a:cubicBezTo>
                    <a:lnTo>
                      <a:pt x="0" y="120000"/>
                    </a:lnTo>
                    <a:lnTo>
                      <a:pt x="120000" y="120000"/>
                    </a:lnTo>
                    <a:cubicBezTo>
                      <a:pt x="120000" y="120000"/>
                      <a:pt x="100200" y="3516"/>
                      <a:pt x="100200" y="3516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>
                <a:off x="15531206" y="11562789"/>
                <a:ext cx="1472700" cy="392700"/>
              </a:xfrm>
              <a:custGeom>
                <a:rect b="b" l="l" r="r" t="t"/>
                <a:pathLst>
                  <a:path extrusionOk="0" h="120000" w="120000">
                    <a:moveTo>
                      <a:pt x="18000" y="22500"/>
                    </a:moveTo>
                    <a:cubicBezTo>
                      <a:pt x="22416" y="22500"/>
                      <a:pt x="26000" y="35933"/>
                      <a:pt x="26000" y="52500"/>
                    </a:cubicBezTo>
                    <a:cubicBezTo>
                      <a:pt x="26000" y="69077"/>
                      <a:pt x="22416" y="82500"/>
                      <a:pt x="18000" y="82500"/>
                    </a:cubicBezTo>
                    <a:cubicBezTo>
                      <a:pt x="13583" y="82500"/>
                      <a:pt x="10000" y="69077"/>
                      <a:pt x="10000" y="52500"/>
                    </a:cubicBezTo>
                    <a:cubicBezTo>
                      <a:pt x="10000" y="35933"/>
                      <a:pt x="13583" y="22500"/>
                      <a:pt x="18000" y="22500"/>
                    </a:cubicBezTo>
                    <a:close/>
                    <a:moveTo>
                      <a:pt x="70000" y="30000"/>
                    </a:moveTo>
                    <a:cubicBezTo>
                      <a:pt x="73311" y="30000"/>
                      <a:pt x="76000" y="40094"/>
                      <a:pt x="76000" y="52500"/>
                    </a:cubicBezTo>
                    <a:cubicBezTo>
                      <a:pt x="76000" y="64905"/>
                      <a:pt x="73311" y="75000"/>
                      <a:pt x="70000" y="75000"/>
                    </a:cubicBezTo>
                    <a:cubicBezTo>
                      <a:pt x="66688" y="75000"/>
                      <a:pt x="64000" y="64905"/>
                      <a:pt x="64000" y="52500"/>
                    </a:cubicBezTo>
                    <a:cubicBezTo>
                      <a:pt x="64000" y="40094"/>
                      <a:pt x="66688" y="30000"/>
                      <a:pt x="70000" y="30000"/>
                    </a:cubicBezTo>
                    <a:close/>
                    <a:moveTo>
                      <a:pt x="86000" y="30000"/>
                    </a:moveTo>
                    <a:cubicBezTo>
                      <a:pt x="89311" y="30000"/>
                      <a:pt x="92000" y="40094"/>
                      <a:pt x="92000" y="52500"/>
                    </a:cubicBezTo>
                    <a:cubicBezTo>
                      <a:pt x="92000" y="64905"/>
                      <a:pt x="89311" y="75000"/>
                      <a:pt x="86000" y="75000"/>
                    </a:cubicBezTo>
                    <a:cubicBezTo>
                      <a:pt x="82688" y="75000"/>
                      <a:pt x="80000" y="64905"/>
                      <a:pt x="80000" y="52500"/>
                    </a:cubicBezTo>
                    <a:cubicBezTo>
                      <a:pt x="80000" y="40094"/>
                      <a:pt x="82688" y="30000"/>
                      <a:pt x="86000" y="30000"/>
                    </a:cubicBezTo>
                    <a:close/>
                    <a:moveTo>
                      <a:pt x="102000" y="30000"/>
                    </a:moveTo>
                    <a:cubicBezTo>
                      <a:pt x="105311" y="30000"/>
                      <a:pt x="108000" y="40094"/>
                      <a:pt x="108000" y="52500"/>
                    </a:cubicBezTo>
                    <a:cubicBezTo>
                      <a:pt x="108000" y="64905"/>
                      <a:pt x="105311" y="75000"/>
                      <a:pt x="102000" y="75000"/>
                    </a:cubicBezTo>
                    <a:cubicBezTo>
                      <a:pt x="98688" y="75000"/>
                      <a:pt x="96000" y="64905"/>
                      <a:pt x="96000" y="52500"/>
                    </a:cubicBezTo>
                    <a:cubicBezTo>
                      <a:pt x="96000" y="40094"/>
                      <a:pt x="98688" y="30000"/>
                      <a:pt x="102000" y="30000"/>
                    </a:cubicBezTo>
                    <a:close/>
                    <a:moveTo>
                      <a:pt x="0" y="75000"/>
                    </a:moveTo>
                    <a:cubicBezTo>
                      <a:pt x="0" y="99816"/>
                      <a:pt x="5383" y="120000"/>
                      <a:pt x="12000" y="120000"/>
                    </a:cubicBezTo>
                    <a:lnTo>
                      <a:pt x="108000" y="120000"/>
                    </a:lnTo>
                    <a:cubicBezTo>
                      <a:pt x="114616" y="120000"/>
                      <a:pt x="120000" y="99816"/>
                      <a:pt x="120000" y="75000"/>
                    </a:cubicBez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75000"/>
                      <a:pt x="0" y="750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>
                <a:off x="15531206" y="11170078"/>
                <a:ext cx="1472700" cy="343500"/>
              </a:xfrm>
              <a:custGeom>
                <a:rect b="b" l="l" r="r" t="t"/>
                <a:pathLst>
                  <a:path extrusionOk="0" h="120000" w="120000">
                    <a:moveTo>
                      <a:pt x="18000" y="25716"/>
                    </a:move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lose/>
                    <a:moveTo>
                      <a:pt x="70000" y="34283"/>
                    </a:move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lose/>
                    <a:moveTo>
                      <a:pt x="86000" y="34283"/>
                    </a:move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lose/>
                    <a:moveTo>
                      <a:pt x="102000" y="34283"/>
                    </a:move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lose/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120000"/>
                      <a:pt x="0" y="1200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359" name="Google Shape;359;p43"/>
            <p:cNvGrpSpPr/>
            <p:nvPr/>
          </p:nvGrpSpPr>
          <p:grpSpPr>
            <a:xfrm>
              <a:off x="20276399" y="5278898"/>
              <a:ext cx="805367" cy="837046"/>
              <a:chOff x="6194425" y="3667125"/>
              <a:chExt cx="568200" cy="590550"/>
            </a:xfrm>
          </p:grpSpPr>
          <p:sp>
            <p:nvSpPr>
              <p:cNvPr id="360" name="Google Shape;360;p43"/>
              <p:cNvSpPr/>
              <p:nvPr/>
            </p:nvSpPr>
            <p:spPr>
              <a:xfrm>
                <a:off x="6194425" y="3952875"/>
                <a:ext cx="568200" cy="168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32376"/>
                      <a:pt x="32526" y="54989"/>
                      <a:pt x="59962" y="54989"/>
                    </a:cubicBezTo>
                    <a:cubicBezTo>
                      <a:pt x="87397" y="54989"/>
                      <a:pt x="110348" y="32376"/>
                      <a:pt x="119924" y="0"/>
                    </a:cubicBezTo>
                    <a:lnTo>
                      <a:pt x="119924" y="46766"/>
                    </a:lnTo>
                    <a:cubicBezTo>
                      <a:pt x="119924" y="81970"/>
                      <a:pt x="95832" y="119743"/>
                      <a:pt x="59962" y="119743"/>
                    </a:cubicBezTo>
                    <a:cubicBezTo>
                      <a:pt x="24091" y="119743"/>
                      <a:pt x="0" y="81970"/>
                      <a:pt x="0" y="4676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>
                <a:off x="6194425" y="4067175"/>
                <a:ext cx="568200" cy="190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28700"/>
                      <a:pt x="32526" y="48361"/>
                      <a:pt x="59962" y="48361"/>
                    </a:cubicBezTo>
                    <a:cubicBezTo>
                      <a:pt x="87397" y="48361"/>
                      <a:pt x="110348" y="28700"/>
                      <a:pt x="119924" y="0"/>
                    </a:cubicBezTo>
                    <a:lnTo>
                      <a:pt x="119924" y="41355"/>
                    </a:lnTo>
                    <a:cubicBezTo>
                      <a:pt x="119924" y="85197"/>
                      <a:pt x="93552" y="119774"/>
                      <a:pt x="59962" y="119774"/>
                    </a:cubicBezTo>
                    <a:cubicBezTo>
                      <a:pt x="26371" y="119774"/>
                      <a:pt x="0" y="85197"/>
                      <a:pt x="0" y="4135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>
                <a:off x="6194425" y="3840163"/>
                <a:ext cx="568200" cy="168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32633"/>
                      <a:pt x="32526" y="54989"/>
                      <a:pt x="59962" y="54989"/>
                    </a:cubicBezTo>
                    <a:cubicBezTo>
                      <a:pt x="87397" y="54989"/>
                      <a:pt x="110348" y="32633"/>
                      <a:pt x="119924" y="0"/>
                    </a:cubicBezTo>
                    <a:lnTo>
                      <a:pt x="119924" y="47023"/>
                    </a:lnTo>
                    <a:cubicBezTo>
                      <a:pt x="119924" y="82226"/>
                      <a:pt x="95832" y="119743"/>
                      <a:pt x="59962" y="119743"/>
                    </a:cubicBezTo>
                    <a:cubicBezTo>
                      <a:pt x="24091" y="119743"/>
                      <a:pt x="0" y="82226"/>
                      <a:pt x="0" y="47023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>
                <a:off x="6194425" y="3667125"/>
                <a:ext cx="568200" cy="227100"/>
              </a:xfrm>
              <a:custGeom>
                <a:rect b="b" l="l" r="r" t="t"/>
                <a:pathLst>
                  <a:path extrusionOk="0" h="120000" w="120000">
                    <a:moveTo>
                      <a:pt x="59962" y="119809"/>
                    </a:moveTo>
                    <a:cubicBezTo>
                      <a:pt x="24091" y="119809"/>
                      <a:pt x="0" y="91854"/>
                      <a:pt x="0" y="65990"/>
                    </a:cubicBezTo>
                    <a:cubicBezTo>
                      <a:pt x="0" y="28906"/>
                      <a:pt x="26371" y="0"/>
                      <a:pt x="59962" y="0"/>
                    </a:cubicBezTo>
                    <a:cubicBezTo>
                      <a:pt x="93552" y="0"/>
                      <a:pt x="119924" y="28906"/>
                      <a:pt x="119924" y="65990"/>
                    </a:cubicBezTo>
                    <a:cubicBezTo>
                      <a:pt x="119924" y="91854"/>
                      <a:pt x="95832" y="119809"/>
                      <a:pt x="59962" y="119809"/>
                    </a:cubicBez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364" name="Google Shape;364;p43"/>
          <p:cNvSpPr/>
          <p:nvPr/>
        </p:nvSpPr>
        <p:spPr>
          <a:xfrm>
            <a:off x="6322675" y="2817150"/>
            <a:ext cx="1179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Services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/>
        </p:nvSpPr>
        <p:spPr>
          <a:xfrm>
            <a:off x="312400" y="264475"/>
            <a:ext cx="76659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Task 3: Register apps on Edge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Before an app can access your APIs, the app must be registered on Edge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0" name="Google Shape;370;p44"/>
          <p:cNvGrpSpPr/>
          <p:nvPr/>
        </p:nvGrpSpPr>
        <p:grpSpPr>
          <a:xfrm>
            <a:off x="1337780" y="1969715"/>
            <a:ext cx="792430" cy="831925"/>
            <a:chOff x="0" y="0"/>
            <a:chExt cx="1850176" cy="1867815"/>
          </a:xfrm>
        </p:grpSpPr>
        <p:sp>
          <p:nvSpPr>
            <p:cNvPr id="371" name="Google Shape;371;p44"/>
            <p:cNvSpPr/>
            <p:nvPr/>
          </p:nvSpPr>
          <p:spPr>
            <a:xfrm>
              <a:off x="364804" y="0"/>
              <a:ext cx="845700" cy="442500"/>
            </a:xfrm>
            <a:custGeom>
              <a:rect b="b" l="l" r="r" t="t"/>
              <a:pathLst>
                <a:path extrusionOk="0" h="120000" w="120000">
                  <a:moveTo>
                    <a:pt x="64127" y="82167"/>
                  </a:moveTo>
                  <a:lnTo>
                    <a:pt x="67944" y="68187"/>
                  </a:lnTo>
                  <a:lnTo>
                    <a:pt x="72038" y="81876"/>
                  </a:lnTo>
                  <a:cubicBezTo>
                    <a:pt x="84394" y="123199"/>
                    <a:pt x="102950" y="122019"/>
                    <a:pt x="120000" y="118328"/>
                  </a:cubicBezTo>
                  <a:cubicBezTo>
                    <a:pt x="115588" y="51481"/>
                    <a:pt x="90144" y="0"/>
                    <a:pt x="59427" y="0"/>
                  </a:cubicBezTo>
                  <a:cubicBezTo>
                    <a:pt x="30738" y="0"/>
                    <a:pt x="6661" y="44916"/>
                    <a:pt x="0" y="105295"/>
                  </a:cubicBezTo>
                  <a:cubicBezTo>
                    <a:pt x="7205" y="111769"/>
                    <a:pt x="18983" y="119441"/>
                    <a:pt x="25338" y="119441"/>
                  </a:cubicBezTo>
                  <a:cubicBezTo>
                    <a:pt x="40583" y="119441"/>
                    <a:pt x="58711" y="102021"/>
                    <a:pt x="64127" y="821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2" name="Google Shape;372;p44"/>
            <p:cNvSpPr/>
            <p:nvPr/>
          </p:nvSpPr>
          <p:spPr>
            <a:xfrm>
              <a:off x="1326976" y="1185615"/>
              <a:ext cx="523200" cy="682200"/>
            </a:xfrm>
            <a:custGeom>
              <a:rect b="b" l="l" r="r" t="t"/>
              <a:pathLst>
                <a:path extrusionOk="0" h="120000" w="120000">
                  <a:moveTo>
                    <a:pt x="104350" y="96000"/>
                  </a:moveTo>
                  <a:lnTo>
                    <a:pt x="15650" y="96000"/>
                  </a:lnTo>
                  <a:lnTo>
                    <a:pt x="15650" y="16000"/>
                  </a:lnTo>
                  <a:lnTo>
                    <a:pt x="104350" y="16000"/>
                  </a:lnTo>
                  <a:cubicBezTo>
                    <a:pt x="104350" y="16000"/>
                    <a:pt x="104350" y="96000"/>
                    <a:pt x="104350" y="96000"/>
                  </a:cubicBezTo>
                  <a:close/>
                  <a:moveTo>
                    <a:pt x="60000" y="112000"/>
                  </a:moveTo>
                  <a:cubicBezTo>
                    <a:pt x="55683" y="112000"/>
                    <a:pt x="52172" y="109311"/>
                    <a:pt x="52172" y="106000"/>
                  </a:cubicBezTo>
                  <a:cubicBezTo>
                    <a:pt x="52172" y="102688"/>
                    <a:pt x="55683" y="100000"/>
                    <a:pt x="60000" y="100000"/>
                  </a:cubicBezTo>
                  <a:cubicBezTo>
                    <a:pt x="64316" y="100000"/>
                    <a:pt x="67827" y="102688"/>
                    <a:pt x="67827" y="106000"/>
                  </a:cubicBezTo>
                  <a:cubicBezTo>
                    <a:pt x="67827" y="109311"/>
                    <a:pt x="64316" y="112000"/>
                    <a:pt x="60000" y="112000"/>
                  </a:cubicBezTo>
                  <a:close/>
                  <a:moveTo>
                    <a:pt x="60000" y="7000"/>
                  </a:moveTo>
                  <a:cubicBezTo>
                    <a:pt x="62155" y="7000"/>
                    <a:pt x="63911" y="8344"/>
                    <a:pt x="63911" y="10000"/>
                  </a:cubicBezTo>
                  <a:cubicBezTo>
                    <a:pt x="63911" y="11655"/>
                    <a:pt x="62155" y="13000"/>
                    <a:pt x="60000" y="13000"/>
                  </a:cubicBezTo>
                  <a:cubicBezTo>
                    <a:pt x="57844" y="13000"/>
                    <a:pt x="56088" y="11655"/>
                    <a:pt x="56088" y="10000"/>
                  </a:cubicBezTo>
                  <a:cubicBezTo>
                    <a:pt x="56088" y="8344"/>
                    <a:pt x="57844" y="7000"/>
                    <a:pt x="60000" y="7000"/>
                  </a:cubicBezTo>
                  <a:close/>
                  <a:moveTo>
                    <a:pt x="104350" y="0"/>
                  </a:moveTo>
                  <a:lnTo>
                    <a:pt x="15650" y="0"/>
                  </a:lnTo>
                  <a:cubicBezTo>
                    <a:pt x="7022" y="0"/>
                    <a:pt x="0" y="5383"/>
                    <a:pt x="0" y="12000"/>
                  </a:cubicBezTo>
                  <a:lnTo>
                    <a:pt x="0" y="108000"/>
                  </a:lnTo>
                  <a:cubicBezTo>
                    <a:pt x="0" y="114616"/>
                    <a:pt x="7022" y="120000"/>
                    <a:pt x="15650" y="120000"/>
                  </a:cubicBezTo>
                  <a:lnTo>
                    <a:pt x="104350" y="120000"/>
                  </a:lnTo>
                  <a:cubicBezTo>
                    <a:pt x="112977" y="120000"/>
                    <a:pt x="120000" y="114616"/>
                    <a:pt x="120000" y="108000"/>
                  </a:cubicBezTo>
                  <a:lnTo>
                    <a:pt x="120000" y="12000"/>
                  </a:lnTo>
                  <a:cubicBezTo>
                    <a:pt x="120000" y="5383"/>
                    <a:pt x="112977" y="0"/>
                    <a:pt x="10435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1463778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1554979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1646181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1463778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1554979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1646181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9" name="Google Shape;379;p44"/>
            <p:cNvSpPr/>
            <p:nvPr/>
          </p:nvSpPr>
          <p:spPr>
            <a:xfrm>
              <a:off x="1463778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1554979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1" name="Google Shape;381;p44"/>
            <p:cNvSpPr/>
            <p:nvPr/>
          </p:nvSpPr>
          <p:spPr>
            <a:xfrm>
              <a:off x="0" y="373923"/>
              <a:ext cx="1293900" cy="1308900"/>
            </a:xfrm>
            <a:custGeom>
              <a:rect b="b" l="l" r="r" t="t"/>
              <a:pathLst>
                <a:path extrusionOk="0" h="120000" w="120000">
                  <a:moveTo>
                    <a:pt x="120000" y="77983"/>
                  </a:moveTo>
                  <a:lnTo>
                    <a:pt x="94261" y="68477"/>
                  </a:lnTo>
                  <a:lnTo>
                    <a:pt x="94261" y="52094"/>
                  </a:lnTo>
                  <a:cubicBezTo>
                    <a:pt x="105316" y="43722"/>
                    <a:pt x="112672" y="29183"/>
                    <a:pt x="112672" y="12644"/>
                  </a:cubicBezTo>
                  <a:cubicBezTo>
                    <a:pt x="112672" y="12255"/>
                    <a:pt x="112627" y="11883"/>
                    <a:pt x="112622" y="11494"/>
                  </a:cubicBezTo>
                  <a:cubicBezTo>
                    <a:pt x="109977" y="11783"/>
                    <a:pt x="107111" y="12033"/>
                    <a:pt x="104138" y="12033"/>
                  </a:cubicBezTo>
                  <a:cubicBezTo>
                    <a:pt x="95283" y="12033"/>
                    <a:pt x="85533" y="9838"/>
                    <a:pt x="78177" y="0"/>
                  </a:cubicBezTo>
                  <a:cubicBezTo>
                    <a:pt x="72138" y="6822"/>
                    <a:pt x="60705" y="11883"/>
                    <a:pt x="50300" y="11883"/>
                  </a:cubicBezTo>
                  <a:cubicBezTo>
                    <a:pt x="45566" y="11883"/>
                    <a:pt x="38088" y="9511"/>
                    <a:pt x="32783" y="7233"/>
                  </a:cubicBezTo>
                  <a:cubicBezTo>
                    <a:pt x="32611" y="9016"/>
                    <a:pt x="32500" y="10811"/>
                    <a:pt x="32500" y="12644"/>
                  </a:cubicBezTo>
                  <a:cubicBezTo>
                    <a:pt x="32500" y="30222"/>
                    <a:pt x="40788" y="45550"/>
                    <a:pt x="53022" y="53600"/>
                  </a:cubicBezTo>
                  <a:lnTo>
                    <a:pt x="53022" y="68472"/>
                  </a:lnTo>
                  <a:lnTo>
                    <a:pt x="16738" y="81777"/>
                  </a:lnTo>
                  <a:cubicBezTo>
                    <a:pt x="6727" y="85316"/>
                    <a:pt x="0" y="94827"/>
                    <a:pt x="0" y="105438"/>
                  </a:cubicBez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77983"/>
                    <a:pt x="120000" y="779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82" name="Google Shape;382;p44"/>
          <p:cNvGrpSpPr/>
          <p:nvPr/>
        </p:nvGrpSpPr>
        <p:grpSpPr>
          <a:xfrm>
            <a:off x="3200068" y="2002690"/>
            <a:ext cx="630090" cy="765974"/>
            <a:chOff x="1326976" y="1185615"/>
            <a:chExt cx="523200" cy="682200"/>
          </a:xfrm>
        </p:grpSpPr>
        <p:sp>
          <p:nvSpPr>
            <p:cNvPr id="383" name="Google Shape;383;p44"/>
            <p:cNvSpPr/>
            <p:nvPr/>
          </p:nvSpPr>
          <p:spPr>
            <a:xfrm>
              <a:off x="1326976" y="1185615"/>
              <a:ext cx="523200" cy="682200"/>
            </a:xfrm>
            <a:custGeom>
              <a:rect b="b" l="l" r="r" t="t"/>
              <a:pathLst>
                <a:path extrusionOk="0" h="120000" w="120000">
                  <a:moveTo>
                    <a:pt x="104350" y="96000"/>
                  </a:moveTo>
                  <a:lnTo>
                    <a:pt x="15650" y="96000"/>
                  </a:lnTo>
                  <a:lnTo>
                    <a:pt x="15650" y="16000"/>
                  </a:lnTo>
                  <a:lnTo>
                    <a:pt x="104350" y="16000"/>
                  </a:lnTo>
                  <a:cubicBezTo>
                    <a:pt x="104350" y="16000"/>
                    <a:pt x="104350" y="96000"/>
                    <a:pt x="104350" y="96000"/>
                  </a:cubicBezTo>
                  <a:close/>
                  <a:moveTo>
                    <a:pt x="60000" y="112000"/>
                  </a:moveTo>
                  <a:cubicBezTo>
                    <a:pt x="55683" y="112000"/>
                    <a:pt x="52172" y="109311"/>
                    <a:pt x="52172" y="106000"/>
                  </a:cubicBezTo>
                  <a:cubicBezTo>
                    <a:pt x="52172" y="102688"/>
                    <a:pt x="55683" y="100000"/>
                    <a:pt x="60000" y="100000"/>
                  </a:cubicBezTo>
                  <a:cubicBezTo>
                    <a:pt x="64316" y="100000"/>
                    <a:pt x="67827" y="102688"/>
                    <a:pt x="67827" y="106000"/>
                  </a:cubicBezTo>
                  <a:cubicBezTo>
                    <a:pt x="67827" y="109311"/>
                    <a:pt x="64316" y="112000"/>
                    <a:pt x="60000" y="112000"/>
                  </a:cubicBezTo>
                  <a:close/>
                  <a:moveTo>
                    <a:pt x="60000" y="7000"/>
                  </a:moveTo>
                  <a:cubicBezTo>
                    <a:pt x="62155" y="7000"/>
                    <a:pt x="63911" y="8344"/>
                    <a:pt x="63911" y="10000"/>
                  </a:cubicBezTo>
                  <a:cubicBezTo>
                    <a:pt x="63911" y="11655"/>
                    <a:pt x="62155" y="13000"/>
                    <a:pt x="60000" y="13000"/>
                  </a:cubicBezTo>
                  <a:cubicBezTo>
                    <a:pt x="57844" y="13000"/>
                    <a:pt x="56088" y="11655"/>
                    <a:pt x="56088" y="10000"/>
                  </a:cubicBezTo>
                  <a:cubicBezTo>
                    <a:pt x="56088" y="8344"/>
                    <a:pt x="57844" y="7000"/>
                    <a:pt x="60000" y="7000"/>
                  </a:cubicBezTo>
                  <a:close/>
                  <a:moveTo>
                    <a:pt x="104350" y="0"/>
                  </a:moveTo>
                  <a:lnTo>
                    <a:pt x="15650" y="0"/>
                  </a:lnTo>
                  <a:cubicBezTo>
                    <a:pt x="7022" y="0"/>
                    <a:pt x="0" y="5383"/>
                    <a:pt x="0" y="12000"/>
                  </a:cubicBezTo>
                  <a:lnTo>
                    <a:pt x="0" y="108000"/>
                  </a:lnTo>
                  <a:cubicBezTo>
                    <a:pt x="0" y="114616"/>
                    <a:pt x="7022" y="120000"/>
                    <a:pt x="15650" y="120000"/>
                  </a:cubicBezTo>
                  <a:lnTo>
                    <a:pt x="104350" y="120000"/>
                  </a:lnTo>
                  <a:cubicBezTo>
                    <a:pt x="112977" y="120000"/>
                    <a:pt x="120000" y="114616"/>
                    <a:pt x="120000" y="108000"/>
                  </a:cubicBezTo>
                  <a:lnTo>
                    <a:pt x="120000" y="12000"/>
                  </a:lnTo>
                  <a:cubicBezTo>
                    <a:pt x="120000" y="5383"/>
                    <a:pt x="112977" y="0"/>
                    <a:pt x="10435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44"/>
            <p:cNvSpPr/>
            <p:nvPr/>
          </p:nvSpPr>
          <p:spPr>
            <a:xfrm>
              <a:off x="1463778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1554979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1646181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1463778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1554979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1646181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1463778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1554979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92" name="Google Shape;392;p44"/>
          <p:cNvSpPr/>
          <p:nvPr/>
        </p:nvSpPr>
        <p:spPr>
          <a:xfrm>
            <a:off x="4880424" y="2048177"/>
            <a:ext cx="597900" cy="675000"/>
          </a:xfrm>
          <a:custGeom>
            <a:rect b="b" l="l" r="r" t="t"/>
            <a:pathLst>
              <a:path extrusionOk="0" h="120000" w="120000">
                <a:moveTo>
                  <a:pt x="116444" y="29568"/>
                </a:moveTo>
                <a:lnTo>
                  <a:pt x="58166" y="29568"/>
                </a:lnTo>
                <a:cubicBezTo>
                  <a:pt x="55366" y="29568"/>
                  <a:pt x="53644" y="26993"/>
                  <a:pt x="55044" y="24899"/>
                </a:cubicBezTo>
                <a:lnTo>
                  <a:pt x="67322" y="6119"/>
                </a:lnTo>
                <a:cubicBezTo>
                  <a:pt x="68294" y="4596"/>
                  <a:pt x="67755" y="2693"/>
                  <a:pt x="66033" y="1836"/>
                </a:cubicBezTo>
                <a:lnTo>
                  <a:pt x="63338" y="403"/>
                </a:lnTo>
                <a:cubicBezTo>
                  <a:pt x="61616" y="-453"/>
                  <a:pt x="59461" y="117"/>
                  <a:pt x="58494" y="1545"/>
                </a:cubicBezTo>
                <a:lnTo>
                  <a:pt x="29300" y="46243"/>
                </a:lnTo>
                <a:cubicBezTo>
                  <a:pt x="27900" y="48342"/>
                  <a:pt x="24561" y="48342"/>
                  <a:pt x="23161" y="46243"/>
                </a:cubicBezTo>
                <a:lnTo>
                  <a:pt x="10877" y="27469"/>
                </a:lnTo>
                <a:cubicBezTo>
                  <a:pt x="9911" y="25946"/>
                  <a:pt x="7755" y="25470"/>
                  <a:pt x="6033" y="26326"/>
                </a:cubicBezTo>
                <a:lnTo>
                  <a:pt x="3338" y="27659"/>
                </a:lnTo>
                <a:cubicBezTo>
                  <a:pt x="1616" y="28516"/>
                  <a:pt x="1077" y="30520"/>
                  <a:pt x="2044" y="31948"/>
                </a:cubicBezTo>
                <a:lnTo>
                  <a:pt x="31133" y="76646"/>
                </a:lnTo>
                <a:cubicBezTo>
                  <a:pt x="32533" y="78745"/>
                  <a:pt x="30805" y="81315"/>
                  <a:pt x="28116" y="81315"/>
                </a:cubicBezTo>
                <a:lnTo>
                  <a:pt x="3555" y="81315"/>
                </a:lnTo>
                <a:cubicBezTo>
                  <a:pt x="1616" y="81315"/>
                  <a:pt x="0" y="82749"/>
                  <a:pt x="0" y="84462"/>
                </a:cubicBezTo>
                <a:lnTo>
                  <a:pt x="0" y="87228"/>
                </a:lnTo>
                <a:cubicBezTo>
                  <a:pt x="0" y="89036"/>
                  <a:pt x="1616" y="90369"/>
                  <a:pt x="3555" y="90369"/>
                </a:cubicBezTo>
                <a:lnTo>
                  <a:pt x="61833" y="90369"/>
                </a:lnTo>
                <a:cubicBezTo>
                  <a:pt x="64633" y="90369"/>
                  <a:pt x="66355" y="93040"/>
                  <a:pt x="64955" y="95134"/>
                </a:cubicBezTo>
                <a:lnTo>
                  <a:pt x="52677" y="113913"/>
                </a:lnTo>
                <a:cubicBezTo>
                  <a:pt x="51705" y="115436"/>
                  <a:pt x="52244" y="117340"/>
                  <a:pt x="53966" y="118197"/>
                </a:cubicBezTo>
                <a:lnTo>
                  <a:pt x="56661" y="119535"/>
                </a:lnTo>
                <a:cubicBezTo>
                  <a:pt x="58383" y="120487"/>
                  <a:pt x="60538" y="119916"/>
                  <a:pt x="61505" y="118393"/>
                </a:cubicBezTo>
                <a:lnTo>
                  <a:pt x="90700" y="73790"/>
                </a:lnTo>
                <a:cubicBezTo>
                  <a:pt x="92100" y="71690"/>
                  <a:pt x="95438" y="71690"/>
                  <a:pt x="96838" y="73790"/>
                </a:cubicBezTo>
                <a:lnTo>
                  <a:pt x="109122" y="92564"/>
                </a:lnTo>
                <a:cubicBezTo>
                  <a:pt x="110088" y="94087"/>
                  <a:pt x="112244" y="94563"/>
                  <a:pt x="113966" y="93706"/>
                </a:cubicBezTo>
                <a:lnTo>
                  <a:pt x="116661" y="92278"/>
                </a:lnTo>
                <a:cubicBezTo>
                  <a:pt x="118383" y="91422"/>
                  <a:pt x="118922" y="89512"/>
                  <a:pt x="117955" y="87989"/>
                </a:cubicBezTo>
                <a:lnTo>
                  <a:pt x="88866" y="43387"/>
                </a:lnTo>
                <a:cubicBezTo>
                  <a:pt x="87466" y="41287"/>
                  <a:pt x="89194" y="38622"/>
                  <a:pt x="91883" y="38622"/>
                </a:cubicBezTo>
                <a:lnTo>
                  <a:pt x="116444" y="38622"/>
                </a:lnTo>
                <a:cubicBezTo>
                  <a:pt x="118383" y="38622"/>
                  <a:pt x="120000" y="37284"/>
                  <a:pt x="120000" y="35475"/>
                </a:cubicBezTo>
                <a:lnTo>
                  <a:pt x="120000" y="32709"/>
                </a:lnTo>
                <a:cubicBezTo>
                  <a:pt x="120000" y="30996"/>
                  <a:pt x="118383" y="29568"/>
                  <a:pt x="116444" y="29568"/>
                </a:cubicBezTo>
                <a:close/>
                <a:moveTo>
                  <a:pt x="59566" y="71024"/>
                </a:moveTo>
                <a:cubicBezTo>
                  <a:pt x="52677" y="71024"/>
                  <a:pt x="47072" y="66164"/>
                  <a:pt x="47072" y="59966"/>
                </a:cubicBezTo>
                <a:cubicBezTo>
                  <a:pt x="47072" y="53868"/>
                  <a:pt x="52677" y="48913"/>
                  <a:pt x="59566" y="48913"/>
                </a:cubicBezTo>
                <a:cubicBezTo>
                  <a:pt x="66461" y="48913"/>
                  <a:pt x="72066" y="53868"/>
                  <a:pt x="72066" y="59966"/>
                </a:cubicBezTo>
                <a:cubicBezTo>
                  <a:pt x="72066" y="66164"/>
                  <a:pt x="66461" y="71024"/>
                  <a:pt x="59566" y="7102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p44"/>
          <p:cNvSpPr/>
          <p:nvPr/>
        </p:nvSpPr>
        <p:spPr>
          <a:xfrm>
            <a:off x="1235350" y="2819100"/>
            <a:ext cx="99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 Developer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44"/>
          <p:cNvSpPr/>
          <p:nvPr/>
        </p:nvSpPr>
        <p:spPr>
          <a:xfrm>
            <a:off x="3078469" y="281910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4742719" y="281910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" name="Google Shape;396;p44"/>
          <p:cNvCxnSpPr/>
          <p:nvPr/>
        </p:nvCxnSpPr>
        <p:spPr>
          <a:xfrm>
            <a:off x="2088850" y="2406550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4"/>
          <p:cNvCxnSpPr/>
          <p:nvPr/>
        </p:nvCxnSpPr>
        <p:spPr>
          <a:xfrm>
            <a:off x="3852000" y="2406550"/>
            <a:ext cx="10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4"/>
          <p:cNvCxnSpPr>
            <a:endCxn id="399" idx="1"/>
          </p:cNvCxnSpPr>
          <p:nvPr/>
        </p:nvCxnSpPr>
        <p:spPr>
          <a:xfrm>
            <a:off x="5465305" y="2406544"/>
            <a:ext cx="998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44"/>
          <p:cNvSpPr/>
          <p:nvPr/>
        </p:nvSpPr>
        <p:spPr>
          <a:xfrm>
            <a:off x="2191144" y="217225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3918632" y="2111275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5534219" y="2111275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mediate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4173657" y="2482529"/>
            <a:ext cx="363264" cy="198994"/>
          </a:xfrm>
          <a:custGeom>
            <a:rect b="b" l="l" r="r" t="t"/>
            <a:pathLst>
              <a:path extrusionOk="0" h="655" w="1199">
                <a:moveTo>
                  <a:pt x="635" y="218"/>
                </a:moveTo>
                <a:cubicBezTo>
                  <a:pt x="590" y="91"/>
                  <a:pt x="468" y="0"/>
                  <a:pt x="327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71" y="654"/>
                  <a:pt x="593" y="565"/>
                  <a:pt x="635" y="438"/>
                </a:cubicBezTo>
                <a:lnTo>
                  <a:pt x="871" y="438"/>
                </a:lnTo>
                <a:lnTo>
                  <a:pt x="871" y="654"/>
                </a:lnTo>
                <a:lnTo>
                  <a:pt x="1088" y="654"/>
                </a:lnTo>
                <a:lnTo>
                  <a:pt x="1088" y="438"/>
                </a:lnTo>
                <a:lnTo>
                  <a:pt x="1198" y="438"/>
                </a:lnTo>
                <a:lnTo>
                  <a:pt x="1198" y="220"/>
                </a:lnTo>
                <a:lnTo>
                  <a:pt x="635" y="220"/>
                </a:lnTo>
                <a:lnTo>
                  <a:pt x="635" y="218"/>
                </a:lnTo>
                <a:close/>
                <a:moveTo>
                  <a:pt x="324" y="435"/>
                </a:moveTo>
                <a:cubicBezTo>
                  <a:pt x="265" y="435"/>
                  <a:pt x="214" y="387"/>
                  <a:pt x="214" y="325"/>
                </a:cubicBezTo>
                <a:cubicBezTo>
                  <a:pt x="214" y="266"/>
                  <a:pt x="262" y="215"/>
                  <a:pt x="324" y="215"/>
                </a:cubicBezTo>
                <a:cubicBezTo>
                  <a:pt x="386" y="215"/>
                  <a:pt x="434" y="263"/>
                  <a:pt x="434" y="325"/>
                </a:cubicBezTo>
                <a:cubicBezTo>
                  <a:pt x="434" y="387"/>
                  <a:pt x="386" y="435"/>
                  <a:pt x="324" y="435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3995504" y="2681537"/>
            <a:ext cx="7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API </a:t>
            </a:r>
            <a:r>
              <a:rPr b="0" i="0" lang="en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5" name="Google Shape;405;p44"/>
          <p:cNvGrpSpPr/>
          <p:nvPr/>
        </p:nvGrpSpPr>
        <p:grpSpPr>
          <a:xfrm>
            <a:off x="6524397" y="1856831"/>
            <a:ext cx="727034" cy="726919"/>
            <a:chOff x="19623907" y="4658608"/>
            <a:chExt cx="1457859" cy="1457336"/>
          </a:xfrm>
        </p:grpSpPr>
        <p:grpSp>
          <p:nvGrpSpPr>
            <p:cNvPr id="406" name="Google Shape;406;p44"/>
            <p:cNvGrpSpPr/>
            <p:nvPr/>
          </p:nvGrpSpPr>
          <p:grpSpPr>
            <a:xfrm>
              <a:off x="19623907" y="4658608"/>
              <a:ext cx="863149" cy="863124"/>
              <a:chOff x="15531206" y="10482833"/>
              <a:chExt cx="1472700" cy="1472656"/>
            </a:xfrm>
          </p:grpSpPr>
          <p:sp>
            <p:nvSpPr>
              <p:cNvPr id="407" name="Google Shape;407;p44"/>
              <p:cNvSpPr/>
              <p:nvPr/>
            </p:nvSpPr>
            <p:spPr>
              <a:xfrm>
                <a:off x="15531206" y="10777366"/>
                <a:ext cx="1472700" cy="343500"/>
              </a:xfrm>
              <a:custGeom>
                <a:rect b="b" l="l" r="r" t="t"/>
                <a:pathLst>
                  <a:path extrusionOk="0" h="120000" w="120000">
                    <a:moveTo>
                      <a:pt x="102000" y="85716"/>
                    </a:move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lose/>
                    <a:moveTo>
                      <a:pt x="86000" y="85716"/>
                    </a:move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lose/>
                    <a:moveTo>
                      <a:pt x="70000" y="85716"/>
                    </a:move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lose/>
                    <a:moveTo>
                      <a:pt x="18000" y="94283"/>
                    </a:move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lose/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ubicBezTo>
                      <a:pt x="1200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>
                <a:off x="15555752" y="10482833"/>
                <a:ext cx="1443900" cy="245400"/>
              </a:xfrm>
              <a:custGeom>
                <a:rect b="b" l="l" r="r" t="t"/>
                <a:pathLst>
                  <a:path extrusionOk="0" h="120000" w="120000">
                    <a:moveTo>
                      <a:pt x="100200" y="3516"/>
                    </a:moveTo>
                    <a:cubicBezTo>
                      <a:pt x="99816" y="1266"/>
                      <a:pt x="99300" y="0"/>
                      <a:pt x="98755" y="0"/>
                    </a:cubicBezTo>
                    <a:lnTo>
                      <a:pt x="21244" y="0"/>
                    </a:lnTo>
                    <a:cubicBezTo>
                      <a:pt x="20700" y="0"/>
                      <a:pt x="20183" y="1266"/>
                      <a:pt x="19800" y="3516"/>
                    </a:cubicBezTo>
                    <a:lnTo>
                      <a:pt x="0" y="120000"/>
                    </a:lnTo>
                    <a:lnTo>
                      <a:pt x="120000" y="120000"/>
                    </a:lnTo>
                    <a:cubicBezTo>
                      <a:pt x="120000" y="120000"/>
                      <a:pt x="100200" y="3516"/>
                      <a:pt x="100200" y="3516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>
                <a:off x="15531206" y="11562789"/>
                <a:ext cx="1472700" cy="392700"/>
              </a:xfrm>
              <a:custGeom>
                <a:rect b="b" l="l" r="r" t="t"/>
                <a:pathLst>
                  <a:path extrusionOk="0" h="120000" w="120000">
                    <a:moveTo>
                      <a:pt x="18000" y="22500"/>
                    </a:moveTo>
                    <a:cubicBezTo>
                      <a:pt x="22416" y="22500"/>
                      <a:pt x="26000" y="35933"/>
                      <a:pt x="26000" y="52500"/>
                    </a:cubicBezTo>
                    <a:cubicBezTo>
                      <a:pt x="26000" y="69077"/>
                      <a:pt x="22416" y="82500"/>
                      <a:pt x="18000" y="82500"/>
                    </a:cubicBezTo>
                    <a:cubicBezTo>
                      <a:pt x="13583" y="82500"/>
                      <a:pt x="10000" y="69077"/>
                      <a:pt x="10000" y="52500"/>
                    </a:cubicBezTo>
                    <a:cubicBezTo>
                      <a:pt x="10000" y="35933"/>
                      <a:pt x="13583" y="22500"/>
                      <a:pt x="18000" y="22500"/>
                    </a:cubicBezTo>
                    <a:close/>
                    <a:moveTo>
                      <a:pt x="70000" y="30000"/>
                    </a:moveTo>
                    <a:cubicBezTo>
                      <a:pt x="73311" y="30000"/>
                      <a:pt x="76000" y="40094"/>
                      <a:pt x="76000" y="52500"/>
                    </a:cubicBezTo>
                    <a:cubicBezTo>
                      <a:pt x="76000" y="64905"/>
                      <a:pt x="73311" y="75000"/>
                      <a:pt x="70000" y="75000"/>
                    </a:cubicBezTo>
                    <a:cubicBezTo>
                      <a:pt x="66688" y="75000"/>
                      <a:pt x="64000" y="64905"/>
                      <a:pt x="64000" y="52500"/>
                    </a:cubicBezTo>
                    <a:cubicBezTo>
                      <a:pt x="64000" y="40094"/>
                      <a:pt x="66688" y="30000"/>
                      <a:pt x="70000" y="30000"/>
                    </a:cubicBezTo>
                    <a:close/>
                    <a:moveTo>
                      <a:pt x="86000" y="30000"/>
                    </a:moveTo>
                    <a:cubicBezTo>
                      <a:pt x="89311" y="30000"/>
                      <a:pt x="92000" y="40094"/>
                      <a:pt x="92000" y="52500"/>
                    </a:cubicBezTo>
                    <a:cubicBezTo>
                      <a:pt x="92000" y="64905"/>
                      <a:pt x="89311" y="75000"/>
                      <a:pt x="86000" y="75000"/>
                    </a:cubicBezTo>
                    <a:cubicBezTo>
                      <a:pt x="82688" y="75000"/>
                      <a:pt x="80000" y="64905"/>
                      <a:pt x="80000" y="52500"/>
                    </a:cubicBezTo>
                    <a:cubicBezTo>
                      <a:pt x="80000" y="40094"/>
                      <a:pt x="82688" y="30000"/>
                      <a:pt x="86000" y="30000"/>
                    </a:cubicBezTo>
                    <a:close/>
                    <a:moveTo>
                      <a:pt x="102000" y="30000"/>
                    </a:moveTo>
                    <a:cubicBezTo>
                      <a:pt x="105311" y="30000"/>
                      <a:pt x="108000" y="40094"/>
                      <a:pt x="108000" y="52500"/>
                    </a:cubicBezTo>
                    <a:cubicBezTo>
                      <a:pt x="108000" y="64905"/>
                      <a:pt x="105311" y="75000"/>
                      <a:pt x="102000" y="75000"/>
                    </a:cubicBezTo>
                    <a:cubicBezTo>
                      <a:pt x="98688" y="75000"/>
                      <a:pt x="96000" y="64905"/>
                      <a:pt x="96000" y="52500"/>
                    </a:cubicBezTo>
                    <a:cubicBezTo>
                      <a:pt x="96000" y="40094"/>
                      <a:pt x="98688" y="30000"/>
                      <a:pt x="102000" y="30000"/>
                    </a:cubicBezTo>
                    <a:close/>
                    <a:moveTo>
                      <a:pt x="0" y="75000"/>
                    </a:moveTo>
                    <a:cubicBezTo>
                      <a:pt x="0" y="99816"/>
                      <a:pt x="5383" y="120000"/>
                      <a:pt x="12000" y="120000"/>
                    </a:cubicBezTo>
                    <a:lnTo>
                      <a:pt x="108000" y="120000"/>
                    </a:lnTo>
                    <a:cubicBezTo>
                      <a:pt x="114616" y="120000"/>
                      <a:pt x="120000" y="99816"/>
                      <a:pt x="120000" y="75000"/>
                    </a:cubicBez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75000"/>
                      <a:pt x="0" y="750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>
                <a:off x="15531206" y="11170078"/>
                <a:ext cx="1472700" cy="343500"/>
              </a:xfrm>
              <a:custGeom>
                <a:rect b="b" l="l" r="r" t="t"/>
                <a:pathLst>
                  <a:path extrusionOk="0" h="120000" w="120000">
                    <a:moveTo>
                      <a:pt x="18000" y="25716"/>
                    </a:move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lose/>
                    <a:moveTo>
                      <a:pt x="70000" y="34283"/>
                    </a:move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lose/>
                    <a:moveTo>
                      <a:pt x="86000" y="34283"/>
                    </a:move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lose/>
                    <a:moveTo>
                      <a:pt x="102000" y="34283"/>
                    </a:move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lose/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120000"/>
                      <a:pt x="0" y="1200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411" name="Google Shape;411;p44"/>
            <p:cNvGrpSpPr/>
            <p:nvPr/>
          </p:nvGrpSpPr>
          <p:grpSpPr>
            <a:xfrm>
              <a:off x="20276399" y="5278898"/>
              <a:ext cx="805367" cy="837046"/>
              <a:chOff x="6194425" y="3667125"/>
              <a:chExt cx="568200" cy="590550"/>
            </a:xfrm>
          </p:grpSpPr>
          <p:sp>
            <p:nvSpPr>
              <p:cNvPr id="412" name="Google Shape;412;p44"/>
              <p:cNvSpPr/>
              <p:nvPr/>
            </p:nvSpPr>
            <p:spPr>
              <a:xfrm>
                <a:off x="6194425" y="3952875"/>
                <a:ext cx="568200" cy="168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32376"/>
                      <a:pt x="32526" y="54989"/>
                      <a:pt x="59962" y="54989"/>
                    </a:cubicBezTo>
                    <a:cubicBezTo>
                      <a:pt x="87397" y="54989"/>
                      <a:pt x="110348" y="32376"/>
                      <a:pt x="119924" y="0"/>
                    </a:cubicBezTo>
                    <a:lnTo>
                      <a:pt x="119924" y="46766"/>
                    </a:lnTo>
                    <a:cubicBezTo>
                      <a:pt x="119924" y="81970"/>
                      <a:pt x="95832" y="119743"/>
                      <a:pt x="59962" y="119743"/>
                    </a:cubicBezTo>
                    <a:cubicBezTo>
                      <a:pt x="24091" y="119743"/>
                      <a:pt x="0" y="81970"/>
                      <a:pt x="0" y="4676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13" name="Google Shape;413;p44"/>
              <p:cNvSpPr/>
              <p:nvPr/>
            </p:nvSpPr>
            <p:spPr>
              <a:xfrm>
                <a:off x="6194425" y="4067175"/>
                <a:ext cx="568200" cy="190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28700"/>
                      <a:pt x="32526" y="48361"/>
                      <a:pt x="59962" y="48361"/>
                    </a:cubicBezTo>
                    <a:cubicBezTo>
                      <a:pt x="87397" y="48361"/>
                      <a:pt x="110348" y="28700"/>
                      <a:pt x="119924" y="0"/>
                    </a:cubicBezTo>
                    <a:lnTo>
                      <a:pt x="119924" y="41355"/>
                    </a:lnTo>
                    <a:cubicBezTo>
                      <a:pt x="119924" y="85197"/>
                      <a:pt x="93552" y="119774"/>
                      <a:pt x="59962" y="119774"/>
                    </a:cubicBezTo>
                    <a:cubicBezTo>
                      <a:pt x="26371" y="119774"/>
                      <a:pt x="0" y="85197"/>
                      <a:pt x="0" y="4135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14" name="Google Shape;414;p44"/>
              <p:cNvSpPr/>
              <p:nvPr/>
            </p:nvSpPr>
            <p:spPr>
              <a:xfrm>
                <a:off x="6194425" y="3840163"/>
                <a:ext cx="568200" cy="168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32633"/>
                      <a:pt x="32526" y="54989"/>
                      <a:pt x="59962" y="54989"/>
                    </a:cubicBezTo>
                    <a:cubicBezTo>
                      <a:pt x="87397" y="54989"/>
                      <a:pt x="110348" y="32633"/>
                      <a:pt x="119924" y="0"/>
                    </a:cubicBezTo>
                    <a:lnTo>
                      <a:pt x="119924" y="47023"/>
                    </a:lnTo>
                    <a:cubicBezTo>
                      <a:pt x="119924" y="82226"/>
                      <a:pt x="95832" y="119743"/>
                      <a:pt x="59962" y="119743"/>
                    </a:cubicBezTo>
                    <a:cubicBezTo>
                      <a:pt x="24091" y="119743"/>
                      <a:pt x="0" y="82226"/>
                      <a:pt x="0" y="47023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6194425" y="3667125"/>
                <a:ext cx="568200" cy="227100"/>
              </a:xfrm>
              <a:custGeom>
                <a:rect b="b" l="l" r="r" t="t"/>
                <a:pathLst>
                  <a:path extrusionOk="0" h="120000" w="120000">
                    <a:moveTo>
                      <a:pt x="59962" y="119809"/>
                    </a:moveTo>
                    <a:cubicBezTo>
                      <a:pt x="24091" y="119809"/>
                      <a:pt x="0" y="91854"/>
                      <a:pt x="0" y="65990"/>
                    </a:cubicBezTo>
                    <a:cubicBezTo>
                      <a:pt x="0" y="28906"/>
                      <a:pt x="26371" y="0"/>
                      <a:pt x="59962" y="0"/>
                    </a:cubicBezTo>
                    <a:cubicBezTo>
                      <a:pt x="93552" y="0"/>
                      <a:pt x="119924" y="28906"/>
                      <a:pt x="119924" y="65990"/>
                    </a:cubicBezTo>
                    <a:cubicBezTo>
                      <a:pt x="119924" y="91854"/>
                      <a:pt x="95832" y="119809"/>
                      <a:pt x="59962" y="119809"/>
                    </a:cubicBez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416" name="Google Shape;416;p44"/>
          <p:cNvSpPr/>
          <p:nvPr/>
        </p:nvSpPr>
        <p:spPr>
          <a:xfrm>
            <a:off x="6322675" y="2817150"/>
            <a:ext cx="1179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Services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/>
        </p:nvSpPr>
        <p:spPr>
          <a:xfrm>
            <a:off x="312400" y="264475"/>
            <a:ext cx="8540100" cy="10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Task 4: Document your APIs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Developer Portal to provide API documentation, terms of use, blogs and gather feedback via forums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2" name="Google Shape;422;p45"/>
          <p:cNvGrpSpPr/>
          <p:nvPr/>
        </p:nvGrpSpPr>
        <p:grpSpPr>
          <a:xfrm>
            <a:off x="1337780" y="1969715"/>
            <a:ext cx="792430" cy="831925"/>
            <a:chOff x="0" y="0"/>
            <a:chExt cx="1850176" cy="1867815"/>
          </a:xfrm>
        </p:grpSpPr>
        <p:sp>
          <p:nvSpPr>
            <p:cNvPr id="423" name="Google Shape;423;p45"/>
            <p:cNvSpPr/>
            <p:nvPr/>
          </p:nvSpPr>
          <p:spPr>
            <a:xfrm>
              <a:off x="364804" y="0"/>
              <a:ext cx="845700" cy="442500"/>
            </a:xfrm>
            <a:custGeom>
              <a:rect b="b" l="l" r="r" t="t"/>
              <a:pathLst>
                <a:path extrusionOk="0" h="120000" w="120000">
                  <a:moveTo>
                    <a:pt x="64127" y="82167"/>
                  </a:moveTo>
                  <a:lnTo>
                    <a:pt x="67944" y="68187"/>
                  </a:lnTo>
                  <a:lnTo>
                    <a:pt x="72038" y="81876"/>
                  </a:lnTo>
                  <a:cubicBezTo>
                    <a:pt x="84394" y="123199"/>
                    <a:pt x="102950" y="122019"/>
                    <a:pt x="120000" y="118328"/>
                  </a:cubicBezTo>
                  <a:cubicBezTo>
                    <a:pt x="115588" y="51481"/>
                    <a:pt x="90144" y="0"/>
                    <a:pt x="59427" y="0"/>
                  </a:cubicBezTo>
                  <a:cubicBezTo>
                    <a:pt x="30738" y="0"/>
                    <a:pt x="6661" y="44916"/>
                    <a:pt x="0" y="105295"/>
                  </a:cubicBezTo>
                  <a:cubicBezTo>
                    <a:pt x="7205" y="111769"/>
                    <a:pt x="18983" y="119441"/>
                    <a:pt x="25338" y="119441"/>
                  </a:cubicBezTo>
                  <a:cubicBezTo>
                    <a:pt x="40583" y="119441"/>
                    <a:pt x="58711" y="102021"/>
                    <a:pt x="64127" y="82167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1326976" y="1185615"/>
              <a:ext cx="523200" cy="682200"/>
            </a:xfrm>
            <a:custGeom>
              <a:rect b="b" l="l" r="r" t="t"/>
              <a:pathLst>
                <a:path extrusionOk="0" h="120000" w="120000">
                  <a:moveTo>
                    <a:pt x="104350" y="96000"/>
                  </a:moveTo>
                  <a:lnTo>
                    <a:pt x="15650" y="96000"/>
                  </a:lnTo>
                  <a:lnTo>
                    <a:pt x="15650" y="16000"/>
                  </a:lnTo>
                  <a:lnTo>
                    <a:pt x="104350" y="16000"/>
                  </a:lnTo>
                  <a:cubicBezTo>
                    <a:pt x="104350" y="16000"/>
                    <a:pt x="104350" y="96000"/>
                    <a:pt x="104350" y="96000"/>
                  </a:cubicBezTo>
                  <a:close/>
                  <a:moveTo>
                    <a:pt x="60000" y="112000"/>
                  </a:moveTo>
                  <a:cubicBezTo>
                    <a:pt x="55683" y="112000"/>
                    <a:pt x="52172" y="109311"/>
                    <a:pt x="52172" y="106000"/>
                  </a:cubicBezTo>
                  <a:cubicBezTo>
                    <a:pt x="52172" y="102688"/>
                    <a:pt x="55683" y="100000"/>
                    <a:pt x="60000" y="100000"/>
                  </a:cubicBezTo>
                  <a:cubicBezTo>
                    <a:pt x="64316" y="100000"/>
                    <a:pt x="67827" y="102688"/>
                    <a:pt x="67827" y="106000"/>
                  </a:cubicBezTo>
                  <a:cubicBezTo>
                    <a:pt x="67827" y="109311"/>
                    <a:pt x="64316" y="112000"/>
                    <a:pt x="60000" y="112000"/>
                  </a:cubicBezTo>
                  <a:close/>
                  <a:moveTo>
                    <a:pt x="60000" y="7000"/>
                  </a:moveTo>
                  <a:cubicBezTo>
                    <a:pt x="62155" y="7000"/>
                    <a:pt x="63911" y="8344"/>
                    <a:pt x="63911" y="10000"/>
                  </a:cubicBezTo>
                  <a:cubicBezTo>
                    <a:pt x="63911" y="11655"/>
                    <a:pt x="62155" y="13000"/>
                    <a:pt x="60000" y="13000"/>
                  </a:cubicBezTo>
                  <a:cubicBezTo>
                    <a:pt x="57844" y="13000"/>
                    <a:pt x="56088" y="11655"/>
                    <a:pt x="56088" y="10000"/>
                  </a:cubicBezTo>
                  <a:cubicBezTo>
                    <a:pt x="56088" y="8344"/>
                    <a:pt x="57844" y="7000"/>
                    <a:pt x="60000" y="7000"/>
                  </a:cubicBezTo>
                  <a:close/>
                  <a:moveTo>
                    <a:pt x="104350" y="0"/>
                  </a:moveTo>
                  <a:lnTo>
                    <a:pt x="15650" y="0"/>
                  </a:lnTo>
                  <a:cubicBezTo>
                    <a:pt x="7022" y="0"/>
                    <a:pt x="0" y="5383"/>
                    <a:pt x="0" y="12000"/>
                  </a:cubicBezTo>
                  <a:lnTo>
                    <a:pt x="0" y="108000"/>
                  </a:lnTo>
                  <a:cubicBezTo>
                    <a:pt x="0" y="114616"/>
                    <a:pt x="7022" y="120000"/>
                    <a:pt x="15650" y="120000"/>
                  </a:cubicBezTo>
                  <a:lnTo>
                    <a:pt x="104350" y="120000"/>
                  </a:lnTo>
                  <a:cubicBezTo>
                    <a:pt x="112977" y="120000"/>
                    <a:pt x="120000" y="114616"/>
                    <a:pt x="120000" y="108000"/>
                  </a:cubicBezTo>
                  <a:lnTo>
                    <a:pt x="120000" y="12000"/>
                  </a:lnTo>
                  <a:cubicBezTo>
                    <a:pt x="120000" y="5383"/>
                    <a:pt x="112977" y="0"/>
                    <a:pt x="10435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1463778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1554979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1646181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1463778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1554979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1646181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1463778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1554979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0" y="373923"/>
              <a:ext cx="1293900" cy="1308900"/>
            </a:xfrm>
            <a:custGeom>
              <a:rect b="b" l="l" r="r" t="t"/>
              <a:pathLst>
                <a:path extrusionOk="0" h="120000" w="120000">
                  <a:moveTo>
                    <a:pt x="120000" y="77983"/>
                  </a:moveTo>
                  <a:lnTo>
                    <a:pt x="94261" y="68477"/>
                  </a:lnTo>
                  <a:lnTo>
                    <a:pt x="94261" y="52094"/>
                  </a:lnTo>
                  <a:cubicBezTo>
                    <a:pt x="105316" y="43722"/>
                    <a:pt x="112672" y="29183"/>
                    <a:pt x="112672" y="12644"/>
                  </a:cubicBezTo>
                  <a:cubicBezTo>
                    <a:pt x="112672" y="12255"/>
                    <a:pt x="112627" y="11883"/>
                    <a:pt x="112622" y="11494"/>
                  </a:cubicBezTo>
                  <a:cubicBezTo>
                    <a:pt x="109977" y="11783"/>
                    <a:pt x="107111" y="12033"/>
                    <a:pt x="104138" y="12033"/>
                  </a:cubicBezTo>
                  <a:cubicBezTo>
                    <a:pt x="95283" y="12033"/>
                    <a:pt x="85533" y="9838"/>
                    <a:pt x="78177" y="0"/>
                  </a:cubicBezTo>
                  <a:cubicBezTo>
                    <a:pt x="72138" y="6822"/>
                    <a:pt x="60705" y="11883"/>
                    <a:pt x="50300" y="11883"/>
                  </a:cubicBezTo>
                  <a:cubicBezTo>
                    <a:pt x="45566" y="11883"/>
                    <a:pt x="38088" y="9511"/>
                    <a:pt x="32783" y="7233"/>
                  </a:cubicBezTo>
                  <a:cubicBezTo>
                    <a:pt x="32611" y="9016"/>
                    <a:pt x="32500" y="10811"/>
                    <a:pt x="32500" y="12644"/>
                  </a:cubicBezTo>
                  <a:cubicBezTo>
                    <a:pt x="32500" y="30222"/>
                    <a:pt x="40788" y="45550"/>
                    <a:pt x="53022" y="53600"/>
                  </a:cubicBezTo>
                  <a:lnTo>
                    <a:pt x="53022" y="68472"/>
                  </a:lnTo>
                  <a:lnTo>
                    <a:pt x="16738" y="81777"/>
                  </a:lnTo>
                  <a:cubicBezTo>
                    <a:pt x="6727" y="85316"/>
                    <a:pt x="0" y="94827"/>
                    <a:pt x="0" y="105438"/>
                  </a:cubicBez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77983"/>
                    <a:pt x="120000" y="77983"/>
                  </a:cubicBez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34" name="Google Shape;434;p45"/>
          <p:cNvGrpSpPr/>
          <p:nvPr/>
        </p:nvGrpSpPr>
        <p:grpSpPr>
          <a:xfrm>
            <a:off x="3200068" y="2002690"/>
            <a:ext cx="630090" cy="765974"/>
            <a:chOff x="1326976" y="1185615"/>
            <a:chExt cx="523200" cy="682200"/>
          </a:xfrm>
        </p:grpSpPr>
        <p:sp>
          <p:nvSpPr>
            <p:cNvPr id="435" name="Google Shape;435;p45"/>
            <p:cNvSpPr/>
            <p:nvPr/>
          </p:nvSpPr>
          <p:spPr>
            <a:xfrm>
              <a:off x="1326976" y="1185615"/>
              <a:ext cx="523200" cy="682200"/>
            </a:xfrm>
            <a:custGeom>
              <a:rect b="b" l="l" r="r" t="t"/>
              <a:pathLst>
                <a:path extrusionOk="0" h="120000" w="120000">
                  <a:moveTo>
                    <a:pt x="104350" y="96000"/>
                  </a:moveTo>
                  <a:lnTo>
                    <a:pt x="15650" y="96000"/>
                  </a:lnTo>
                  <a:lnTo>
                    <a:pt x="15650" y="16000"/>
                  </a:lnTo>
                  <a:lnTo>
                    <a:pt x="104350" y="16000"/>
                  </a:lnTo>
                  <a:cubicBezTo>
                    <a:pt x="104350" y="16000"/>
                    <a:pt x="104350" y="96000"/>
                    <a:pt x="104350" y="96000"/>
                  </a:cubicBezTo>
                  <a:close/>
                  <a:moveTo>
                    <a:pt x="60000" y="112000"/>
                  </a:moveTo>
                  <a:cubicBezTo>
                    <a:pt x="55683" y="112000"/>
                    <a:pt x="52172" y="109311"/>
                    <a:pt x="52172" y="106000"/>
                  </a:cubicBezTo>
                  <a:cubicBezTo>
                    <a:pt x="52172" y="102688"/>
                    <a:pt x="55683" y="100000"/>
                    <a:pt x="60000" y="100000"/>
                  </a:cubicBezTo>
                  <a:cubicBezTo>
                    <a:pt x="64316" y="100000"/>
                    <a:pt x="67827" y="102688"/>
                    <a:pt x="67827" y="106000"/>
                  </a:cubicBezTo>
                  <a:cubicBezTo>
                    <a:pt x="67827" y="109311"/>
                    <a:pt x="64316" y="112000"/>
                    <a:pt x="60000" y="112000"/>
                  </a:cubicBezTo>
                  <a:close/>
                  <a:moveTo>
                    <a:pt x="60000" y="7000"/>
                  </a:moveTo>
                  <a:cubicBezTo>
                    <a:pt x="62155" y="7000"/>
                    <a:pt x="63911" y="8344"/>
                    <a:pt x="63911" y="10000"/>
                  </a:cubicBezTo>
                  <a:cubicBezTo>
                    <a:pt x="63911" y="11655"/>
                    <a:pt x="62155" y="13000"/>
                    <a:pt x="60000" y="13000"/>
                  </a:cubicBezTo>
                  <a:cubicBezTo>
                    <a:pt x="57844" y="13000"/>
                    <a:pt x="56088" y="11655"/>
                    <a:pt x="56088" y="10000"/>
                  </a:cubicBezTo>
                  <a:cubicBezTo>
                    <a:pt x="56088" y="8344"/>
                    <a:pt x="57844" y="7000"/>
                    <a:pt x="60000" y="7000"/>
                  </a:cubicBezTo>
                  <a:close/>
                  <a:moveTo>
                    <a:pt x="104350" y="0"/>
                  </a:moveTo>
                  <a:lnTo>
                    <a:pt x="15650" y="0"/>
                  </a:lnTo>
                  <a:cubicBezTo>
                    <a:pt x="7022" y="0"/>
                    <a:pt x="0" y="5383"/>
                    <a:pt x="0" y="12000"/>
                  </a:cubicBezTo>
                  <a:lnTo>
                    <a:pt x="0" y="108000"/>
                  </a:lnTo>
                  <a:cubicBezTo>
                    <a:pt x="0" y="114616"/>
                    <a:pt x="7022" y="120000"/>
                    <a:pt x="15650" y="120000"/>
                  </a:cubicBezTo>
                  <a:lnTo>
                    <a:pt x="104350" y="120000"/>
                  </a:lnTo>
                  <a:cubicBezTo>
                    <a:pt x="112977" y="120000"/>
                    <a:pt x="120000" y="114616"/>
                    <a:pt x="120000" y="108000"/>
                  </a:cubicBezTo>
                  <a:lnTo>
                    <a:pt x="120000" y="12000"/>
                  </a:lnTo>
                  <a:cubicBezTo>
                    <a:pt x="120000" y="5383"/>
                    <a:pt x="112977" y="0"/>
                    <a:pt x="10435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1463778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1554979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1646181" y="1345216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1463778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554979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646181" y="1436417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1463778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1554979" y="1527619"/>
              <a:ext cx="68100" cy="68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cubicBezTo>
                    <a:pt x="12000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Gill Sans"/>
                <a:buNone/>
              </a:pPr>
              <a:r>
                <a:t/>
              </a:r>
              <a:endParaRPr b="0" i="0" sz="1600" u="none" cap="none" strike="noStrike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44" name="Google Shape;444;p45"/>
          <p:cNvSpPr/>
          <p:nvPr/>
        </p:nvSpPr>
        <p:spPr>
          <a:xfrm>
            <a:off x="4880424" y="2048177"/>
            <a:ext cx="597900" cy="675000"/>
          </a:xfrm>
          <a:custGeom>
            <a:rect b="b" l="l" r="r" t="t"/>
            <a:pathLst>
              <a:path extrusionOk="0" h="120000" w="120000">
                <a:moveTo>
                  <a:pt x="116444" y="29568"/>
                </a:moveTo>
                <a:lnTo>
                  <a:pt x="58166" y="29568"/>
                </a:lnTo>
                <a:cubicBezTo>
                  <a:pt x="55366" y="29568"/>
                  <a:pt x="53644" y="26993"/>
                  <a:pt x="55044" y="24899"/>
                </a:cubicBezTo>
                <a:lnTo>
                  <a:pt x="67322" y="6119"/>
                </a:lnTo>
                <a:cubicBezTo>
                  <a:pt x="68294" y="4596"/>
                  <a:pt x="67755" y="2693"/>
                  <a:pt x="66033" y="1836"/>
                </a:cubicBezTo>
                <a:lnTo>
                  <a:pt x="63338" y="403"/>
                </a:lnTo>
                <a:cubicBezTo>
                  <a:pt x="61616" y="-453"/>
                  <a:pt x="59461" y="117"/>
                  <a:pt x="58494" y="1545"/>
                </a:cubicBezTo>
                <a:lnTo>
                  <a:pt x="29300" y="46243"/>
                </a:lnTo>
                <a:cubicBezTo>
                  <a:pt x="27900" y="48342"/>
                  <a:pt x="24561" y="48342"/>
                  <a:pt x="23161" y="46243"/>
                </a:cubicBezTo>
                <a:lnTo>
                  <a:pt x="10877" y="27469"/>
                </a:lnTo>
                <a:cubicBezTo>
                  <a:pt x="9911" y="25946"/>
                  <a:pt x="7755" y="25470"/>
                  <a:pt x="6033" y="26326"/>
                </a:cubicBezTo>
                <a:lnTo>
                  <a:pt x="3338" y="27659"/>
                </a:lnTo>
                <a:cubicBezTo>
                  <a:pt x="1616" y="28516"/>
                  <a:pt x="1077" y="30520"/>
                  <a:pt x="2044" y="31948"/>
                </a:cubicBezTo>
                <a:lnTo>
                  <a:pt x="31133" y="76646"/>
                </a:lnTo>
                <a:cubicBezTo>
                  <a:pt x="32533" y="78745"/>
                  <a:pt x="30805" y="81315"/>
                  <a:pt x="28116" y="81315"/>
                </a:cubicBezTo>
                <a:lnTo>
                  <a:pt x="3555" y="81315"/>
                </a:lnTo>
                <a:cubicBezTo>
                  <a:pt x="1616" y="81315"/>
                  <a:pt x="0" y="82749"/>
                  <a:pt x="0" y="84462"/>
                </a:cubicBezTo>
                <a:lnTo>
                  <a:pt x="0" y="87228"/>
                </a:lnTo>
                <a:cubicBezTo>
                  <a:pt x="0" y="89036"/>
                  <a:pt x="1616" y="90369"/>
                  <a:pt x="3555" y="90369"/>
                </a:cubicBezTo>
                <a:lnTo>
                  <a:pt x="61833" y="90369"/>
                </a:lnTo>
                <a:cubicBezTo>
                  <a:pt x="64633" y="90369"/>
                  <a:pt x="66355" y="93040"/>
                  <a:pt x="64955" y="95134"/>
                </a:cubicBezTo>
                <a:lnTo>
                  <a:pt x="52677" y="113913"/>
                </a:lnTo>
                <a:cubicBezTo>
                  <a:pt x="51705" y="115436"/>
                  <a:pt x="52244" y="117340"/>
                  <a:pt x="53966" y="118197"/>
                </a:cubicBezTo>
                <a:lnTo>
                  <a:pt x="56661" y="119535"/>
                </a:lnTo>
                <a:cubicBezTo>
                  <a:pt x="58383" y="120487"/>
                  <a:pt x="60538" y="119916"/>
                  <a:pt x="61505" y="118393"/>
                </a:cubicBezTo>
                <a:lnTo>
                  <a:pt x="90700" y="73790"/>
                </a:lnTo>
                <a:cubicBezTo>
                  <a:pt x="92100" y="71690"/>
                  <a:pt x="95438" y="71690"/>
                  <a:pt x="96838" y="73790"/>
                </a:cubicBezTo>
                <a:lnTo>
                  <a:pt x="109122" y="92564"/>
                </a:lnTo>
                <a:cubicBezTo>
                  <a:pt x="110088" y="94087"/>
                  <a:pt x="112244" y="94563"/>
                  <a:pt x="113966" y="93706"/>
                </a:cubicBezTo>
                <a:lnTo>
                  <a:pt x="116661" y="92278"/>
                </a:lnTo>
                <a:cubicBezTo>
                  <a:pt x="118383" y="91422"/>
                  <a:pt x="118922" y="89512"/>
                  <a:pt x="117955" y="87989"/>
                </a:cubicBezTo>
                <a:lnTo>
                  <a:pt x="88866" y="43387"/>
                </a:lnTo>
                <a:cubicBezTo>
                  <a:pt x="87466" y="41287"/>
                  <a:pt x="89194" y="38622"/>
                  <a:pt x="91883" y="38622"/>
                </a:cubicBezTo>
                <a:lnTo>
                  <a:pt x="116444" y="38622"/>
                </a:lnTo>
                <a:cubicBezTo>
                  <a:pt x="118383" y="38622"/>
                  <a:pt x="120000" y="37284"/>
                  <a:pt x="120000" y="35475"/>
                </a:cubicBezTo>
                <a:lnTo>
                  <a:pt x="120000" y="32709"/>
                </a:lnTo>
                <a:cubicBezTo>
                  <a:pt x="120000" y="30996"/>
                  <a:pt x="118383" y="29568"/>
                  <a:pt x="116444" y="29568"/>
                </a:cubicBezTo>
                <a:close/>
                <a:moveTo>
                  <a:pt x="59566" y="71024"/>
                </a:moveTo>
                <a:cubicBezTo>
                  <a:pt x="52677" y="71024"/>
                  <a:pt x="47072" y="66164"/>
                  <a:pt x="47072" y="59966"/>
                </a:cubicBezTo>
                <a:cubicBezTo>
                  <a:pt x="47072" y="53868"/>
                  <a:pt x="52677" y="48913"/>
                  <a:pt x="59566" y="48913"/>
                </a:cubicBezTo>
                <a:cubicBezTo>
                  <a:pt x="66461" y="48913"/>
                  <a:pt x="72066" y="53868"/>
                  <a:pt x="72066" y="59966"/>
                </a:cubicBezTo>
                <a:cubicBezTo>
                  <a:pt x="72066" y="66164"/>
                  <a:pt x="66461" y="71024"/>
                  <a:pt x="59566" y="7102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anchorCtr="0" anchor="ctr" bIns="17150" lIns="17150" spcFirstLastPara="1" rIns="1715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45"/>
          <p:cNvSpPr/>
          <p:nvPr/>
        </p:nvSpPr>
        <p:spPr>
          <a:xfrm>
            <a:off x="1235350" y="2819100"/>
            <a:ext cx="998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 Developer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5"/>
          <p:cNvSpPr/>
          <p:nvPr/>
        </p:nvSpPr>
        <p:spPr>
          <a:xfrm>
            <a:off x="3078469" y="281910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4742719" y="281910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8" name="Google Shape;448;p45"/>
          <p:cNvCxnSpPr/>
          <p:nvPr/>
        </p:nvCxnSpPr>
        <p:spPr>
          <a:xfrm>
            <a:off x="2088850" y="2406550"/>
            <a:ext cx="107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5"/>
          <p:cNvCxnSpPr/>
          <p:nvPr/>
        </p:nvCxnSpPr>
        <p:spPr>
          <a:xfrm>
            <a:off x="3852000" y="2406550"/>
            <a:ext cx="10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5"/>
          <p:cNvCxnSpPr>
            <a:endCxn id="451" idx="1"/>
          </p:cNvCxnSpPr>
          <p:nvPr/>
        </p:nvCxnSpPr>
        <p:spPr>
          <a:xfrm>
            <a:off x="5465305" y="2406544"/>
            <a:ext cx="9981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45"/>
          <p:cNvSpPr/>
          <p:nvPr/>
        </p:nvSpPr>
        <p:spPr>
          <a:xfrm>
            <a:off x="2191144" y="2172250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5"/>
          <p:cNvSpPr/>
          <p:nvPr/>
        </p:nvSpPr>
        <p:spPr>
          <a:xfrm>
            <a:off x="3918632" y="2111275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45"/>
          <p:cNvSpPr/>
          <p:nvPr/>
        </p:nvSpPr>
        <p:spPr>
          <a:xfrm>
            <a:off x="5534219" y="2111275"/>
            <a:ext cx="8733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mediate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5"/>
          <p:cNvSpPr/>
          <p:nvPr/>
        </p:nvSpPr>
        <p:spPr>
          <a:xfrm>
            <a:off x="4173657" y="2482529"/>
            <a:ext cx="363264" cy="198994"/>
          </a:xfrm>
          <a:custGeom>
            <a:rect b="b" l="l" r="r" t="t"/>
            <a:pathLst>
              <a:path extrusionOk="0" h="655" w="1199">
                <a:moveTo>
                  <a:pt x="635" y="218"/>
                </a:moveTo>
                <a:cubicBezTo>
                  <a:pt x="590" y="91"/>
                  <a:pt x="468" y="0"/>
                  <a:pt x="327" y="0"/>
                </a:cubicBezTo>
                <a:cubicBezTo>
                  <a:pt x="147" y="0"/>
                  <a:pt x="0" y="147"/>
                  <a:pt x="0" y="328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71" y="654"/>
                  <a:pt x="593" y="565"/>
                  <a:pt x="635" y="438"/>
                </a:cubicBezTo>
                <a:lnTo>
                  <a:pt x="871" y="438"/>
                </a:lnTo>
                <a:lnTo>
                  <a:pt x="871" y="654"/>
                </a:lnTo>
                <a:lnTo>
                  <a:pt x="1088" y="654"/>
                </a:lnTo>
                <a:lnTo>
                  <a:pt x="1088" y="438"/>
                </a:lnTo>
                <a:lnTo>
                  <a:pt x="1198" y="438"/>
                </a:lnTo>
                <a:lnTo>
                  <a:pt x="1198" y="220"/>
                </a:lnTo>
                <a:lnTo>
                  <a:pt x="635" y="220"/>
                </a:lnTo>
                <a:lnTo>
                  <a:pt x="635" y="218"/>
                </a:lnTo>
                <a:close/>
                <a:moveTo>
                  <a:pt x="324" y="435"/>
                </a:moveTo>
                <a:cubicBezTo>
                  <a:pt x="265" y="435"/>
                  <a:pt x="214" y="387"/>
                  <a:pt x="214" y="325"/>
                </a:cubicBezTo>
                <a:cubicBezTo>
                  <a:pt x="214" y="266"/>
                  <a:pt x="262" y="215"/>
                  <a:pt x="324" y="215"/>
                </a:cubicBezTo>
                <a:cubicBezTo>
                  <a:pt x="386" y="215"/>
                  <a:pt x="434" y="263"/>
                  <a:pt x="434" y="325"/>
                </a:cubicBezTo>
                <a:cubicBezTo>
                  <a:pt x="434" y="387"/>
                  <a:pt x="386" y="435"/>
                  <a:pt x="324" y="435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5"/>
          <p:cNvSpPr txBox="1"/>
          <p:nvPr/>
        </p:nvSpPr>
        <p:spPr>
          <a:xfrm>
            <a:off x="3995504" y="2681537"/>
            <a:ext cx="7035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"/>
                <a:ea typeface="Roboto"/>
                <a:cs typeface="Roboto"/>
                <a:sym typeface="Roboto"/>
              </a:rPr>
              <a:t>API </a:t>
            </a:r>
            <a:r>
              <a:rPr b="0" i="0" lang="en" sz="7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813138" y="3440500"/>
            <a:ext cx="1841700" cy="1094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API Documentation &amp; Support</a:t>
            </a:r>
            <a:endParaRPr b="1"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3367D6"/>
              </a:buClr>
              <a:buSzPts val="900"/>
              <a:buFont typeface="Roboto"/>
              <a:buChar char="➔"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API Reference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3367D6"/>
              </a:buClr>
              <a:buSzPts val="900"/>
              <a:buFont typeface="Roboto"/>
              <a:buChar char="➔"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API Console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3367D6"/>
              </a:buClr>
              <a:buSzPts val="900"/>
              <a:buFont typeface="Roboto"/>
              <a:buChar char="➔"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Tutorials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3367D6"/>
              </a:buClr>
              <a:buSzPts val="900"/>
              <a:buFont typeface="Roboto"/>
              <a:buChar char="➔"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Blogs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3367D6"/>
              </a:buClr>
              <a:buSzPts val="900"/>
              <a:buFont typeface="Roboto"/>
              <a:buChar char="➔"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Forums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3367D6"/>
              </a:buClr>
              <a:buSzPts val="900"/>
              <a:buFont typeface="Roboto"/>
              <a:buChar char="➔"/>
            </a:pPr>
            <a:r>
              <a:rPr lang="en" sz="9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Support</a:t>
            </a:r>
            <a:endParaRPr sz="9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8" name="Google Shape;458;p45"/>
          <p:cNvCxnSpPr>
            <a:stCxn id="445" idx="2"/>
            <a:endCxn id="457" idx="0"/>
          </p:cNvCxnSpPr>
          <p:nvPr/>
        </p:nvCxnSpPr>
        <p:spPr>
          <a:xfrm flipH="1">
            <a:off x="1734100" y="3038400"/>
            <a:ext cx="300" cy="40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9" name="Google Shape;459;p45"/>
          <p:cNvGrpSpPr/>
          <p:nvPr/>
        </p:nvGrpSpPr>
        <p:grpSpPr>
          <a:xfrm>
            <a:off x="6524397" y="1856831"/>
            <a:ext cx="727034" cy="726919"/>
            <a:chOff x="19623907" y="4658608"/>
            <a:chExt cx="1457859" cy="1457336"/>
          </a:xfrm>
        </p:grpSpPr>
        <p:grpSp>
          <p:nvGrpSpPr>
            <p:cNvPr id="460" name="Google Shape;460;p45"/>
            <p:cNvGrpSpPr/>
            <p:nvPr/>
          </p:nvGrpSpPr>
          <p:grpSpPr>
            <a:xfrm>
              <a:off x="19623907" y="4658608"/>
              <a:ext cx="863149" cy="863124"/>
              <a:chOff x="15531206" y="10482833"/>
              <a:chExt cx="1472700" cy="1472656"/>
            </a:xfrm>
          </p:grpSpPr>
          <p:sp>
            <p:nvSpPr>
              <p:cNvPr id="461" name="Google Shape;461;p45"/>
              <p:cNvSpPr/>
              <p:nvPr/>
            </p:nvSpPr>
            <p:spPr>
              <a:xfrm>
                <a:off x="15531206" y="10777366"/>
                <a:ext cx="1472700" cy="343500"/>
              </a:xfrm>
              <a:custGeom>
                <a:rect b="b" l="l" r="r" t="t"/>
                <a:pathLst>
                  <a:path extrusionOk="0" h="120000" w="120000">
                    <a:moveTo>
                      <a:pt x="102000" y="85716"/>
                    </a:move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lose/>
                    <a:moveTo>
                      <a:pt x="86000" y="85716"/>
                    </a:move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lose/>
                    <a:moveTo>
                      <a:pt x="70000" y="85716"/>
                    </a:move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lose/>
                    <a:moveTo>
                      <a:pt x="18000" y="94283"/>
                    </a:move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lose/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20000"/>
                    </a:lnTo>
                    <a:lnTo>
                      <a:pt x="120000" y="0"/>
                    </a:lnTo>
                    <a:cubicBezTo>
                      <a:pt x="12000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2" name="Google Shape;462;p45"/>
              <p:cNvSpPr/>
              <p:nvPr/>
            </p:nvSpPr>
            <p:spPr>
              <a:xfrm>
                <a:off x="15555752" y="10482833"/>
                <a:ext cx="1443900" cy="245400"/>
              </a:xfrm>
              <a:custGeom>
                <a:rect b="b" l="l" r="r" t="t"/>
                <a:pathLst>
                  <a:path extrusionOk="0" h="120000" w="120000">
                    <a:moveTo>
                      <a:pt x="100200" y="3516"/>
                    </a:moveTo>
                    <a:cubicBezTo>
                      <a:pt x="99816" y="1266"/>
                      <a:pt x="99300" y="0"/>
                      <a:pt x="98755" y="0"/>
                    </a:cubicBezTo>
                    <a:lnTo>
                      <a:pt x="21244" y="0"/>
                    </a:lnTo>
                    <a:cubicBezTo>
                      <a:pt x="20700" y="0"/>
                      <a:pt x="20183" y="1266"/>
                      <a:pt x="19800" y="3516"/>
                    </a:cubicBezTo>
                    <a:lnTo>
                      <a:pt x="0" y="120000"/>
                    </a:lnTo>
                    <a:lnTo>
                      <a:pt x="120000" y="120000"/>
                    </a:lnTo>
                    <a:cubicBezTo>
                      <a:pt x="120000" y="120000"/>
                      <a:pt x="100200" y="3516"/>
                      <a:pt x="100200" y="3516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3" name="Google Shape;463;p45"/>
              <p:cNvSpPr/>
              <p:nvPr/>
            </p:nvSpPr>
            <p:spPr>
              <a:xfrm>
                <a:off x="15531206" y="11562789"/>
                <a:ext cx="1472700" cy="392700"/>
              </a:xfrm>
              <a:custGeom>
                <a:rect b="b" l="l" r="r" t="t"/>
                <a:pathLst>
                  <a:path extrusionOk="0" h="120000" w="120000">
                    <a:moveTo>
                      <a:pt x="18000" y="22500"/>
                    </a:moveTo>
                    <a:cubicBezTo>
                      <a:pt x="22416" y="22500"/>
                      <a:pt x="26000" y="35933"/>
                      <a:pt x="26000" y="52500"/>
                    </a:cubicBezTo>
                    <a:cubicBezTo>
                      <a:pt x="26000" y="69077"/>
                      <a:pt x="22416" y="82500"/>
                      <a:pt x="18000" y="82500"/>
                    </a:cubicBezTo>
                    <a:cubicBezTo>
                      <a:pt x="13583" y="82500"/>
                      <a:pt x="10000" y="69077"/>
                      <a:pt x="10000" y="52500"/>
                    </a:cubicBezTo>
                    <a:cubicBezTo>
                      <a:pt x="10000" y="35933"/>
                      <a:pt x="13583" y="22500"/>
                      <a:pt x="18000" y="22500"/>
                    </a:cubicBezTo>
                    <a:close/>
                    <a:moveTo>
                      <a:pt x="70000" y="30000"/>
                    </a:moveTo>
                    <a:cubicBezTo>
                      <a:pt x="73311" y="30000"/>
                      <a:pt x="76000" y="40094"/>
                      <a:pt x="76000" y="52500"/>
                    </a:cubicBezTo>
                    <a:cubicBezTo>
                      <a:pt x="76000" y="64905"/>
                      <a:pt x="73311" y="75000"/>
                      <a:pt x="70000" y="75000"/>
                    </a:cubicBezTo>
                    <a:cubicBezTo>
                      <a:pt x="66688" y="75000"/>
                      <a:pt x="64000" y="64905"/>
                      <a:pt x="64000" y="52500"/>
                    </a:cubicBezTo>
                    <a:cubicBezTo>
                      <a:pt x="64000" y="40094"/>
                      <a:pt x="66688" y="30000"/>
                      <a:pt x="70000" y="30000"/>
                    </a:cubicBezTo>
                    <a:close/>
                    <a:moveTo>
                      <a:pt x="86000" y="30000"/>
                    </a:moveTo>
                    <a:cubicBezTo>
                      <a:pt x="89311" y="30000"/>
                      <a:pt x="92000" y="40094"/>
                      <a:pt x="92000" y="52500"/>
                    </a:cubicBezTo>
                    <a:cubicBezTo>
                      <a:pt x="92000" y="64905"/>
                      <a:pt x="89311" y="75000"/>
                      <a:pt x="86000" y="75000"/>
                    </a:cubicBezTo>
                    <a:cubicBezTo>
                      <a:pt x="82688" y="75000"/>
                      <a:pt x="80000" y="64905"/>
                      <a:pt x="80000" y="52500"/>
                    </a:cubicBezTo>
                    <a:cubicBezTo>
                      <a:pt x="80000" y="40094"/>
                      <a:pt x="82688" y="30000"/>
                      <a:pt x="86000" y="30000"/>
                    </a:cubicBezTo>
                    <a:close/>
                    <a:moveTo>
                      <a:pt x="102000" y="30000"/>
                    </a:moveTo>
                    <a:cubicBezTo>
                      <a:pt x="105311" y="30000"/>
                      <a:pt x="108000" y="40094"/>
                      <a:pt x="108000" y="52500"/>
                    </a:cubicBezTo>
                    <a:cubicBezTo>
                      <a:pt x="108000" y="64905"/>
                      <a:pt x="105311" y="75000"/>
                      <a:pt x="102000" y="75000"/>
                    </a:cubicBezTo>
                    <a:cubicBezTo>
                      <a:pt x="98688" y="75000"/>
                      <a:pt x="96000" y="64905"/>
                      <a:pt x="96000" y="52500"/>
                    </a:cubicBezTo>
                    <a:cubicBezTo>
                      <a:pt x="96000" y="40094"/>
                      <a:pt x="98688" y="30000"/>
                      <a:pt x="102000" y="30000"/>
                    </a:cubicBezTo>
                    <a:close/>
                    <a:moveTo>
                      <a:pt x="0" y="75000"/>
                    </a:moveTo>
                    <a:cubicBezTo>
                      <a:pt x="0" y="99816"/>
                      <a:pt x="5383" y="120000"/>
                      <a:pt x="12000" y="120000"/>
                    </a:cubicBezTo>
                    <a:lnTo>
                      <a:pt x="108000" y="120000"/>
                    </a:lnTo>
                    <a:cubicBezTo>
                      <a:pt x="114616" y="120000"/>
                      <a:pt x="120000" y="99816"/>
                      <a:pt x="120000" y="75000"/>
                    </a:cubicBez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75000"/>
                      <a:pt x="0" y="750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4" name="Google Shape;464;p45"/>
              <p:cNvSpPr/>
              <p:nvPr/>
            </p:nvSpPr>
            <p:spPr>
              <a:xfrm>
                <a:off x="15531206" y="11170078"/>
                <a:ext cx="1472700" cy="343500"/>
              </a:xfrm>
              <a:custGeom>
                <a:rect b="b" l="l" r="r" t="t"/>
                <a:pathLst>
                  <a:path extrusionOk="0" h="120000" w="120000">
                    <a:moveTo>
                      <a:pt x="18000" y="25716"/>
                    </a:moveTo>
                    <a:cubicBezTo>
                      <a:pt x="22416" y="25716"/>
                      <a:pt x="26000" y="41066"/>
                      <a:pt x="26000" y="60000"/>
                    </a:cubicBezTo>
                    <a:cubicBezTo>
                      <a:pt x="26000" y="78944"/>
                      <a:pt x="22416" y="94283"/>
                      <a:pt x="18000" y="94283"/>
                    </a:cubicBezTo>
                    <a:cubicBezTo>
                      <a:pt x="13583" y="94283"/>
                      <a:pt x="10000" y="78944"/>
                      <a:pt x="10000" y="60000"/>
                    </a:cubicBezTo>
                    <a:cubicBezTo>
                      <a:pt x="10000" y="41066"/>
                      <a:pt x="13583" y="25716"/>
                      <a:pt x="18000" y="25716"/>
                    </a:cubicBezTo>
                    <a:close/>
                    <a:moveTo>
                      <a:pt x="70000" y="34283"/>
                    </a:moveTo>
                    <a:cubicBezTo>
                      <a:pt x="73311" y="34283"/>
                      <a:pt x="76000" y="45822"/>
                      <a:pt x="76000" y="60000"/>
                    </a:cubicBezTo>
                    <a:cubicBezTo>
                      <a:pt x="76000" y="74177"/>
                      <a:pt x="73311" y="85716"/>
                      <a:pt x="70000" y="85716"/>
                    </a:cubicBezTo>
                    <a:cubicBezTo>
                      <a:pt x="66688" y="85716"/>
                      <a:pt x="64000" y="74177"/>
                      <a:pt x="64000" y="60000"/>
                    </a:cubicBezTo>
                    <a:cubicBezTo>
                      <a:pt x="64000" y="45822"/>
                      <a:pt x="66688" y="34283"/>
                      <a:pt x="70000" y="34283"/>
                    </a:cubicBezTo>
                    <a:close/>
                    <a:moveTo>
                      <a:pt x="86000" y="34283"/>
                    </a:moveTo>
                    <a:cubicBezTo>
                      <a:pt x="89311" y="34283"/>
                      <a:pt x="92000" y="45822"/>
                      <a:pt x="92000" y="60000"/>
                    </a:cubicBezTo>
                    <a:cubicBezTo>
                      <a:pt x="92000" y="74177"/>
                      <a:pt x="89311" y="85716"/>
                      <a:pt x="86000" y="85716"/>
                    </a:cubicBezTo>
                    <a:cubicBezTo>
                      <a:pt x="82688" y="85716"/>
                      <a:pt x="80000" y="74177"/>
                      <a:pt x="80000" y="60000"/>
                    </a:cubicBezTo>
                    <a:cubicBezTo>
                      <a:pt x="80000" y="45822"/>
                      <a:pt x="82688" y="34283"/>
                      <a:pt x="86000" y="34283"/>
                    </a:cubicBezTo>
                    <a:close/>
                    <a:moveTo>
                      <a:pt x="102000" y="34283"/>
                    </a:moveTo>
                    <a:cubicBezTo>
                      <a:pt x="105311" y="34283"/>
                      <a:pt x="108000" y="45822"/>
                      <a:pt x="108000" y="60000"/>
                    </a:cubicBezTo>
                    <a:cubicBezTo>
                      <a:pt x="108000" y="74177"/>
                      <a:pt x="105311" y="85716"/>
                      <a:pt x="102000" y="85716"/>
                    </a:cubicBezTo>
                    <a:cubicBezTo>
                      <a:pt x="98688" y="85716"/>
                      <a:pt x="96000" y="74177"/>
                      <a:pt x="96000" y="60000"/>
                    </a:cubicBezTo>
                    <a:cubicBezTo>
                      <a:pt x="96000" y="45822"/>
                      <a:pt x="98688" y="34283"/>
                      <a:pt x="102000" y="34283"/>
                    </a:cubicBezTo>
                    <a:close/>
                    <a:moveTo>
                      <a:pt x="0" y="120000"/>
                    </a:moveTo>
                    <a:lnTo>
                      <a:pt x="120000" y="120000"/>
                    </a:lnTo>
                    <a:lnTo>
                      <a:pt x="120000" y="0"/>
                    </a:lnTo>
                    <a:lnTo>
                      <a:pt x="0" y="0"/>
                    </a:lnTo>
                    <a:cubicBezTo>
                      <a:pt x="0" y="0"/>
                      <a:pt x="0" y="120000"/>
                      <a:pt x="0" y="12000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  <p:grpSp>
          <p:nvGrpSpPr>
            <p:cNvPr id="465" name="Google Shape;465;p45"/>
            <p:cNvGrpSpPr/>
            <p:nvPr/>
          </p:nvGrpSpPr>
          <p:grpSpPr>
            <a:xfrm>
              <a:off x="20276399" y="5278898"/>
              <a:ext cx="805367" cy="837046"/>
              <a:chOff x="6194425" y="3667125"/>
              <a:chExt cx="568200" cy="590550"/>
            </a:xfrm>
          </p:grpSpPr>
          <p:sp>
            <p:nvSpPr>
              <p:cNvPr id="466" name="Google Shape;466;p45"/>
              <p:cNvSpPr/>
              <p:nvPr/>
            </p:nvSpPr>
            <p:spPr>
              <a:xfrm>
                <a:off x="6194425" y="3952875"/>
                <a:ext cx="568200" cy="168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32376"/>
                      <a:pt x="32526" y="54989"/>
                      <a:pt x="59962" y="54989"/>
                    </a:cubicBezTo>
                    <a:cubicBezTo>
                      <a:pt x="87397" y="54989"/>
                      <a:pt x="110348" y="32376"/>
                      <a:pt x="119924" y="0"/>
                    </a:cubicBezTo>
                    <a:lnTo>
                      <a:pt x="119924" y="46766"/>
                    </a:lnTo>
                    <a:cubicBezTo>
                      <a:pt x="119924" y="81970"/>
                      <a:pt x="95832" y="119743"/>
                      <a:pt x="59962" y="119743"/>
                    </a:cubicBezTo>
                    <a:cubicBezTo>
                      <a:pt x="24091" y="119743"/>
                      <a:pt x="0" y="81970"/>
                      <a:pt x="0" y="4676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7" name="Google Shape;467;p45"/>
              <p:cNvSpPr/>
              <p:nvPr/>
            </p:nvSpPr>
            <p:spPr>
              <a:xfrm>
                <a:off x="6194425" y="4067175"/>
                <a:ext cx="568200" cy="190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28700"/>
                      <a:pt x="32526" y="48361"/>
                      <a:pt x="59962" y="48361"/>
                    </a:cubicBezTo>
                    <a:cubicBezTo>
                      <a:pt x="87397" y="48361"/>
                      <a:pt x="110348" y="28700"/>
                      <a:pt x="119924" y="0"/>
                    </a:cubicBezTo>
                    <a:lnTo>
                      <a:pt x="119924" y="41355"/>
                    </a:lnTo>
                    <a:cubicBezTo>
                      <a:pt x="119924" y="85197"/>
                      <a:pt x="93552" y="119774"/>
                      <a:pt x="59962" y="119774"/>
                    </a:cubicBezTo>
                    <a:cubicBezTo>
                      <a:pt x="26371" y="119774"/>
                      <a:pt x="0" y="85197"/>
                      <a:pt x="0" y="4135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8" name="Google Shape;468;p45"/>
              <p:cNvSpPr/>
              <p:nvPr/>
            </p:nvSpPr>
            <p:spPr>
              <a:xfrm>
                <a:off x="6194425" y="3840163"/>
                <a:ext cx="568200" cy="168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9575" y="32633"/>
                      <a:pt x="32526" y="54989"/>
                      <a:pt x="59962" y="54989"/>
                    </a:cubicBezTo>
                    <a:cubicBezTo>
                      <a:pt x="87397" y="54989"/>
                      <a:pt x="110348" y="32633"/>
                      <a:pt x="119924" y="0"/>
                    </a:cubicBezTo>
                    <a:lnTo>
                      <a:pt x="119924" y="47023"/>
                    </a:lnTo>
                    <a:cubicBezTo>
                      <a:pt x="119924" y="82226"/>
                      <a:pt x="95832" y="119743"/>
                      <a:pt x="59962" y="119743"/>
                    </a:cubicBezTo>
                    <a:cubicBezTo>
                      <a:pt x="24091" y="119743"/>
                      <a:pt x="0" y="82226"/>
                      <a:pt x="0" y="47023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469" name="Google Shape;469;p45"/>
              <p:cNvSpPr/>
              <p:nvPr/>
            </p:nvSpPr>
            <p:spPr>
              <a:xfrm>
                <a:off x="6194425" y="3667125"/>
                <a:ext cx="568200" cy="227100"/>
              </a:xfrm>
              <a:custGeom>
                <a:rect b="b" l="l" r="r" t="t"/>
                <a:pathLst>
                  <a:path extrusionOk="0" h="120000" w="120000">
                    <a:moveTo>
                      <a:pt x="59962" y="119809"/>
                    </a:moveTo>
                    <a:cubicBezTo>
                      <a:pt x="24091" y="119809"/>
                      <a:pt x="0" y="91854"/>
                      <a:pt x="0" y="65990"/>
                    </a:cubicBezTo>
                    <a:cubicBezTo>
                      <a:pt x="0" y="28906"/>
                      <a:pt x="26371" y="0"/>
                      <a:pt x="59962" y="0"/>
                    </a:cubicBezTo>
                    <a:cubicBezTo>
                      <a:pt x="93552" y="0"/>
                      <a:pt x="119924" y="28906"/>
                      <a:pt x="119924" y="65990"/>
                    </a:cubicBezTo>
                    <a:cubicBezTo>
                      <a:pt x="119924" y="91854"/>
                      <a:pt x="95832" y="119809"/>
                      <a:pt x="59962" y="119809"/>
                    </a:cubicBez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p:grpSp>
      </p:grpSp>
      <p:sp>
        <p:nvSpPr>
          <p:cNvPr id="470" name="Google Shape;470;p45"/>
          <p:cNvSpPr/>
          <p:nvPr/>
        </p:nvSpPr>
        <p:spPr>
          <a:xfrm>
            <a:off x="6322675" y="2817150"/>
            <a:ext cx="1179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Services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