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6"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regular.fntdata"/><Relationship Id="rId12" Type="http://schemas.openxmlformats.org/officeDocument/2006/relationships/slide" Target="slides/slide8.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17f42d4a9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7f42d4a9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1af4ef5723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af4ef5723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1af4ef5723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af4ef5723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5A5A5A"/>
                </a:solidFill>
                <a:latin typeface="Calibri"/>
                <a:ea typeface="Calibri"/>
                <a:cs typeface="Calibri"/>
                <a:sym typeface="Calibri"/>
              </a:rPr>
              <a:t>To understand how you set up products you need to understand some general strategies around products and the resources they represent. As shown on this diagram we show 4 common API Product Strategies. Which one you choose often depends on how you want to setup your API Program.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1af4ef5723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af4ef5723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5A5A5A"/>
                </a:solidFill>
                <a:latin typeface="Calibri"/>
                <a:ea typeface="Calibri"/>
                <a:cs typeface="Calibri"/>
                <a:sym typeface="Calibri"/>
              </a:rPr>
              <a:t>The API Proxy Model is a model that is one of the easier to setup, you simply create a new product and associate it with an apiProxy, the product will allow access to all API resources contained within the API Proxy. The simplicity to set up comes at cost to the flexibility. i.e. no way to exclude a specific resource in the proxy and added complexity on the integration due to the nature of needing to cross pollinate the proxies you often have to account for applications being associated with multiple products. A good example is typically your authentication flows are isolated in a single proxy if you used this model you would have to associate the authentication product with the data product to access the data. This becomes a problem when you associate business rules like how many requests per time period for a product. Which quota does it use the quota from product a or product b.</a:t>
            </a:r>
            <a:endParaRPr sz="1200">
              <a:solidFill>
                <a:srgbClr val="5A5A5A"/>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1af4ef5723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af4ef5723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5A5A5A"/>
                </a:solidFill>
                <a:latin typeface="Calibri"/>
                <a:ea typeface="Calibri"/>
                <a:cs typeface="Calibri"/>
                <a:sym typeface="Calibri"/>
              </a:rPr>
              <a:t>The Business Model Product strategy is designed to create a separation of business unit when assigning API resources to a Product. This can also take a form that is similar to the API Proxy Model if the drawbacks to that model are acceptable. Note in this model and most future models that we talk about we API Resources as a base to give us flexibility in the growth of the product offering.</a:t>
            </a:r>
            <a:endParaRPr sz="1200">
              <a:solidFill>
                <a:srgbClr val="5A5A5A"/>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1af4ef5723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af4ef5723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5A5A5A"/>
                </a:solidFill>
                <a:latin typeface="Calibri"/>
                <a:ea typeface="Calibri"/>
                <a:cs typeface="Calibri"/>
                <a:sym typeface="Calibri"/>
              </a:rPr>
              <a:t>The Ownership Model is very similar to the Business Model strategy the only difference being the reason why you split the API resources into groups. The driving force of this model is around risk, there is less risk if your product only encompasses API resources that change during the SDLC of one particular team. The fewer teams involved often correlates with less mistakes or issues with cohesion. The downside is that this model can often be confusing for the API consumers because the API groupings and can add complexity due to a mixed vision.</a:t>
            </a:r>
            <a:endParaRPr sz="1200">
              <a:solidFill>
                <a:srgbClr val="5A5A5A"/>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1af4ef5723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af4ef5723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5A5A5A"/>
                </a:solidFill>
                <a:latin typeface="Calibri"/>
                <a:ea typeface="Calibri"/>
                <a:cs typeface="Calibri"/>
                <a:sym typeface="Calibri"/>
              </a:rPr>
              <a:t>The Service Plan Model is probably the most common strategy for products across Edge customers, the idea is that you can give different levels of access based on some kind of plan, this can be build around common factors like trust (Partners), money (i.e. Monetization) and simplicity of use. This plan is probably the most future proof because it is agnostic to changes in organizational units and isn't tied to any specific server or code. In this model you rarely if ever see any application be associated with multiple products</a:t>
            </a:r>
            <a:endParaRPr sz="1200">
              <a:solidFill>
                <a:srgbClr val="5A5A5A"/>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197b724f9e_0_1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97b724f9e_0_1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Title">
  <p:cSld name="TITLE_2">
    <p:spTree>
      <p:nvGrpSpPr>
        <p:cNvPr id="9" name="Shape 9"/>
        <p:cNvGrpSpPr/>
        <p:nvPr/>
      </p:nvGrpSpPr>
      <p:grpSpPr>
        <a:xfrm>
          <a:off x="0" y="0"/>
          <a:ext cx="0" cy="0"/>
          <a:chOff x="0" y="0"/>
          <a:chExt cx="0" cy="0"/>
        </a:xfrm>
      </p:grpSpPr>
      <p:sp>
        <p:nvSpPr>
          <p:cNvPr id="10" name="Google Shape;10;p2"/>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1" name="Google Shape;11;p2"/>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id="12" name="Google Shape;12;p2"/>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Red Footer 1">
  <p:cSld name="TITLE_2_1_1_1">
    <p:spTree>
      <p:nvGrpSpPr>
        <p:cNvPr id="67" name="Shape 67"/>
        <p:cNvGrpSpPr/>
        <p:nvPr/>
      </p:nvGrpSpPr>
      <p:grpSpPr>
        <a:xfrm>
          <a:off x="0" y="0"/>
          <a:ext cx="0" cy="0"/>
          <a:chOff x="0" y="0"/>
          <a:chExt cx="0" cy="0"/>
        </a:xfrm>
      </p:grpSpPr>
      <p:sp>
        <p:nvSpPr>
          <p:cNvPr id="68" name="Google Shape;68;p11"/>
          <p:cNvSpPr/>
          <p:nvPr/>
        </p:nvSpPr>
        <p:spPr>
          <a:xfrm flipH="1">
            <a:off x="-19200" y="4617750"/>
            <a:ext cx="9188900" cy="548378"/>
          </a:xfrm>
          <a:custGeom>
            <a:rect b="b" l="l" r="r" t="t"/>
            <a:pathLst>
              <a:path extrusionOk="0" h="19840" w="367556">
                <a:moveTo>
                  <a:pt x="0" y="19840"/>
                </a:moveTo>
                <a:lnTo>
                  <a:pt x="515" y="0"/>
                </a:lnTo>
                <a:lnTo>
                  <a:pt x="367556" y="11270"/>
                </a:lnTo>
                <a:lnTo>
                  <a:pt x="367044" y="18698"/>
                </a:lnTo>
                <a:close/>
              </a:path>
            </a:pathLst>
          </a:custGeom>
          <a:solidFill>
            <a:srgbClr val="800000"/>
          </a:solidFill>
          <a:ln>
            <a:noFill/>
          </a:ln>
        </p:spPr>
      </p:sp>
      <p:sp>
        <p:nvSpPr>
          <p:cNvPr id="69" name="Google Shape;69;p11"/>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0" name="Google Shape;70;p11"/>
          <p:cNvSpPr/>
          <p:nvPr/>
        </p:nvSpPr>
        <p:spPr>
          <a:xfrm flipH="1">
            <a:off x="-21543" y="4686833"/>
            <a:ext cx="4769786" cy="473975"/>
          </a:xfrm>
          <a:custGeom>
            <a:rect b="b" l="l" r="r" t="t"/>
            <a:pathLst>
              <a:path extrusionOk="0" h="18959" w="366343">
                <a:moveTo>
                  <a:pt x="0" y="18521"/>
                </a:moveTo>
                <a:lnTo>
                  <a:pt x="366343" y="0"/>
                </a:lnTo>
                <a:lnTo>
                  <a:pt x="366052" y="18959"/>
                </a:lnTo>
                <a:close/>
              </a:path>
            </a:pathLst>
          </a:custGeom>
          <a:solidFill>
            <a:srgbClr val="EA4335"/>
          </a:solidFill>
          <a:ln>
            <a:noFill/>
          </a:ln>
        </p:spPr>
      </p:sp>
      <p:sp>
        <p:nvSpPr>
          <p:cNvPr id="71" name="Google Shape;71;p11"/>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id="72" name="Google Shape;72;p11"/>
          <p:cNvPicPr preferRelativeResize="0"/>
          <p:nvPr/>
        </p:nvPicPr>
        <p:blipFill>
          <a:blip r:embed="rId2">
            <a:alphaModFix/>
          </a:blip>
          <a:stretch>
            <a:fillRect/>
          </a:stretch>
        </p:blipFill>
        <p:spPr>
          <a:xfrm>
            <a:off x="95300" y="4770675"/>
            <a:ext cx="1172600" cy="3220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Yellow Footer">
  <p:cSld name="TITLE_2_2">
    <p:spTree>
      <p:nvGrpSpPr>
        <p:cNvPr id="73" name="Shape 73"/>
        <p:cNvGrpSpPr/>
        <p:nvPr/>
      </p:nvGrpSpPr>
      <p:grpSpPr>
        <a:xfrm>
          <a:off x="0" y="0"/>
          <a:ext cx="0" cy="0"/>
          <a:chOff x="0" y="0"/>
          <a:chExt cx="0" cy="0"/>
        </a:xfrm>
      </p:grpSpPr>
      <p:sp>
        <p:nvSpPr>
          <p:cNvPr id="74" name="Google Shape;74;p12"/>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5" name="Google Shape;75;p12"/>
          <p:cNvSpPr/>
          <p:nvPr/>
        </p:nvSpPr>
        <p:spPr>
          <a:xfrm flipH="1">
            <a:off x="25826"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FBBC05"/>
          </a:solidFill>
          <a:ln>
            <a:noFill/>
          </a:ln>
        </p:spPr>
      </p:sp>
      <p:sp>
        <p:nvSpPr>
          <p:cNvPr id="76" name="Google Shape;76;p12"/>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FFCC50"/>
          </a:solidFill>
          <a:ln>
            <a:noFill/>
          </a:ln>
        </p:spPr>
      </p:sp>
      <p:sp>
        <p:nvSpPr>
          <p:cNvPr id="77" name="Google Shape;77;p12"/>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78" name="Google Shape;78;p12"/>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Green Footer">
  <p:cSld name="TITLE_2_3">
    <p:spTree>
      <p:nvGrpSpPr>
        <p:cNvPr id="79" name="Shape 79"/>
        <p:cNvGrpSpPr/>
        <p:nvPr/>
      </p:nvGrpSpPr>
      <p:grpSpPr>
        <a:xfrm>
          <a:off x="0" y="0"/>
          <a:ext cx="0" cy="0"/>
          <a:chOff x="0" y="0"/>
          <a:chExt cx="0" cy="0"/>
        </a:xfrm>
      </p:grpSpPr>
      <p:sp>
        <p:nvSpPr>
          <p:cNvPr id="80" name="Google Shape;80;p13"/>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1" name="Google Shape;81;p13"/>
          <p:cNvSpPr/>
          <p:nvPr/>
        </p:nvSpPr>
        <p:spPr>
          <a:xfrm flipH="1">
            <a:off x="71770" y="4617750"/>
            <a:ext cx="9097930" cy="548378"/>
          </a:xfrm>
          <a:custGeom>
            <a:rect b="b" l="l" r="r" t="t"/>
            <a:pathLst>
              <a:path extrusionOk="0" h="19840" w="367556">
                <a:moveTo>
                  <a:pt x="0" y="19840"/>
                </a:moveTo>
                <a:lnTo>
                  <a:pt x="515" y="0"/>
                </a:lnTo>
                <a:lnTo>
                  <a:pt x="367556" y="11270"/>
                </a:lnTo>
                <a:lnTo>
                  <a:pt x="367044" y="18698"/>
                </a:lnTo>
                <a:close/>
              </a:path>
            </a:pathLst>
          </a:custGeom>
          <a:solidFill>
            <a:srgbClr val="349351"/>
          </a:solidFill>
          <a:ln>
            <a:noFill/>
          </a:ln>
        </p:spPr>
      </p:sp>
      <p:sp>
        <p:nvSpPr>
          <p:cNvPr id="82" name="Google Shape;82;p13"/>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34A853"/>
          </a:solidFill>
          <a:ln>
            <a:noFill/>
          </a:ln>
        </p:spPr>
      </p:sp>
      <p:sp>
        <p:nvSpPr>
          <p:cNvPr id="83" name="Google Shape;83;p13"/>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84" name="Google Shape;84;p13"/>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Gray Footer">
  <p:cSld name="TITLE_2_3_1">
    <p:spTree>
      <p:nvGrpSpPr>
        <p:cNvPr id="85" name="Shape 85"/>
        <p:cNvGrpSpPr/>
        <p:nvPr/>
      </p:nvGrpSpPr>
      <p:grpSpPr>
        <a:xfrm>
          <a:off x="0" y="0"/>
          <a:ext cx="0" cy="0"/>
          <a:chOff x="0" y="0"/>
          <a:chExt cx="0" cy="0"/>
        </a:xfrm>
      </p:grpSpPr>
      <p:sp>
        <p:nvSpPr>
          <p:cNvPr id="86" name="Google Shape;86;p14"/>
          <p:cNvSpPr/>
          <p:nvPr/>
        </p:nvSpPr>
        <p:spPr>
          <a:xfrm flipH="1">
            <a:off x="63500" y="4617750"/>
            <a:ext cx="9106200" cy="548378"/>
          </a:xfrm>
          <a:custGeom>
            <a:rect b="b" l="l" r="r" t="t"/>
            <a:pathLst>
              <a:path extrusionOk="0" h="19840" w="367556">
                <a:moveTo>
                  <a:pt x="0" y="19840"/>
                </a:moveTo>
                <a:lnTo>
                  <a:pt x="515" y="0"/>
                </a:lnTo>
                <a:lnTo>
                  <a:pt x="367556" y="11270"/>
                </a:lnTo>
                <a:lnTo>
                  <a:pt x="367044" y="18698"/>
                </a:lnTo>
                <a:close/>
              </a:path>
            </a:pathLst>
          </a:custGeom>
          <a:solidFill>
            <a:srgbClr val="666666"/>
          </a:solidFill>
          <a:ln>
            <a:noFill/>
          </a:ln>
        </p:spPr>
      </p:sp>
      <p:sp>
        <p:nvSpPr>
          <p:cNvPr id="87" name="Google Shape;87;p14"/>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999999"/>
          </a:solidFill>
          <a:ln>
            <a:noFill/>
          </a:ln>
        </p:spPr>
      </p:sp>
      <p:sp>
        <p:nvSpPr>
          <p:cNvPr id="88" name="Google Shape;88;p14"/>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9" name="Google Shape;89;p14"/>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90" name="Google Shape;90;p14"/>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TITLE_3">
    <p:spTree>
      <p:nvGrpSpPr>
        <p:cNvPr id="91" name="Shape 91"/>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Blue">
  <p:cSld name="CUSTOM">
    <p:spTree>
      <p:nvGrpSpPr>
        <p:cNvPr id="92" name="Shape 92"/>
        <p:cNvGrpSpPr/>
        <p:nvPr/>
      </p:nvGrpSpPr>
      <p:grpSpPr>
        <a:xfrm>
          <a:off x="0" y="0"/>
          <a:ext cx="0" cy="0"/>
          <a:chOff x="0" y="0"/>
          <a:chExt cx="0" cy="0"/>
        </a:xfrm>
      </p:grpSpPr>
      <p:sp>
        <p:nvSpPr>
          <p:cNvPr id="93" name="Google Shape;93;p16"/>
          <p:cNvSpPr/>
          <p:nvPr/>
        </p:nvSpPr>
        <p:spPr>
          <a:xfrm>
            <a:off x="4411675" y="0"/>
            <a:ext cx="4732200" cy="5143500"/>
          </a:xfrm>
          <a:prstGeom prst="rect">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4" name="Google Shape;94;p16"/>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Font typeface="Roboto"/>
              <a:buNone/>
              <a:defRPr>
                <a:latin typeface="Roboto"/>
                <a:ea typeface="Roboto"/>
                <a:cs typeface="Roboto"/>
                <a:sym typeface="Roboto"/>
              </a:defRPr>
            </a:lvl2pPr>
            <a:lvl3pPr lvl="2" rtl="0">
              <a:spcBef>
                <a:spcPts val="0"/>
              </a:spcBef>
              <a:spcAft>
                <a:spcPts val="0"/>
              </a:spcAft>
              <a:buSzPts val="3600"/>
              <a:buFont typeface="Roboto"/>
              <a:buNone/>
              <a:defRPr>
                <a:latin typeface="Roboto"/>
                <a:ea typeface="Roboto"/>
                <a:cs typeface="Roboto"/>
                <a:sym typeface="Roboto"/>
              </a:defRPr>
            </a:lvl3pPr>
            <a:lvl4pPr lvl="3" rtl="0">
              <a:spcBef>
                <a:spcPts val="0"/>
              </a:spcBef>
              <a:spcAft>
                <a:spcPts val="0"/>
              </a:spcAft>
              <a:buSzPts val="3600"/>
              <a:buFont typeface="Roboto"/>
              <a:buNone/>
              <a:defRPr>
                <a:latin typeface="Roboto"/>
                <a:ea typeface="Roboto"/>
                <a:cs typeface="Roboto"/>
                <a:sym typeface="Roboto"/>
              </a:defRPr>
            </a:lvl4pPr>
            <a:lvl5pPr lvl="4" rtl="0">
              <a:spcBef>
                <a:spcPts val="0"/>
              </a:spcBef>
              <a:spcAft>
                <a:spcPts val="0"/>
              </a:spcAft>
              <a:buSzPts val="3600"/>
              <a:buFont typeface="Roboto"/>
              <a:buNone/>
              <a:defRPr>
                <a:latin typeface="Roboto"/>
                <a:ea typeface="Roboto"/>
                <a:cs typeface="Roboto"/>
                <a:sym typeface="Roboto"/>
              </a:defRPr>
            </a:lvl5pPr>
            <a:lvl6pPr lvl="5" rtl="0">
              <a:spcBef>
                <a:spcPts val="0"/>
              </a:spcBef>
              <a:spcAft>
                <a:spcPts val="0"/>
              </a:spcAft>
              <a:buSzPts val="3600"/>
              <a:buFont typeface="Roboto"/>
              <a:buNone/>
              <a:defRPr>
                <a:latin typeface="Roboto"/>
                <a:ea typeface="Roboto"/>
                <a:cs typeface="Roboto"/>
                <a:sym typeface="Roboto"/>
              </a:defRPr>
            </a:lvl6pPr>
            <a:lvl7pPr lvl="6" rtl="0">
              <a:spcBef>
                <a:spcPts val="0"/>
              </a:spcBef>
              <a:spcAft>
                <a:spcPts val="0"/>
              </a:spcAft>
              <a:buSzPts val="3600"/>
              <a:buFont typeface="Roboto"/>
              <a:buNone/>
              <a:defRPr>
                <a:latin typeface="Roboto"/>
                <a:ea typeface="Roboto"/>
                <a:cs typeface="Roboto"/>
                <a:sym typeface="Roboto"/>
              </a:defRPr>
            </a:lvl7pPr>
            <a:lvl8pPr lvl="7" rtl="0">
              <a:spcBef>
                <a:spcPts val="0"/>
              </a:spcBef>
              <a:spcAft>
                <a:spcPts val="0"/>
              </a:spcAft>
              <a:buSzPts val="3600"/>
              <a:buFont typeface="Roboto"/>
              <a:buNone/>
              <a:defRPr>
                <a:latin typeface="Roboto"/>
                <a:ea typeface="Roboto"/>
                <a:cs typeface="Roboto"/>
                <a:sym typeface="Roboto"/>
              </a:defRPr>
            </a:lvl8pPr>
            <a:lvl9pPr lvl="8" rtl="0">
              <a:spcBef>
                <a:spcPts val="0"/>
              </a:spcBef>
              <a:spcAft>
                <a:spcPts val="0"/>
              </a:spcAft>
              <a:buSzPts val="3600"/>
              <a:buFont typeface="Roboto"/>
              <a:buNone/>
              <a:defRPr>
                <a:latin typeface="Roboto"/>
                <a:ea typeface="Roboto"/>
                <a:cs typeface="Roboto"/>
                <a:sym typeface="Roboto"/>
              </a:defRPr>
            </a:lvl9pPr>
          </a:lstStyle>
          <a:p/>
        </p:txBody>
      </p:sp>
      <p:sp>
        <p:nvSpPr>
          <p:cNvPr id="95" name="Google Shape;95;p16"/>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96" name="Google Shape;96;p16"/>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Blue &amp; 1 Text">
  <p:cSld name="CUSTOM_5">
    <p:spTree>
      <p:nvGrpSpPr>
        <p:cNvPr id="97" name="Shape 97"/>
        <p:cNvGrpSpPr/>
        <p:nvPr/>
      </p:nvGrpSpPr>
      <p:grpSpPr>
        <a:xfrm>
          <a:off x="0" y="0"/>
          <a:ext cx="0" cy="0"/>
          <a:chOff x="0" y="0"/>
          <a:chExt cx="0" cy="0"/>
        </a:xfrm>
      </p:grpSpPr>
      <p:sp>
        <p:nvSpPr>
          <p:cNvPr id="98" name="Google Shape;98;p17"/>
          <p:cNvSpPr/>
          <p:nvPr/>
        </p:nvSpPr>
        <p:spPr>
          <a:xfrm>
            <a:off x="4411675" y="0"/>
            <a:ext cx="4732200" cy="5143500"/>
          </a:xfrm>
          <a:prstGeom prst="rect">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9" name="Google Shape;99;p17"/>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00" name="Google Shape;100;p17"/>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01" name="Google Shape;101;p17"/>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02" name="Google Shape;102;p17"/>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Blue &amp; 3 Text">
  <p:cSld name="CUSTOM_4">
    <p:spTree>
      <p:nvGrpSpPr>
        <p:cNvPr id="103" name="Shape 103"/>
        <p:cNvGrpSpPr/>
        <p:nvPr/>
      </p:nvGrpSpPr>
      <p:grpSpPr>
        <a:xfrm>
          <a:off x="0" y="0"/>
          <a:ext cx="0" cy="0"/>
          <a:chOff x="0" y="0"/>
          <a:chExt cx="0" cy="0"/>
        </a:xfrm>
      </p:grpSpPr>
      <p:sp>
        <p:nvSpPr>
          <p:cNvPr id="104" name="Google Shape;104;p18"/>
          <p:cNvSpPr/>
          <p:nvPr/>
        </p:nvSpPr>
        <p:spPr>
          <a:xfrm>
            <a:off x="4411675" y="0"/>
            <a:ext cx="4732200" cy="5143500"/>
          </a:xfrm>
          <a:prstGeom prst="rect">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5" name="Google Shape;105;p18"/>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06" name="Google Shape;106;p18"/>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07" name="Google Shape;107;p18"/>
          <p:cNvSpPr txBox="1"/>
          <p:nvPr>
            <p:ph idx="2" type="body"/>
          </p:nvPr>
        </p:nvSpPr>
        <p:spPr>
          <a:xfrm>
            <a:off x="189175" y="24411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08" name="Google Shape;108;p18"/>
          <p:cNvSpPr txBox="1"/>
          <p:nvPr>
            <p:ph idx="3" type="body"/>
          </p:nvPr>
        </p:nvSpPr>
        <p:spPr>
          <a:xfrm>
            <a:off x="198175" y="34500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09" name="Google Shape;109;p18"/>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10" name="Google Shape;110;p18"/>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Red">
  <p:cSld name="CUSTOM_1">
    <p:spTree>
      <p:nvGrpSpPr>
        <p:cNvPr id="111" name="Shape 111"/>
        <p:cNvGrpSpPr/>
        <p:nvPr/>
      </p:nvGrpSpPr>
      <p:grpSpPr>
        <a:xfrm>
          <a:off x="0" y="0"/>
          <a:ext cx="0" cy="0"/>
          <a:chOff x="0" y="0"/>
          <a:chExt cx="0" cy="0"/>
        </a:xfrm>
      </p:grpSpPr>
      <p:sp>
        <p:nvSpPr>
          <p:cNvPr id="112" name="Google Shape;112;p19"/>
          <p:cNvSpPr/>
          <p:nvPr/>
        </p:nvSpPr>
        <p:spPr>
          <a:xfrm>
            <a:off x="4411675" y="0"/>
            <a:ext cx="4732200" cy="5143500"/>
          </a:xfrm>
          <a:prstGeom prst="rect">
            <a:avLst/>
          </a:prstGeom>
          <a:solidFill>
            <a:srgbClr val="EA4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3" name="Google Shape;113;p19"/>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14" name="Google Shape;114;p19"/>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15" name="Google Shape;115;p19"/>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Red &amp; 1 Text">
  <p:cSld name="CUSTOM_1_2">
    <p:spTree>
      <p:nvGrpSpPr>
        <p:cNvPr id="116" name="Shape 116"/>
        <p:cNvGrpSpPr/>
        <p:nvPr/>
      </p:nvGrpSpPr>
      <p:grpSpPr>
        <a:xfrm>
          <a:off x="0" y="0"/>
          <a:ext cx="0" cy="0"/>
          <a:chOff x="0" y="0"/>
          <a:chExt cx="0" cy="0"/>
        </a:xfrm>
      </p:grpSpPr>
      <p:sp>
        <p:nvSpPr>
          <p:cNvPr id="117" name="Google Shape;117;p20"/>
          <p:cNvSpPr/>
          <p:nvPr/>
        </p:nvSpPr>
        <p:spPr>
          <a:xfrm>
            <a:off x="4411675" y="0"/>
            <a:ext cx="4732200" cy="5143500"/>
          </a:xfrm>
          <a:prstGeom prst="rect">
            <a:avLst/>
          </a:prstGeom>
          <a:solidFill>
            <a:srgbClr val="EA4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8" name="Google Shape;118;p20"/>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19" name="Google Shape;119;p20"/>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20" name="Google Shape;120;p20"/>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21" name="Google Shape;121;p20"/>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Title 1">
  <p:cSld name="TITLE_2_4">
    <p:spTree>
      <p:nvGrpSpPr>
        <p:cNvPr id="13" name="Shape 13"/>
        <p:cNvGrpSpPr/>
        <p:nvPr/>
      </p:nvGrpSpPr>
      <p:grpSpPr>
        <a:xfrm>
          <a:off x="0" y="0"/>
          <a:ext cx="0" cy="0"/>
          <a:chOff x="0" y="0"/>
          <a:chExt cx="0" cy="0"/>
        </a:xfrm>
      </p:grpSpPr>
      <p:sp>
        <p:nvSpPr>
          <p:cNvPr id="14" name="Google Shape;14;p3"/>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5" name="Google Shape;15;p3"/>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id="16" name="Google Shape;16;p3"/>
          <p:cNvPicPr preferRelativeResize="0"/>
          <p:nvPr/>
        </p:nvPicPr>
        <p:blipFill>
          <a:blip r:embed="rId2">
            <a:alphaModFix/>
          </a:blip>
          <a:stretch>
            <a:fillRect/>
          </a:stretch>
        </p:blipFill>
        <p:spPr>
          <a:xfrm>
            <a:off x="92957" y="4765295"/>
            <a:ext cx="1180224" cy="32417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Red &amp; 3 Text">
  <p:cSld name="CUSTOM_1_2_1">
    <p:spTree>
      <p:nvGrpSpPr>
        <p:cNvPr id="122" name="Shape 122"/>
        <p:cNvGrpSpPr/>
        <p:nvPr/>
      </p:nvGrpSpPr>
      <p:grpSpPr>
        <a:xfrm>
          <a:off x="0" y="0"/>
          <a:ext cx="0" cy="0"/>
          <a:chOff x="0" y="0"/>
          <a:chExt cx="0" cy="0"/>
        </a:xfrm>
      </p:grpSpPr>
      <p:sp>
        <p:nvSpPr>
          <p:cNvPr id="123" name="Google Shape;123;p21"/>
          <p:cNvSpPr/>
          <p:nvPr/>
        </p:nvSpPr>
        <p:spPr>
          <a:xfrm>
            <a:off x="4411675" y="0"/>
            <a:ext cx="4732200" cy="5143500"/>
          </a:xfrm>
          <a:prstGeom prst="rect">
            <a:avLst/>
          </a:prstGeom>
          <a:solidFill>
            <a:srgbClr val="EA4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4" name="Google Shape;124;p21"/>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25" name="Google Shape;125;p21"/>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26" name="Google Shape;126;p21"/>
          <p:cNvSpPr txBox="1"/>
          <p:nvPr>
            <p:ph idx="2" type="body"/>
          </p:nvPr>
        </p:nvSpPr>
        <p:spPr>
          <a:xfrm>
            <a:off x="189175" y="24411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27" name="Google Shape;127;p21"/>
          <p:cNvSpPr txBox="1"/>
          <p:nvPr>
            <p:ph idx="3" type="body"/>
          </p:nvPr>
        </p:nvSpPr>
        <p:spPr>
          <a:xfrm>
            <a:off x="198175" y="34500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28" name="Google Shape;128;p21"/>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29" name="Google Shape;129;p21"/>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Yellow">
  <p:cSld name="CUSTOM_1_1">
    <p:spTree>
      <p:nvGrpSpPr>
        <p:cNvPr id="130" name="Shape 130"/>
        <p:cNvGrpSpPr/>
        <p:nvPr/>
      </p:nvGrpSpPr>
      <p:grpSpPr>
        <a:xfrm>
          <a:off x="0" y="0"/>
          <a:ext cx="0" cy="0"/>
          <a:chOff x="0" y="0"/>
          <a:chExt cx="0" cy="0"/>
        </a:xfrm>
      </p:grpSpPr>
      <p:sp>
        <p:nvSpPr>
          <p:cNvPr id="131" name="Google Shape;131;p22"/>
          <p:cNvSpPr/>
          <p:nvPr/>
        </p:nvSpPr>
        <p:spPr>
          <a:xfrm>
            <a:off x="4411675" y="0"/>
            <a:ext cx="4732200" cy="5143500"/>
          </a:xfrm>
          <a:prstGeom prst="rect">
            <a:avLst/>
          </a:prstGeom>
          <a:solidFill>
            <a:srgbClr val="FBBC0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32" name="Google Shape;132;p22"/>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33" name="Google Shape;133;p22"/>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34" name="Google Shape;134;p22"/>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Yellow &amp; 1 Text">
  <p:cSld name="CUSTOM_1_1_2">
    <p:spTree>
      <p:nvGrpSpPr>
        <p:cNvPr id="135" name="Shape 135"/>
        <p:cNvGrpSpPr/>
        <p:nvPr/>
      </p:nvGrpSpPr>
      <p:grpSpPr>
        <a:xfrm>
          <a:off x="0" y="0"/>
          <a:ext cx="0" cy="0"/>
          <a:chOff x="0" y="0"/>
          <a:chExt cx="0" cy="0"/>
        </a:xfrm>
      </p:grpSpPr>
      <p:sp>
        <p:nvSpPr>
          <p:cNvPr id="136" name="Google Shape;136;p23"/>
          <p:cNvSpPr/>
          <p:nvPr/>
        </p:nvSpPr>
        <p:spPr>
          <a:xfrm>
            <a:off x="4411675" y="0"/>
            <a:ext cx="4732200" cy="5143500"/>
          </a:xfrm>
          <a:prstGeom prst="rect">
            <a:avLst/>
          </a:prstGeom>
          <a:solidFill>
            <a:srgbClr val="FBBC0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37" name="Google Shape;137;p23"/>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38" name="Google Shape;138;p23"/>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39" name="Google Shape;139;p23"/>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40" name="Google Shape;140;p23"/>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Yellow &amp; 3 Text">
  <p:cSld name="CUSTOM_1_1_2_1">
    <p:spTree>
      <p:nvGrpSpPr>
        <p:cNvPr id="141" name="Shape 141"/>
        <p:cNvGrpSpPr/>
        <p:nvPr/>
      </p:nvGrpSpPr>
      <p:grpSpPr>
        <a:xfrm>
          <a:off x="0" y="0"/>
          <a:ext cx="0" cy="0"/>
          <a:chOff x="0" y="0"/>
          <a:chExt cx="0" cy="0"/>
        </a:xfrm>
      </p:grpSpPr>
      <p:sp>
        <p:nvSpPr>
          <p:cNvPr id="142" name="Google Shape;142;p24"/>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43" name="Google Shape;143;p24"/>
          <p:cNvSpPr/>
          <p:nvPr/>
        </p:nvSpPr>
        <p:spPr>
          <a:xfrm>
            <a:off x="4411675" y="0"/>
            <a:ext cx="4732200" cy="5143500"/>
          </a:xfrm>
          <a:prstGeom prst="rect">
            <a:avLst/>
          </a:prstGeom>
          <a:solidFill>
            <a:srgbClr val="FBBC0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44" name="Google Shape;144;p24"/>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45" name="Google Shape;145;p24"/>
          <p:cNvSpPr txBox="1"/>
          <p:nvPr>
            <p:ph idx="2" type="body"/>
          </p:nvPr>
        </p:nvSpPr>
        <p:spPr>
          <a:xfrm>
            <a:off x="189175" y="24411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46" name="Google Shape;146;p24"/>
          <p:cNvSpPr txBox="1"/>
          <p:nvPr>
            <p:ph idx="3" type="body"/>
          </p:nvPr>
        </p:nvSpPr>
        <p:spPr>
          <a:xfrm>
            <a:off x="198175" y="34500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47" name="Google Shape;147;p24"/>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48" name="Google Shape;148;p24"/>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Green">
  <p:cSld name="CUSTOM_1_1_1">
    <p:spTree>
      <p:nvGrpSpPr>
        <p:cNvPr id="149" name="Shape 149"/>
        <p:cNvGrpSpPr/>
        <p:nvPr/>
      </p:nvGrpSpPr>
      <p:grpSpPr>
        <a:xfrm>
          <a:off x="0" y="0"/>
          <a:ext cx="0" cy="0"/>
          <a:chOff x="0" y="0"/>
          <a:chExt cx="0" cy="0"/>
        </a:xfrm>
      </p:grpSpPr>
      <p:sp>
        <p:nvSpPr>
          <p:cNvPr id="150" name="Google Shape;150;p25"/>
          <p:cNvSpPr/>
          <p:nvPr/>
        </p:nvSpPr>
        <p:spPr>
          <a:xfrm>
            <a:off x="4411675" y="0"/>
            <a:ext cx="4732200" cy="5143500"/>
          </a:xfrm>
          <a:prstGeom prst="rect">
            <a:avLst/>
          </a:pr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1" name="Google Shape;151;p25"/>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52" name="Google Shape;152;p25"/>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53" name="Google Shape;153;p25"/>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Green &amp; 1 Text">
  <p:cSld name="CUSTOM_1_1_1_1">
    <p:spTree>
      <p:nvGrpSpPr>
        <p:cNvPr id="154" name="Shape 154"/>
        <p:cNvGrpSpPr/>
        <p:nvPr/>
      </p:nvGrpSpPr>
      <p:grpSpPr>
        <a:xfrm>
          <a:off x="0" y="0"/>
          <a:ext cx="0" cy="0"/>
          <a:chOff x="0" y="0"/>
          <a:chExt cx="0" cy="0"/>
        </a:xfrm>
      </p:grpSpPr>
      <p:sp>
        <p:nvSpPr>
          <p:cNvPr id="155" name="Google Shape;155;p26"/>
          <p:cNvSpPr/>
          <p:nvPr/>
        </p:nvSpPr>
        <p:spPr>
          <a:xfrm>
            <a:off x="4411675" y="0"/>
            <a:ext cx="4732200" cy="5143500"/>
          </a:xfrm>
          <a:prstGeom prst="rect">
            <a:avLst/>
          </a:pr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6" name="Google Shape;156;p26"/>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57" name="Google Shape;157;p26"/>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58" name="Google Shape;158;p26"/>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59" name="Google Shape;159;p26"/>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Green &amp; 3 Text">
  <p:cSld name="CUSTOM_1_1_1_1_1">
    <p:spTree>
      <p:nvGrpSpPr>
        <p:cNvPr id="160" name="Shape 160"/>
        <p:cNvGrpSpPr/>
        <p:nvPr/>
      </p:nvGrpSpPr>
      <p:grpSpPr>
        <a:xfrm>
          <a:off x="0" y="0"/>
          <a:ext cx="0" cy="0"/>
          <a:chOff x="0" y="0"/>
          <a:chExt cx="0" cy="0"/>
        </a:xfrm>
      </p:grpSpPr>
      <p:sp>
        <p:nvSpPr>
          <p:cNvPr id="161" name="Google Shape;161;p27"/>
          <p:cNvSpPr/>
          <p:nvPr/>
        </p:nvSpPr>
        <p:spPr>
          <a:xfrm>
            <a:off x="4411675" y="0"/>
            <a:ext cx="4732200" cy="5143500"/>
          </a:xfrm>
          <a:prstGeom prst="rect">
            <a:avLst/>
          </a:pr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62" name="Google Shape;162;p27"/>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63" name="Google Shape;163;p27"/>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64" name="Google Shape;164;p27"/>
          <p:cNvSpPr txBox="1"/>
          <p:nvPr>
            <p:ph idx="2" type="body"/>
          </p:nvPr>
        </p:nvSpPr>
        <p:spPr>
          <a:xfrm>
            <a:off x="189175" y="24411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65" name="Google Shape;165;p27"/>
          <p:cNvSpPr txBox="1"/>
          <p:nvPr>
            <p:ph idx="3" type="body"/>
          </p:nvPr>
        </p:nvSpPr>
        <p:spPr>
          <a:xfrm>
            <a:off x="198175" y="34500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66" name="Google Shape;166;p27"/>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67" name="Google Shape;167;p27"/>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Blue">
  <p:cSld name="SECTION_HEADER_2">
    <p:bg>
      <p:bgPr>
        <a:solidFill>
          <a:srgbClr val="4285F4"/>
        </a:solidFill>
      </p:bgPr>
    </p:bg>
    <p:spTree>
      <p:nvGrpSpPr>
        <p:cNvPr id="168" name="Shape 168"/>
        <p:cNvGrpSpPr/>
        <p:nvPr/>
      </p:nvGrpSpPr>
      <p:grpSpPr>
        <a:xfrm>
          <a:off x="0" y="0"/>
          <a:ext cx="0" cy="0"/>
          <a:chOff x="0" y="0"/>
          <a:chExt cx="0" cy="0"/>
        </a:xfrm>
      </p:grpSpPr>
      <p:sp>
        <p:nvSpPr>
          <p:cNvPr id="169" name="Google Shape;169;p28"/>
          <p:cNvSpPr/>
          <p:nvPr/>
        </p:nvSpPr>
        <p:spPr>
          <a:xfrm flipH="1">
            <a:off x="3450350" y="767950"/>
            <a:ext cx="5693700" cy="4375500"/>
          </a:xfrm>
          <a:prstGeom prst="rtTriangle">
            <a:avLst/>
          </a:prstGeom>
          <a:solidFill>
            <a:srgbClr val="7BAAF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0" name="Google Shape;170;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171" name="Google Shape;171;p28"/>
          <p:cNvSpPr txBox="1"/>
          <p:nvPr/>
        </p:nvSpPr>
        <p:spPr>
          <a:xfrm>
            <a:off x="7934700" y="46758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
        <p:nvSpPr>
          <p:cNvPr id="172" name="Google Shape;172;p28"/>
          <p:cNvSpPr txBox="1"/>
          <p:nvPr/>
        </p:nvSpPr>
        <p:spPr>
          <a:xfrm>
            <a:off x="7934700" y="46758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descr="Google_Logo_2015_gr.png" id="173" name="Google Shape;173;p28"/>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174" name="Google Shape;174;p28"/>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
        <p:nvSpPr>
          <p:cNvPr id="175" name="Google Shape;175;p28"/>
          <p:cNvSpPr/>
          <p:nvPr/>
        </p:nvSpPr>
        <p:spPr>
          <a:xfrm rot="10800000">
            <a:off x="3263750" y="0"/>
            <a:ext cx="5880300" cy="2994900"/>
          </a:xfrm>
          <a:prstGeom prst="rtTriangle">
            <a:avLst/>
          </a:prstGeom>
          <a:solidFill>
            <a:srgbClr val="3367D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Google Shape;176;p28"/>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Red">
  <p:cSld name="SECTION_HEADER_1_3">
    <p:bg>
      <p:bgPr>
        <a:solidFill>
          <a:srgbClr val="EA4335"/>
        </a:solidFill>
      </p:bgPr>
    </p:bg>
    <p:spTree>
      <p:nvGrpSpPr>
        <p:cNvPr id="177" name="Shape 177"/>
        <p:cNvGrpSpPr/>
        <p:nvPr/>
      </p:nvGrpSpPr>
      <p:grpSpPr>
        <a:xfrm>
          <a:off x="0" y="0"/>
          <a:ext cx="0" cy="0"/>
          <a:chOff x="0" y="0"/>
          <a:chExt cx="0" cy="0"/>
        </a:xfrm>
      </p:grpSpPr>
      <p:sp>
        <p:nvSpPr>
          <p:cNvPr id="178" name="Google Shape;178;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179" name="Google Shape;179;p29"/>
          <p:cNvSpPr txBox="1"/>
          <p:nvPr/>
        </p:nvSpPr>
        <p:spPr>
          <a:xfrm>
            <a:off x="7934700" y="46758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
        <p:nvSpPr>
          <p:cNvPr id="180" name="Google Shape;180;p29"/>
          <p:cNvSpPr/>
          <p:nvPr/>
        </p:nvSpPr>
        <p:spPr>
          <a:xfrm flipH="1">
            <a:off x="3450350" y="767950"/>
            <a:ext cx="5693700" cy="4375500"/>
          </a:xfrm>
          <a:prstGeom prst="rtTriangle">
            <a:avLst/>
          </a:prstGeom>
          <a:solidFill>
            <a:srgbClr val="FF525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Google Shape;181;p29"/>
          <p:cNvSpPr/>
          <p:nvPr/>
        </p:nvSpPr>
        <p:spPr>
          <a:xfrm rot="10800000">
            <a:off x="3263750" y="0"/>
            <a:ext cx="5880300" cy="2994900"/>
          </a:xfrm>
          <a:prstGeom prst="rtTriangle">
            <a:avLst/>
          </a:prstGeom>
          <a:solidFill>
            <a:srgbClr val="98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Google Shape;182;p29"/>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183" name="Google Shape;183;p29"/>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184" name="Google Shape;184;p29"/>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Yellow">
  <p:cSld name="SECTION_HEADER_1_1_3">
    <p:bg>
      <p:bgPr>
        <a:solidFill>
          <a:srgbClr val="F4B400"/>
        </a:solidFill>
      </p:bgPr>
    </p:bg>
    <p:spTree>
      <p:nvGrpSpPr>
        <p:cNvPr id="185" name="Shape 185"/>
        <p:cNvGrpSpPr/>
        <p:nvPr/>
      </p:nvGrpSpPr>
      <p:grpSpPr>
        <a:xfrm>
          <a:off x="0" y="0"/>
          <a:ext cx="0" cy="0"/>
          <a:chOff x="0" y="0"/>
          <a:chExt cx="0" cy="0"/>
        </a:xfrm>
      </p:grpSpPr>
      <p:sp>
        <p:nvSpPr>
          <p:cNvPr id="186" name="Google Shape;186;p30"/>
          <p:cNvSpPr/>
          <p:nvPr/>
        </p:nvSpPr>
        <p:spPr>
          <a:xfrm flipH="1">
            <a:off x="3450350" y="767950"/>
            <a:ext cx="5693700" cy="4375500"/>
          </a:xfrm>
          <a:prstGeom prst="rtTriangle">
            <a:avLst/>
          </a:prstGeom>
          <a:solidFill>
            <a:srgbClr val="FFCC5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Google Shape;187;p30"/>
          <p:cNvSpPr/>
          <p:nvPr/>
        </p:nvSpPr>
        <p:spPr>
          <a:xfrm rot="10800000">
            <a:off x="3263750" y="0"/>
            <a:ext cx="5880300" cy="2994900"/>
          </a:xfrm>
          <a:prstGeom prst="rtTriangle">
            <a:avLst/>
          </a:prstGeom>
          <a:solidFill>
            <a:srgbClr val="BF9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Google Shape;188;p30"/>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189" name="Google Shape;189;p30"/>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190" name="Google Shape;190;p30"/>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ue Footer - Title &amp; Body">
  <p:cSld name="CUSTOM_3">
    <p:spTree>
      <p:nvGrpSpPr>
        <p:cNvPr id="17" name="Shape 17"/>
        <p:cNvGrpSpPr/>
        <p:nvPr/>
      </p:nvGrpSpPr>
      <p:grpSpPr>
        <a:xfrm>
          <a:off x="0" y="0"/>
          <a:ext cx="0" cy="0"/>
          <a:chOff x="0" y="0"/>
          <a:chExt cx="0" cy="0"/>
        </a:xfrm>
      </p:grpSpPr>
      <p:grpSp>
        <p:nvGrpSpPr>
          <p:cNvPr id="18" name="Google Shape;18;p4"/>
          <p:cNvGrpSpPr/>
          <p:nvPr/>
        </p:nvGrpSpPr>
        <p:grpSpPr>
          <a:xfrm>
            <a:off x="-19118" y="4626758"/>
            <a:ext cx="9182236" cy="548378"/>
            <a:chOff x="-19118" y="4617750"/>
            <a:chExt cx="9182236" cy="548378"/>
          </a:xfrm>
        </p:grpSpPr>
        <p:sp>
          <p:nvSpPr>
            <p:cNvPr id="19" name="Google Shape;19;p4"/>
            <p:cNvSpPr/>
            <p:nvPr/>
          </p:nvSpPr>
          <p:spPr>
            <a:xfrm flipH="1">
              <a:off x="19244"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3367D6"/>
            </a:solidFill>
            <a:ln>
              <a:noFill/>
            </a:ln>
          </p:spPr>
        </p:sp>
        <p:sp>
          <p:nvSpPr>
            <p:cNvPr id="20" name="Google Shape;20;p4"/>
            <p:cNvSpPr/>
            <p:nvPr/>
          </p:nvSpPr>
          <p:spPr>
            <a:xfrm flipH="1">
              <a:off x="-19118" y="4677825"/>
              <a:ext cx="4769786" cy="473975"/>
            </a:xfrm>
            <a:custGeom>
              <a:rect b="b" l="l" r="r" t="t"/>
              <a:pathLst>
                <a:path extrusionOk="0" h="18959" w="366343">
                  <a:moveTo>
                    <a:pt x="0" y="18521"/>
                  </a:moveTo>
                  <a:lnTo>
                    <a:pt x="366343" y="0"/>
                  </a:lnTo>
                  <a:lnTo>
                    <a:pt x="366052" y="18959"/>
                  </a:lnTo>
                  <a:close/>
                </a:path>
              </a:pathLst>
            </a:custGeom>
            <a:solidFill>
              <a:srgbClr val="4285F4"/>
            </a:solidFill>
            <a:ln>
              <a:noFill/>
            </a:ln>
          </p:spPr>
        </p:sp>
      </p:grpSp>
      <p:pic>
        <p:nvPicPr>
          <p:cNvPr descr="Google_Logo_2015_gr.png" id="21" name="Google Shape;21;p4"/>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22" name="Google Shape;22;p4"/>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3" name="Google Shape;23;p4"/>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24" name="Google Shape;24;p4"/>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Green">
  <p:cSld name="CUSTOM_2">
    <p:bg>
      <p:bgPr>
        <a:solidFill>
          <a:srgbClr val="34A853"/>
        </a:solidFill>
      </p:bgPr>
    </p:bg>
    <p:spTree>
      <p:nvGrpSpPr>
        <p:cNvPr id="191" name="Shape 191"/>
        <p:cNvGrpSpPr/>
        <p:nvPr/>
      </p:nvGrpSpPr>
      <p:grpSpPr>
        <a:xfrm>
          <a:off x="0" y="0"/>
          <a:ext cx="0" cy="0"/>
          <a:chOff x="0" y="0"/>
          <a:chExt cx="0" cy="0"/>
        </a:xfrm>
      </p:grpSpPr>
      <p:sp>
        <p:nvSpPr>
          <p:cNvPr id="192" name="Google Shape;192;p31"/>
          <p:cNvSpPr/>
          <p:nvPr/>
        </p:nvSpPr>
        <p:spPr>
          <a:xfrm flipH="1">
            <a:off x="3450350" y="767950"/>
            <a:ext cx="5693700" cy="4375500"/>
          </a:xfrm>
          <a:prstGeom prst="rtTriangle">
            <a:avLst/>
          </a:prstGeom>
          <a:solidFill>
            <a:srgbClr val="57BB8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Google Shape;193;p31"/>
          <p:cNvSpPr/>
          <p:nvPr/>
        </p:nvSpPr>
        <p:spPr>
          <a:xfrm rot="10800000">
            <a:off x="3263750" y="0"/>
            <a:ext cx="5880300" cy="2994900"/>
          </a:xfrm>
          <a:prstGeom prst="rtTriangle">
            <a:avLst/>
          </a:prstGeom>
          <a:solidFill>
            <a:srgbClr val="34935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 name="Google Shape;194;p31"/>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195" name="Google Shape;195;p31"/>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196" name="Google Shape;196;p31"/>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Gray">
  <p:cSld name="SECTION_HEADER_1_1_1_1_2">
    <p:bg>
      <p:bgPr>
        <a:solidFill>
          <a:srgbClr val="999999"/>
        </a:solidFill>
      </p:bgPr>
    </p:bg>
    <p:spTree>
      <p:nvGrpSpPr>
        <p:cNvPr id="197" name="Shape 197"/>
        <p:cNvGrpSpPr/>
        <p:nvPr/>
      </p:nvGrpSpPr>
      <p:grpSpPr>
        <a:xfrm>
          <a:off x="0" y="0"/>
          <a:ext cx="0" cy="0"/>
          <a:chOff x="0" y="0"/>
          <a:chExt cx="0" cy="0"/>
        </a:xfrm>
      </p:grpSpPr>
      <p:sp>
        <p:nvSpPr>
          <p:cNvPr id="198" name="Google Shape;198;p32"/>
          <p:cNvSpPr/>
          <p:nvPr/>
        </p:nvSpPr>
        <p:spPr>
          <a:xfrm flipH="1">
            <a:off x="3450350" y="767950"/>
            <a:ext cx="5693700" cy="4375500"/>
          </a:xfrm>
          <a:prstGeom prst="rtTriangle">
            <a:avLst/>
          </a:prstGeom>
          <a:solidFill>
            <a:srgbClr val="D9D9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 name="Google Shape;199;p32"/>
          <p:cNvSpPr/>
          <p:nvPr/>
        </p:nvSpPr>
        <p:spPr>
          <a:xfrm rot="10800000">
            <a:off x="3263750" y="0"/>
            <a:ext cx="5880300" cy="2994900"/>
          </a:xfrm>
          <a:prstGeom prst="rtTriangle">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Google Shape;200;p32"/>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201" name="Google Shape;201;p32"/>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202" name="Google Shape;202;p32"/>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CUSTOM_6">
    <p:spTree>
      <p:nvGrpSpPr>
        <p:cNvPr id="203" name="Shape 203"/>
        <p:cNvGrpSpPr/>
        <p:nvPr/>
      </p:nvGrpSpPr>
      <p:grpSpPr>
        <a:xfrm>
          <a:off x="0" y="0"/>
          <a:ext cx="0" cy="0"/>
          <a:chOff x="0" y="0"/>
          <a:chExt cx="0" cy="0"/>
        </a:xfrm>
      </p:grpSpPr>
      <p:grpSp>
        <p:nvGrpSpPr>
          <p:cNvPr id="204" name="Google Shape;204;p33"/>
          <p:cNvGrpSpPr/>
          <p:nvPr/>
        </p:nvGrpSpPr>
        <p:grpSpPr>
          <a:xfrm>
            <a:off x="-10312" y="-8075"/>
            <a:ext cx="9164625" cy="5169875"/>
            <a:chOff x="-10312" y="-8075"/>
            <a:chExt cx="9164625" cy="5169875"/>
          </a:xfrm>
        </p:grpSpPr>
        <p:sp>
          <p:nvSpPr>
            <p:cNvPr id="205" name="Google Shape;205;p33"/>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EBEBEB"/>
            </a:solidFill>
            <a:ln>
              <a:noFill/>
            </a:ln>
          </p:spPr>
        </p:sp>
        <p:sp>
          <p:nvSpPr>
            <p:cNvPr id="206" name="Google Shape;206;p33"/>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FAFAFA"/>
            </a:solidFill>
            <a:ln>
              <a:noFill/>
            </a:ln>
          </p:spPr>
        </p:sp>
      </p:grpSp>
      <p:pic>
        <p:nvPicPr>
          <p:cNvPr id="207" name="Google Shape;207;p33"/>
          <p:cNvPicPr preferRelativeResize="0"/>
          <p:nvPr/>
        </p:nvPicPr>
        <p:blipFill rotWithShape="1">
          <a:blip r:embed="rId2">
            <a:alphaModFix/>
          </a:blip>
          <a:srcRect b="0" l="-2870" r="0" t="-20845"/>
          <a:stretch/>
        </p:blipFill>
        <p:spPr>
          <a:xfrm>
            <a:off x="606400" y="741150"/>
            <a:ext cx="1438801" cy="301275"/>
          </a:xfrm>
          <a:prstGeom prst="rect">
            <a:avLst/>
          </a:prstGeom>
          <a:noFill/>
          <a:ln>
            <a:noFill/>
          </a:ln>
        </p:spPr>
      </p:pic>
      <p:sp>
        <p:nvSpPr>
          <p:cNvPr id="208" name="Google Shape;208;p33"/>
          <p:cNvSpPr txBox="1"/>
          <p:nvPr/>
        </p:nvSpPr>
        <p:spPr>
          <a:xfrm>
            <a:off x="7408153" y="4402988"/>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2">
  <p:cSld name="CUSTOM_1_1_3">
    <p:spTree>
      <p:nvGrpSpPr>
        <p:cNvPr id="209" name="Shape 209"/>
        <p:cNvGrpSpPr/>
        <p:nvPr/>
      </p:nvGrpSpPr>
      <p:grpSpPr>
        <a:xfrm>
          <a:off x="0" y="0"/>
          <a:ext cx="0" cy="0"/>
          <a:chOff x="0" y="0"/>
          <a:chExt cx="0" cy="0"/>
        </a:xfrm>
      </p:grpSpPr>
      <p:sp>
        <p:nvSpPr>
          <p:cNvPr id="210" name="Google Shape;210;p34"/>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11" name="Google Shape;211;p34"/>
          <p:cNvGrpSpPr/>
          <p:nvPr/>
        </p:nvGrpSpPr>
        <p:grpSpPr>
          <a:xfrm>
            <a:off x="-3" y="4529830"/>
            <a:ext cx="5098103" cy="613675"/>
            <a:chOff x="-3" y="4529830"/>
            <a:chExt cx="5098103" cy="613675"/>
          </a:xfrm>
        </p:grpSpPr>
        <p:sp>
          <p:nvSpPr>
            <p:cNvPr id="212" name="Google Shape;212;p34"/>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213" name="Google Shape;213;p34"/>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214" name="Google Shape;214;p34"/>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215" name="Google Shape;215;p34"/>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Divider">
  <p:cSld name="CUSTOM_2_1">
    <p:spTree>
      <p:nvGrpSpPr>
        <p:cNvPr id="216" name="Shape 216"/>
        <p:cNvGrpSpPr/>
        <p:nvPr/>
      </p:nvGrpSpPr>
      <p:grpSpPr>
        <a:xfrm>
          <a:off x="0" y="0"/>
          <a:ext cx="0" cy="0"/>
          <a:chOff x="0" y="0"/>
          <a:chExt cx="0" cy="0"/>
        </a:xfrm>
      </p:grpSpPr>
      <p:grpSp>
        <p:nvGrpSpPr>
          <p:cNvPr id="217" name="Google Shape;217;p35"/>
          <p:cNvGrpSpPr/>
          <p:nvPr/>
        </p:nvGrpSpPr>
        <p:grpSpPr>
          <a:xfrm>
            <a:off x="-10312" y="-8075"/>
            <a:ext cx="9164625" cy="5169875"/>
            <a:chOff x="-10312" y="-8075"/>
            <a:chExt cx="9164625" cy="5169875"/>
          </a:xfrm>
        </p:grpSpPr>
        <p:sp>
          <p:nvSpPr>
            <p:cNvPr id="218" name="Google Shape;218;p35"/>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333333"/>
            </a:solidFill>
            <a:ln>
              <a:noFill/>
            </a:ln>
          </p:spPr>
        </p:sp>
        <p:sp>
          <p:nvSpPr>
            <p:cNvPr id="219" name="Google Shape;219;p35"/>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404040"/>
            </a:solidFill>
            <a:ln>
              <a:noFill/>
            </a:ln>
          </p:spPr>
        </p:sp>
      </p:grpSp>
      <p:sp>
        <p:nvSpPr>
          <p:cNvPr id="220" name="Google Shape;220;p35"/>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 Divider">
  <p:cSld name="CUSTOM_2_1_1">
    <p:spTree>
      <p:nvGrpSpPr>
        <p:cNvPr id="221" name="Shape 221"/>
        <p:cNvGrpSpPr/>
        <p:nvPr/>
      </p:nvGrpSpPr>
      <p:grpSpPr>
        <a:xfrm>
          <a:off x="0" y="0"/>
          <a:ext cx="0" cy="0"/>
          <a:chOff x="0" y="0"/>
          <a:chExt cx="0" cy="0"/>
        </a:xfrm>
      </p:grpSpPr>
      <p:grpSp>
        <p:nvGrpSpPr>
          <p:cNvPr id="222" name="Google Shape;222;p36"/>
          <p:cNvGrpSpPr/>
          <p:nvPr/>
        </p:nvGrpSpPr>
        <p:grpSpPr>
          <a:xfrm>
            <a:off x="-10312" y="-8075"/>
            <a:ext cx="9164625" cy="5169875"/>
            <a:chOff x="-10312" y="-8075"/>
            <a:chExt cx="9164625" cy="5169875"/>
          </a:xfrm>
        </p:grpSpPr>
        <p:sp>
          <p:nvSpPr>
            <p:cNvPr id="223" name="Google Shape;223;p36"/>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4285F4"/>
            </a:solidFill>
            <a:ln>
              <a:noFill/>
            </a:ln>
          </p:spPr>
        </p:sp>
        <p:sp>
          <p:nvSpPr>
            <p:cNvPr id="224" name="Google Shape;224;p36"/>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689DF6"/>
            </a:solidFill>
            <a:ln>
              <a:noFill/>
            </a:ln>
          </p:spPr>
        </p:sp>
      </p:grpSp>
      <p:sp>
        <p:nvSpPr>
          <p:cNvPr id="225" name="Google Shape;225;p36"/>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1">
  <p:cSld name="CUSTOM_1_3">
    <p:spTree>
      <p:nvGrpSpPr>
        <p:cNvPr id="226" name="Shape 226"/>
        <p:cNvGrpSpPr/>
        <p:nvPr/>
      </p:nvGrpSpPr>
      <p:grpSpPr>
        <a:xfrm>
          <a:off x="0" y="0"/>
          <a:ext cx="0" cy="0"/>
          <a:chOff x="0" y="0"/>
          <a:chExt cx="0" cy="0"/>
        </a:xfrm>
      </p:grpSpPr>
      <p:grpSp>
        <p:nvGrpSpPr>
          <p:cNvPr id="227" name="Google Shape;227;p37"/>
          <p:cNvGrpSpPr/>
          <p:nvPr/>
        </p:nvGrpSpPr>
        <p:grpSpPr>
          <a:xfrm>
            <a:off x="-1775" y="-600"/>
            <a:ext cx="9153800" cy="5144175"/>
            <a:chOff x="-1775" y="-600"/>
            <a:chExt cx="9153800" cy="5144175"/>
          </a:xfrm>
        </p:grpSpPr>
        <p:sp>
          <p:nvSpPr>
            <p:cNvPr id="228" name="Google Shape;228;p37"/>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 name="Google Shape;229;p37"/>
            <p:cNvSpPr/>
            <p:nvPr/>
          </p:nvSpPr>
          <p:spPr>
            <a:xfrm>
              <a:off x="-1775" y="-600"/>
              <a:ext cx="4609375" cy="5144100"/>
            </a:xfrm>
            <a:custGeom>
              <a:rect b="b" l="l" r="r" t="t"/>
              <a:pathLst>
                <a:path extrusionOk="0" h="205764" w="184375">
                  <a:moveTo>
                    <a:pt x="184375" y="24"/>
                  </a:moveTo>
                  <a:lnTo>
                    <a:pt x="47" y="0"/>
                  </a:lnTo>
                  <a:lnTo>
                    <a:pt x="0" y="205764"/>
                  </a:lnTo>
                  <a:lnTo>
                    <a:pt x="124623" y="205764"/>
                  </a:lnTo>
                  <a:close/>
                </a:path>
              </a:pathLst>
            </a:custGeom>
            <a:solidFill>
              <a:srgbClr val="EBEBEB"/>
            </a:solidFill>
            <a:ln>
              <a:noFill/>
            </a:ln>
          </p:spPr>
        </p:sp>
      </p:grpSp>
      <p:grpSp>
        <p:nvGrpSpPr>
          <p:cNvPr id="230" name="Google Shape;230;p37"/>
          <p:cNvGrpSpPr/>
          <p:nvPr/>
        </p:nvGrpSpPr>
        <p:grpSpPr>
          <a:xfrm>
            <a:off x="-3" y="4529830"/>
            <a:ext cx="5098103" cy="613675"/>
            <a:chOff x="-3" y="4529830"/>
            <a:chExt cx="5098103" cy="613675"/>
          </a:xfrm>
        </p:grpSpPr>
        <p:sp>
          <p:nvSpPr>
            <p:cNvPr id="231" name="Google Shape;231;p37"/>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232" name="Google Shape;232;p37"/>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233" name="Google Shape;233;p37"/>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234" name="Google Shape;234;p37"/>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CUSTOM_2_2">
    <p:spTree>
      <p:nvGrpSpPr>
        <p:cNvPr id="235" name="Shape 235"/>
        <p:cNvGrpSpPr/>
        <p:nvPr/>
      </p:nvGrpSpPr>
      <p:grpSpPr>
        <a:xfrm>
          <a:off x="0" y="0"/>
          <a:ext cx="0" cy="0"/>
          <a:chOff x="0" y="0"/>
          <a:chExt cx="0" cy="0"/>
        </a:xfrm>
      </p:grpSpPr>
      <p:grpSp>
        <p:nvGrpSpPr>
          <p:cNvPr id="236" name="Google Shape;236;p38"/>
          <p:cNvGrpSpPr/>
          <p:nvPr/>
        </p:nvGrpSpPr>
        <p:grpSpPr>
          <a:xfrm>
            <a:off x="-2375" y="-2975"/>
            <a:ext cx="9146375" cy="5149450"/>
            <a:chOff x="-2375" y="-2975"/>
            <a:chExt cx="9146375" cy="5149450"/>
          </a:xfrm>
        </p:grpSpPr>
        <p:sp>
          <p:nvSpPr>
            <p:cNvPr id="237" name="Google Shape;237;p38"/>
            <p:cNvSpPr/>
            <p:nvPr/>
          </p:nvSpPr>
          <p:spPr>
            <a:xfrm>
              <a:off x="-1775" y="956675"/>
              <a:ext cx="4252300" cy="4189800"/>
            </a:xfrm>
            <a:custGeom>
              <a:rect b="b" l="l" r="r" t="t"/>
              <a:pathLst>
                <a:path extrusionOk="0" h="167592" w="170092">
                  <a:moveTo>
                    <a:pt x="170092" y="167568"/>
                  </a:moveTo>
                  <a:lnTo>
                    <a:pt x="0" y="167592"/>
                  </a:lnTo>
                  <a:lnTo>
                    <a:pt x="0" y="0"/>
                  </a:lnTo>
                  <a:lnTo>
                    <a:pt x="126357" y="32789"/>
                  </a:lnTo>
                  <a:close/>
                </a:path>
              </a:pathLst>
            </a:custGeom>
            <a:solidFill>
              <a:srgbClr val="E8E8E8"/>
            </a:solidFill>
            <a:ln>
              <a:noFill/>
            </a:ln>
          </p:spPr>
        </p:sp>
        <p:sp>
          <p:nvSpPr>
            <p:cNvPr id="238" name="Google Shape;238;p38"/>
            <p:cNvSpPr/>
            <p:nvPr/>
          </p:nvSpPr>
          <p:spPr>
            <a:xfrm>
              <a:off x="-2375" y="-2375"/>
              <a:ext cx="5194650" cy="1780750"/>
            </a:xfrm>
            <a:custGeom>
              <a:rect b="b" l="l" r="r" t="t"/>
              <a:pathLst>
                <a:path extrusionOk="0" h="71230" w="207786">
                  <a:moveTo>
                    <a:pt x="0" y="38481"/>
                  </a:moveTo>
                  <a:lnTo>
                    <a:pt x="24" y="0"/>
                  </a:lnTo>
                  <a:lnTo>
                    <a:pt x="207786" y="41"/>
                  </a:lnTo>
                  <a:lnTo>
                    <a:pt x="126408" y="71230"/>
                  </a:lnTo>
                  <a:close/>
                </a:path>
              </a:pathLst>
            </a:custGeom>
            <a:solidFill>
              <a:srgbClr val="F2F2F2"/>
            </a:solidFill>
            <a:ln>
              <a:noFill/>
            </a:ln>
          </p:spPr>
        </p:sp>
        <p:sp>
          <p:nvSpPr>
            <p:cNvPr id="239" name="Google Shape;239;p38"/>
            <p:cNvSpPr/>
            <p:nvPr/>
          </p:nvSpPr>
          <p:spPr>
            <a:xfrm>
              <a:off x="3156475" y="-2975"/>
              <a:ext cx="5987525" cy="5147675"/>
            </a:xfrm>
            <a:custGeom>
              <a:rect b="b" l="l" r="r" t="t"/>
              <a:pathLst>
                <a:path extrusionOk="0" h="205907" w="239501">
                  <a:moveTo>
                    <a:pt x="43691" y="205907"/>
                  </a:moveTo>
                  <a:lnTo>
                    <a:pt x="239501" y="205883"/>
                  </a:lnTo>
                  <a:lnTo>
                    <a:pt x="239477" y="71"/>
                  </a:lnTo>
                  <a:lnTo>
                    <a:pt x="81315" y="0"/>
                  </a:lnTo>
                  <a:lnTo>
                    <a:pt x="0" y="71227"/>
                  </a:lnTo>
                  <a:close/>
                </a:path>
              </a:pathLst>
            </a:custGeom>
            <a:solidFill>
              <a:srgbClr val="FAFAFA"/>
            </a:solidFill>
            <a:ln>
              <a:noFill/>
            </a:ln>
          </p:spPr>
        </p:sp>
      </p:grpSp>
      <p:grpSp>
        <p:nvGrpSpPr>
          <p:cNvPr id="240" name="Google Shape;240;p38"/>
          <p:cNvGrpSpPr/>
          <p:nvPr/>
        </p:nvGrpSpPr>
        <p:grpSpPr>
          <a:xfrm>
            <a:off x="-3" y="4529830"/>
            <a:ext cx="5098103" cy="613675"/>
            <a:chOff x="-3" y="4529830"/>
            <a:chExt cx="5098103" cy="613675"/>
          </a:xfrm>
        </p:grpSpPr>
        <p:sp>
          <p:nvSpPr>
            <p:cNvPr id="241" name="Google Shape;241;p38"/>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242" name="Google Shape;242;p38"/>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243" name="Google Shape;243;p38"/>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244" name="Google Shape;244;p38"/>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TITLE_4">
    <p:spTree>
      <p:nvGrpSpPr>
        <p:cNvPr id="245" name="Shape 245"/>
        <p:cNvGrpSpPr/>
        <p:nvPr/>
      </p:nvGrpSpPr>
      <p:grpSpPr>
        <a:xfrm>
          <a:off x="0" y="0"/>
          <a:ext cx="0" cy="0"/>
          <a:chOff x="0" y="0"/>
          <a:chExt cx="0" cy="0"/>
        </a:xfrm>
      </p:grpSpPr>
      <p:sp>
        <p:nvSpPr>
          <p:cNvPr id="246" name="Google Shape;246;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247" name="Google Shape;247;p39"/>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ed Footer - Title &amp; Body">
  <p:cSld name="CUSTOM_3_1">
    <p:spTree>
      <p:nvGrpSpPr>
        <p:cNvPr id="25" name="Shape 25"/>
        <p:cNvGrpSpPr/>
        <p:nvPr/>
      </p:nvGrpSpPr>
      <p:grpSpPr>
        <a:xfrm>
          <a:off x="0" y="0"/>
          <a:ext cx="0" cy="0"/>
          <a:chOff x="0" y="0"/>
          <a:chExt cx="0" cy="0"/>
        </a:xfrm>
      </p:grpSpPr>
      <p:sp>
        <p:nvSpPr>
          <p:cNvPr id="26" name="Google Shape;26;p5"/>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7" name="Google Shape;27;p5"/>
          <p:cNvSpPr/>
          <p:nvPr/>
        </p:nvSpPr>
        <p:spPr>
          <a:xfrm flipH="1">
            <a:off x="25826"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800000"/>
          </a:solidFill>
          <a:ln>
            <a:noFill/>
          </a:ln>
        </p:spPr>
      </p:sp>
      <p:sp>
        <p:nvSpPr>
          <p:cNvPr id="28" name="Google Shape;28;p5"/>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EA4335"/>
          </a:solidFill>
          <a:ln>
            <a:noFill/>
          </a:ln>
        </p:spPr>
      </p:sp>
      <p:pic>
        <p:nvPicPr>
          <p:cNvPr descr="Google_Logo_2015_gr.png" id="29" name="Google Shape;29;p5"/>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30" name="Google Shape;30;p5"/>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31" name="Google Shape;31;p5"/>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Yellow Footer - Title &amp; Body">
  <p:cSld name="CUSTOM_3_1_1">
    <p:spTree>
      <p:nvGrpSpPr>
        <p:cNvPr id="32" name="Shape 32"/>
        <p:cNvGrpSpPr/>
        <p:nvPr/>
      </p:nvGrpSpPr>
      <p:grpSpPr>
        <a:xfrm>
          <a:off x="0" y="0"/>
          <a:ext cx="0" cy="0"/>
          <a:chOff x="0" y="0"/>
          <a:chExt cx="0" cy="0"/>
        </a:xfrm>
      </p:grpSpPr>
      <p:sp>
        <p:nvSpPr>
          <p:cNvPr id="33" name="Google Shape;33;p6"/>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4" name="Google Shape;34;p6"/>
          <p:cNvSpPr/>
          <p:nvPr/>
        </p:nvSpPr>
        <p:spPr>
          <a:xfrm flipH="1">
            <a:off x="25826"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FBBC05"/>
          </a:solidFill>
          <a:ln>
            <a:noFill/>
          </a:ln>
        </p:spPr>
      </p:sp>
      <p:sp>
        <p:nvSpPr>
          <p:cNvPr id="35" name="Google Shape;35;p6"/>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36" name="Google Shape;36;p6"/>
          <p:cNvSpPr/>
          <p:nvPr/>
        </p:nvSpPr>
        <p:spPr>
          <a:xfrm flipH="1">
            <a:off x="-12535" y="4677825"/>
            <a:ext cx="4769786" cy="473975"/>
          </a:xfrm>
          <a:custGeom>
            <a:rect b="b" l="l" r="r" t="t"/>
            <a:pathLst>
              <a:path extrusionOk="0" h="18959" w="366343">
                <a:moveTo>
                  <a:pt x="0" y="18521"/>
                </a:moveTo>
                <a:lnTo>
                  <a:pt x="366343" y="0"/>
                </a:lnTo>
                <a:lnTo>
                  <a:pt x="366052" y="18959"/>
                </a:lnTo>
                <a:close/>
              </a:path>
            </a:pathLst>
          </a:custGeom>
          <a:solidFill>
            <a:srgbClr val="FFCC50"/>
          </a:solidFill>
          <a:ln>
            <a:noFill/>
          </a:ln>
        </p:spPr>
      </p:sp>
      <p:pic>
        <p:nvPicPr>
          <p:cNvPr descr="Google_Logo_2015_gr.png" id="37" name="Google Shape;37;p6"/>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38" name="Google Shape;38;p6"/>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een Footer - Title &amp; Body">
  <p:cSld name="CUSTOM_3_1_1_1">
    <p:spTree>
      <p:nvGrpSpPr>
        <p:cNvPr id="39" name="Shape 39"/>
        <p:cNvGrpSpPr/>
        <p:nvPr/>
      </p:nvGrpSpPr>
      <p:grpSpPr>
        <a:xfrm>
          <a:off x="0" y="0"/>
          <a:ext cx="0" cy="0"/>
          <a:chOff x="0" y="0"/>
          <a:chExt cx="0" cy="0"/>
        </a:xfrm>
      </p:grpSpPr>
      <p:sp>
        <p:nvSpPr>
          <p:cNvPr id="40" name="Google Shape;40;p7"/>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1" name="Google Shape;41;p7"/>
          <p:cNvSpPr/>
          <p:nvPr/>
        </p:nvSpPr>
        <p:spPr>
          <a:xfrm>
            <a:off x="81075" y="4617750"/>
            <a:ext cx="9088625" cy="548375"/>
          </a:xfrm>
          <a:custGeom>
            <a:rect b="b" l="l" r="r" t="t"/>
            <a:pathLst>
              <a:path extrusionOk="0" h="21935" w="363545">
                <a:moveTo>
                  <a:pt x="363545" y="21935"/>
                </a:moveTo>
                <a:lnTo>
                  <a:pt x="363036" y="0"/>
                </a:lnTo>
                <a:lnTo>
                  <a:pt x="0" y="12743"/>
                </a:lnTo>
                <a:lnTo>
                  <a:pt x="869" y="20673"/>
                </a:lnTo>
                <a:close/>
              </a:path>
            </a:pathLst>
          </a:custGeom>
          <a:solidFill>
            <a:srgbClr val="349351"/>
          </a:solidFill>
          <a:ln>
            <a:noFill/>
          </a:ln>
        </p:spPr>
      </p:sp>
      <p:sp>
        <p:nvSpPr>
          <p:cNvPr id="42" name="Google Shape;42;p7"/>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34A853"/>
          </a:solidFill>
          <a:ln>
            <a:noFill/>
          </a:ln>
        </p:spPr>
      </p:sp>
      <p:pic>
        <p:nvPicPr>
          <p:cNvPr descr="Google_Logo_2015_gr.png" id="43" name="Google Shape;43;p7"/>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44" name="Google Shape;44;p7"/>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45" name="Google Shape;45;p7"/>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ay Footer - Title &amp; Body">
  <p:cSld name="CUSTOM_3_1_1_1_1">
    <p:spTree>
      <p:nvGrpSpPr>
        <p:cNvPr id="46" name="Shape 46"/>
        <p:cNvGrpSpPr/>
        <p:nvPr/>
      </p:nvGrpSpPr>
      <p:grpSpPr>
        <a:xfrm>
          <a:off x="0" y="0"/>
          <a:ext cx="0" cy="0"/>
          <a:chOff x="0" y="0"/>
          <a:chExt cx="0" cy="0"/>
        </a:xfrm>
      </p:grpSpPr>
      <p:sp>
        <p:nvSpPr>
          <p:cNvPr id="47" name="Google Shape;47;p8"/>
          <p:cNvSpPr/>
          <p:nvPr/>
        </p:nvSpPr>
        <p:spPr>
          <a:xfrm flipH="1">
            <a:off x="25826"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666666"/>
          </a:solidFill>
          <a:ln>
            <a:noFill/>
          </a:ln>
        </p:spPr>
      </p:sp>
      <p:sp>
        <p:nvSpPr>
          <p:cNvPr id="48" name="Google Shape;48;p8"/>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999999"/>
          </a:solidFill>
          <a:ln>
            <a:noFill/>
          </a:ln>
        </p:spPr>
      </p:sp>
      <p:pic>
        <p:nvPicPr>
          <p:cNvPr descr="Google_Logo_2015_gr.png" id="49" name="Google Shape;49;p8"/>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50" name="Google Shape;50;p8"/>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51" name="Google Shape;51;p8"/>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52" name="Google Shape;52;p8"/>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Blue Footer">
  <p:cSld name="TITLE_2_1">
    <p:spTree>
      <p:nvGrpSpPr>
        <p:cNvPr id="53" name="Shape 53"/>
        <p:cNvGrpSpPr/>
        <p:nvPr/>
      </p:nvGrpSpPr>
      <p:grpSpPr>
        <a:xfrm>
          <a:off x="0" y="0"/>
          <a:ext cx="0" cy="0"/>
          <a:chOff x="0" y="0"/>
          <a:chExt cx="0" cy="0"/>
        </a:xfrm>
      </p:grpSpPr>
      <p:sp>
        <p:nvSpPr>
          <p:cNvPr id="54" name="Google Shape;54;p9"/>
          <p:cNvSpPr txBox="1"/>
          <p:nvPr/>
        </p:nvSpPr>
        <p:spPr>
          <a:xfrm>
            <a:off x="4698025" y="4790450"/>
            <a:ext cx="4345800" cy="375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600">
                <a:solidFill>
                  <a:srgbClr val="FFFFFF"/>
                </a:solidFill>
                <a:latin typeface="Roboto"/>
                <a:ea typeface="Roboto"/>
                <a:cs typeface="Roboto"/>
                <a:sym typeface="Roboto"/>
              </a:rPr>
              <a:t>Source:  Lorem ipsum dolor sit amet, consectetur adipiscing elit. Duis non erat sem</a:t>
            </a:r>
            <a:endParaRPr sz="600">
              <a:solidFill>
                <a:srgbClr val="FFFFFF"/>
              </a:solidFill>
              <a:latin typeface="Roboto"/>
              <a:ea typeface="Roboto"/>
              <a:cs typeface="Roboto"/>
              <a:sym typeface="Roboto"/>
            </a:endParaRPr>
          </a:p>
        </p:txBody>
      </p:sp>
      <p:sp>
        <p:nvSpPr>
          <p:cNvPr id="55" name="Google Shape;55;p9"/>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56" name="Google Shape;56;p9"/>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grpSp>
        <p:nvGrpSpPr>
          <p:cNvPr id="57" name="Google Shape;57;p9"/>
          <p:cNvGrpSpPr/>
          <p:nvPr/>
        </p:nvGrpSpPr>
        <p:grpSpPr>
          <a:xfrm>
            <a:off x="-19118" y="4626758"/>
            <a:ext cx="9182236" cy="548378"/>
            <a:chOff x="-19118" y="4617750"/>
            <a:chExt cx="9182236" cy="548378"/>
          </a:xfrm>
        </p:grpSpPr>
        <p:sp>
          <p:nvSpPr>
            <p:cNvPr id="58" name="Google Shape;58;p9"/>
            <p:cNvSpPr/>
            <p:nvPr/>
          </p:nvSpPr>
          <p:spPr>
            <a:xfrm flipH="1">
              <a:off x="19244"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3367D6"/>
            </a:solidFill>
            <a:ln>
              <a:noFill/>
            </a:ln>
          </p:spPr>
        </p:sp>
        <p:sp>
          <p:nvSpPr>
            <p:cNvPr id="59" name="Google Shape;59;p9"/>
            <p:cNvSpPr/>
            <p:nvPr/>
          </p:nvSpPr>
          <p:spPr>
            <a:xfrm flipH="1">
              <a:off x="-19118" y="4677825"/>
              <a:ext cx="4769786" cy="473975"/>
            </a:xfrm>
            <a:custGeom>
              <a:rect b="b" l="l" r="r" t="t"/>
              <a:pathLst>
                <a:path extrusionOk="0" h="18959" w="366343">
                  <a:moveTo>
                    <a:pt x="0" y="18521"/>
                  </a:moveTo>
                  <a:lnTo>
                    <a:pt x="366343" y="0"/>
                  </a:lnTo>
                  <a:lnTo>
                    <a:pt x="366052" y="18959"/>
                  </a:lnTo>
                  <a:close/>
                </a:path>
              </a:pathLst>
            </a:custGeom>
            <a:solidFill>
              <a:srgbClr val="4285F4"/>
            </a:solidFill>
            <a:ln>
              <a:noFill/>
            </a:ln>
          </p:spPr>
        </p:sp>
      </p:grpSp>
      <p:pic>
        <p:nvPicPr>
          <p:cNvPr descr="Google_Logo_2015_gr.png" id="60" name="Google Shape;60;p9"/>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Red Footer">
  <p:cSld name="TITLE_2_1_1">
    <p:spTree>
      <p:nvGrpSpPr>
        <p:cNvPr id="61" name="Shape 61"/>
        <p:cNvGrpSpPr/>
        <p:nvPr/>
      </p:nvGrpSpPr>
      <p:grpSpPr>
        <a:xfrm>
          <a:off x="0" y="0"/>
          <a:ext cx="0" cy="0"/>
          <a:chOff x="0" y="0"/>
          <a:chExt cx="0" cy="0"/>
        </a:xfrm>
      </p:grpSpPr>
      <p:sp>
        <p:nvSpPr>
          <p:cNvPr id="62" name="Google Shape;62;p10"/>
          <p:cNvSpPr/>
          <p:nvPr/>
        </p:nvSpPr>
        <p:spPr>
          <a:xfrm flipH="1">
            <a:off x="-19200" y="4617750"/>
            <a:ext cx="9188900" cy="548378"/>
          </a:xfrm>
          <a:custGeom>
            <a:rect b="b" l="l" r="r" t="t"/>
            <a:pathLst>
              <a:path extrusionOk="0" h="19840" w="367556">
                <a:moveTo>
                  <a:pt x="0" y="19840"/>
                </a:moveTo>
                <a:lnTo>
                  <a:pt x="515" y="0"/>
                </a:lnTo>
                <a:lnTo>
                  <a:pt x="367556" y="11270"/>
                </a:lnTo>
                <a:lnTo>
                  <a:pt x="367044" y="18698"/>
                </a:lnTo>
                <a:close/>
              </a:path>
            </a:pathLst>
          </a:custGeom>
          <a:solidFill>
            <a:srgbClr val="800000"/>
          </a:solidFill>
          <a:ln>
            <a:noFill/>
          </a:ln>
        </p:spPr>
      </p:sp>
      <p:sp>
        <p:nvSpPr>
          <p:cNvPr id="63" name="Google Shape;63;p10"/>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4" name="Google Shape;64;p10"/>
          <p:cNvSpPr/>
          <p:nvPr/>
        </p:nvSpPr>
        <p:spPr>
          <a:xfrm flipH="1">
            <a:off x="-21543" y="4686833"/>
            <a:ext cx="4769786" cy="473975"/>
          </a:xfrm>
          <a:custGeom>
            <a:rect b="b" l="l" r="r" t="t"/>
            <a:pathLst>
              <a:path extrusionOk="0" h="18959" w="366343">
                <a:moveTo>
                  <a:pt x="0" y="18521"/>
                </a:moveTo>
                <a:lnTo>
                  <a:pt x="366343" y="0"/>
                </a:lnTo>
                <a:lnTo>
                  <a:pt x="366052" y="18959"/>
                </a:lnTo>
                <a:close/>
              </a:path>
            </a:pathLst>
          </a:custGeom>
          <a:solidFill>
            <a:srgbClr val="EA4335"/>
          </a:solidFill>
          <a:ln>
            <a:noFill/>
          </a:ln>
        </p:spPr>
      </p:sp>
      <p:sp>
        <p:nvSpPr>
          <p:cNvPr id="65" name="Google Shape;65;p10"/>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66" name="Google Shape;66;p10"/>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theme" Target="../theme/theme1.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674775"/>
            <a:ext cx="8222100" cy="755700"/>
          </a:xfrm>
          <a:prstGeom prst="rect">
            <a:avLst/>
          </a:prstGeom>
          <a:noFill/>
          <a:ln>
            <a:noFill/>
          </a:ln>
        </p:spPr>
        <p:txBody>
          <a:bodyPr anchorCtr="0" anchor="b" bIns="91425" lIns="91425" spcFirstLastPara="1" rIns="91425" wrap="square" tIns="91425"/>
          <a:lstStyle>
            <a:lvl1pPr lvl="0"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1pPr>
            <a:lvl2pPr lvl="1"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2pPr>
            <a:lvl3pPr lvl="2"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3pPr>
            <a:lvl4pPr lvl="3"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4pPr>
            <a:lvl5pPr lvl="4"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5pPr>
            <a:lvl6pPr lvl="5"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6pPr>
            <a:lvl7pPr lvl="6"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7pPr>
            <a:lvl8pPr lvl="7"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8pPr>
            <a:lvl9pPr lvl="8"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9pPr>
          </a:lstStyle>
          <a:p/>
        </p:txBody>
      </p:sp>
      <p:sp>
        <p:nvSpPr>
          <p:cNvPr id="7" name="Google Shape;7;p1"/>
          <p:cNvSpPr txBox="1"/>
          <p:nvPr>
            <p:ph idx="1" type="body"/>
          </p:nvPr>
        </p:nvSpPr>
        <p:spPr>
          <a:xfrm>
            <a:off x="471900" y="1522175"/>
            <a:ext cx="8222100" cy="2834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accent1"/>
              </a:buClr>
              <a:buSzPts val="1800"/>
              <a:buFont typeface="Roboto"/>
              <a:buChar char="●"/>
              <a:defRPr sz="1800">
                <a:solidFill>
                  <a:schemeClr val="accent1"/>
                </a:solidFill>
                <a:latin typeface="Roboto"/>
                <a:ea typeface="Roboto"/>
                <a:cs typeface="Roboto"/>
                <a:sym typeface="Roboto"/>
              </a:defRPr>
            </a:lvl1pPr>
            <a:lvl2pPr indent="-317500" lvl="1" marL="9144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2pPr>
            <a:lvl3pPr indent="-317500" lvl="2" marL="13716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3pPr>
            <a:lvl4pPr indent="-317500" lvl="3" marL="18288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4pPr>
            <a:lvl5pPr indent="-317500" lvl="4" marL="22860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5pPr>
            <a:lvl6pPr indent="-317500" lvl="5" marL="27432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6pPr>
            <a:lvl7pPr indent="-317500" lvl="6" marL="32004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7pPr>
            <a:lvl8pPr indent="-317500" lvl="7" marL="36576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8pPr>
            <a:lvl9pPr indent="-317500" lvl="8" marL="4114800" rtl="0">
              <a:lnSpc>
                <a:spcPct val="115000"/>
              </a:lnSpc>
              <a:spcBef>
                <a:spcPts val="1400"/>
              </a:spcBef>
              <a:spcAft>
                <a:spcPts val="1400"/>
              </a:spcAft>
              <a:buClr>
                <a:schemeClr val="accent1"/>
              </a:buClr>
              <a:buSzPts val="1400"/>
              <a:buFont typeface="Roboto"/>
              <a:buChar char="■"/>
              <a:defRPr>
                <a:solidFill>
                  <a:schemeClr val="accent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defRPr>
            </a:lvl1pPr>
            <a:lvl2pPr lvl="1" rtl="0" algn="r">
              <a:buNone/>
              <a:defRPr sz="1000">
                <a:solidFill>
                  <a:schemeClr val="accent1"/>
                </a:solidFill>
              </a:defRPr>
            </a:lvl2pPr>
            <a:lvl3pPr lvl="2" rtl="0" algn="r">
              <a:buNone/>
              <a:defRPr sz="1000">
                <a:solidFill>
                  <a:schemeClr val="accent1"/>
                </a:solidFill>
              </a:defRPr>
            </a:lvl3pPr>
            <a:lvl4pPr lvl="3" rtl="0" algn="r">
              <a:buNone/>
              <a:defRPr sz="1000">
                <a:solidFill>
                  <a:schemeClr val="accent1"/>
                </a:solidFill>
              </a:defRPr>
            </a:lvl4pPr>
            <a:lvl5pPr lvl="4" rtl="0" algn="r">
              <a:buNone/>
              <a:defRPr sz="1000">
                <a:solidFill>
                  <a:schemeClr val="accent1"/>
                </a:solidFill>
              </a:defRPr>
            </a:lvl5pPr>
            <a:lvl6pPr lvl="5" rtl="0" algn="r">
              <a:buNone/>
              <a:defRPr sz="1000">
                <a:solidFill>
                  <a:schemeClr val="accent1"/>
                </a:solidFill>
              </a:defRPr>
            </a:lvl6pPr>
            <a:lvl7pPr lvl="6" rtl="0" algn="r">
              <a:buNone/>
              <a:defRPr sz="1000">
                <a:solidFill>
                  <a:schemeClr val="accent1"/>
                </a:solidFill>
              </a:defRPr>
            </a:lvl7pPr>
            <a:lvl8pPr lvl="7" rtl="0" algn="r">
              <a:buNone/>
              <a:defRPr sz="1000">
                <a:solidFill>
                  <a:schemeClr val="accent1"/>
                </a:solidFill>
              </a:defRPr>
            </a:lvl8pPr>
            <a:lvl9pPr lvl="8" rtl="0" algn="r">
              <a:buNone/>
              <a:defRPr sz="1000">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0"/>
          <p:cNvSpPr txBox="1"/>
          <p:nvPr/>
        </p:nvSpPr>
        <p:spPr>
          <a:xfrm>
            <a:off x="541000" y="1660300"/>
            <a:ext cx="7677900" cy="1768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800">
                <a:solidFill>
                  <a:srgbClr val="666666"/>
                </a:solidFill>
                <a:latin typeface="Roboto"/>
                <a:ea typeface="Roboto"/>
                <a:cs typeface="Roboto"/>
                <a:sym typeface="Roboto"/>
              </a:rPr>
              <a:t>Edge Products Bootcamp</a:t>
            </a:r>
            <a:endParaRPr sz="3800">
              <a:solidFill>
                <a:srgbClr val="666666"/>
              </a:solidFill>
              <a:latin typeface="Roboto"/>
              <a:ea typeface="Roboto"/>
              <a:cs typeface="Roboto"/>
              <a:sym typeface="Roboto"/>
            </a:endParaRPr>
          </a:p>
          <a:p>
            <a:pPr indent="0" lvl="0" marL="0" rtl="0">
              <a:spcBef>
                <a:spcPts val="0"/>
              </a:spcBef>
              <a:spcAft>
                <a:spcPts val="0"/>
              </a:spcAft>
              <a:buNone/>
            </a:pPr>
            <a:r>
              <a:rPr lang="en" sz="2600">
                <a:solidFill>
                  <a:srgbClr val="999999"/>
                </a:solidFill>
                <a:latin typeface="Roboto"/>
                <a:ea typeface="Roboto"/>
                <a:cs typeface="Roboto"/>
                <a:sym typeface="Roboto"/>
              </a:rPr>
              <a:t>API Product Strategies</a:t>
            </a:r>
            <a:endParaRPr sz="2600">
              <a:solidFill>
                <a:srgbClr val="999999"/>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1"/>
          <p:cNvSpPr txBox="1"/>
          <p:nvPr>
            <p:ph idx="4294967295" type="title"/>
          </p:nvPr>
        </p:nvSpPr>
        <p:spPr>
          <a:xfrm>
            <a:off x="167100" y="522375"/>
            <a:ext cx="6614100" cy="755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000"/>
              <a:t>Edge API product ecosystem</a:t>
            </a:r>
            <a:endParaRPr sz="3000"/>
          </a:p>
        </p:txBody>
      </p:sp>
      <p:sp>
        <p:nvSpPr>
          <p:cNvPr id="258" name="Google Shape;258;p41"/>
          <p:cNvSpPr/>
          <p:nvPr/>
        </p:nvSpPr>
        <p:spPr>
          <a:xfrm>
            <a:off x="3311800" y="2679525"/>
            <a:ext cx="1907700" cy="755700"/>
          </a:xfrm>
          <a:prstGeom prst="ellipse">
            <a:avLst/>
          </a:prstGeom>
          <a:solidFill>
            <a:srgbClr val="57BB8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b="1" lang="en" sz="2200">
                <a:solidFill>
                  <a:srgbClr val="434343"/>
                </a:solidFill>
                <a:latin typeface="Roboto"/>
                <a:ea typeface="Roboto"/>
                <a:cs typeface="Roboto"/>
                <a:sym typeface="Roboto"/>
              </a:rPr>
              <a:t>Products</a:t>
            </a:r>
            <a:endParaRPr b="1" sz="2200">
              <a:solidFill>
                <a:srgbClr val="434343"/>
              </a:solidFill>
              <a:latin typeface="Roboto"/>
              <a:ea typeface="Roboto"/>
              <a:cs typeface="Roboto"/>
              <a:sym typeface="Roboto"/>
            </a:endParaRPr>
          </a:p>
        </p:txBody>
      </p:sp>
      <p:sp>
        <p:nvSpPr>
          <p:cNvPr id="259" name="Google Shape;259;p41"/>
          <p:cNvSpPr/>
          <p:nvPr/>
        </p:nvSpPr>
        <p:spPr>
          <a:xfrm>
            <a:off x="3556900" y="3905250"/>
            <a:ext cx="1417500" cy="499200"/>
          </a:xfrm>
          <a:prstGeom prst="ellipse">
            <a:avLst/>
          </a:prstGeom>
          <a:solidFill>
            <a:srgbClr val="77BD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accent2"/>
              </a:buClr>
              <a:buSzPts val="1100"/>
              <a:buFont typeface="Arial"/>
              <a:buNone/>
            </a:pPr>
            <a:r>
              <a:rPr b="1" lang="en" sz="1800">
                <a:solidFill>
                  <a:srgbClr val="434343"/>
                </a:solidFill>
                <a:latin typeface="Roboto"/>
                <a:ea typeface="Roboto"/>
                <a:cs typeface="Roboto"/>
                <a:sym typeface="Roboto"/>
              </a:rPr>
              <a:t>API</a:t>
            </a:r>
            <a:endParaRPr b="1" sz="1800">
              <a:solidFill>
                <a:srgbClr val="434343"/>
              </a:solidFill>
              <a:latin typeface="Roboto"/>
              <a:ea typeface="Roboto"/>
              <a:cs typeface="Roboto"/>
              <a:sym typeface="Roboto"/>
            </a:endParaRPr>
          </a:p>
        </p:txBody>
      </p:sp>
      <p:sp>
        <p:nvSpPr>
          <p:cNvPr id="260" name="Google Shape;260;p41"/>
          <p:cNvSpPr/>
          <p:nvPr/>
        </p:nvSpPr>
        <p:spPr>
          <a:xfrm>
            <a:off x="5833175" y="3905250"/>
            <a:ext cx="1417500" cy="4992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434343"/>
                </a:solidFill>
                <a:latin typeface="Roboto"/>
                <a:ea typeface="Roboto"/>
                <a:cs typeface="Roboto"/>
                <a:sym typeface="Roboto"/>
              </a:rPr>
              <a:t>API Dev Team</a:t>
            </a:r>
            <a:endParaRPr b="1" sz="1200">
              <a:solidFill>
                <a:srgbClr val="434343"/>
              </a:solidFill>
              <a:latin typeface="Roboto"/>
              <a:ea typeface="Roboto"/>
              <a:cs typeface="Roboto"/>
              <a:sym typeface="Roboto"/>
            </a:endParaRPr>
          </a:p>
        </p:txBody>
      </p:sp>
      <p:sp>
        <p:nvSpPr>
          <p:cNvPr id="261" name="Google Shape;261;p41"/>
          <p:cNvSpPr/>
          <p:nvPr/>
        </p:nvSpPr>
        <p:spPr>
          <a:xfrm>
            <a:off x="5833175" y="2807775"/>
            <a:ext cx="1417500" cy="4992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434343"/>
                </a:solidFill>
                <a:latin typeface="Roboto"/>
                <a:ea typeface="Roboto"/>
                <a:cs typeface="Roboto"/>
                <a:sym typeface="Roboto"/>
              </a:rPr>
              <a:t>Business</a:t>
            </a:r>
            <a:r>
              <a:rPr b="1" lang="en" sz="1200">
                <a:solidFill>
                  <a:srgbClr val="434343"/>
                </a:solidFill>
                <a:latin typeface="Roboto"/>
                <a:ea typeface="Roboto"/>
                <a:cs typeface="Roboto"/>
                <a:sym typeface="Roboto"/>
              </a:rPr>
              <a:t> Team</a:t>
            </a:r>
            <a:endParaRPr b="1" sz="1200">
              <a:solidFill>
                <a:srgbClr val="434343"/>
              </a:solidFill>
              <a:latin typeface="Roboto"/>
              <a:ea typeface="Roboto"/>
              <a:cs typeface="Roboto"/>
              <a:sym typeface="Roboto"/>
            </a:endParaRPr>
          </a:p>
        </p:txBody>
      </p:sp>
      <p:sp>
        <p:nvSpPr>
          <p:cNvPr id="262" name="Google Shape;262;p41"/>
          <p:cNvSpPr/>
          <p:nvPr/>
        </p:nvSpPr>
        <p:spPr>
          <a:xfrm>
            <a:off x="1520025" y="2807775"/>
            <a:ext cx="1417500" cy="499200"/>
          </a:xfrm>
          <a:prstGeom prst="ellipse">
            <a:avLst/>
          </a:prstGeom>
          <a:solidFill>
            <a:srgbClr val="77BD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434343"/>
                </a:solidFill>
                <a:latin typeface="Roboto"/>
                <a:ea typeface="Roboto"/>
                <a:cs typeface="Roboto"/>
                <a:sym typeface="Roboto"/>
              </a:rPr>
              <a:t>Resources</a:t>
            </a:r>
            <a:endParaRPr b="1" sz="1200">
              <a:solidFill>
                <a:srgbClr val="434343"/>
              </a:solidFill>
              <a:latin typeface="Roboto"/>
              <a:ea typeface="Roboto"/>
              <a:cs typeface="Roboto"/>
              <a:sym typeface="Roboto"/>
            </a:endParaRPr>
          </a:p>
        </p:txBody>
      </p:sp>
      <p:sp>
        <p:nvSpPr>
          <p:cNvPr id="263" name="Google Shape;263;p41"/>
          <p:cNvSpPr/>
          <p:nvPr/>
        </p:nvSpPr>
        <p:spPr>
          <a:xfrm>
            <a:off x="1633575" y="1702075"/>
            <a:ext cx="1190400" cy="304800"/>
          </a:xfrm>
          <a:prstGeom prst="ellipse">
            <a:avLst/>
          </a:prstGeom>
          <a:solidFill>
            <a:srgbClr val="77BD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434343"/>
                </a:solidFill>
                <a:latin typeface="Roboto"/>
                <a:ea typeface="Roboto"/>
                <a:cs typeface="Roboto"/>
                <a:sym typeface="Roboto"/>
              </a:rPr>
              <a:t>Keys</a:t>
            </a:r>
            <a:endParaRPr b="1" sz="1200">
              <a:solidFill>
                <a:srgbClr val="434343"/>
              </a:solidFill>
              <a:latin typeface="Roboto"/>
              <a:ea typeface="Roboto"/>
              <a:cs typeface="Roboto"/>
              <a:sym typeface="Roboto"/>
            </a:endParaRPr>
          </a:p>
        </p:txBody>
      </p:sp>
      <p:sp>
        <p:nvSpPr>
          <p:cNvPr id="264" name="Google Shape;264;p41"/>
          <p:cNvSpPr/>
          <p:nvPr/>
        </p:nvSpPr>
        <p:spPr>
          <a:xfrm>
            <a:off x="3556900" y="1551850"/>
            <a:ext cx="1417500" cy="615000"/>
          </a:xfrm>
          <a:prstGeom prst="ellipse">
            <a:avLst/>
          </a:prstGeom>
          <a:solidFill>
            <a:srgbClr val="77BD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434343"/>
                </a:solidFill>
                <a:latin typeface="Roboto"/>
                <a:ea typeface="Roboto"/>
                <a:cs typeface="Roboto"/>
                <a:sym typeface="Roboto"/>
              </a:rPr>
              <a:t>Apps</a:t>
            </a:r>
            <a:endParaRPr b="1" sz="1800">
              <a:solidFill>
                <a:srgbClr val="434343"/>
              </a:solidFill>
              <a:latin typeface="Roboto"/>
              <a:ea typeface="Roboto"/>
              <a:cs typeface="Roboto"/>
              <a:sym typeface="Roboto"/>
            </a:endParaRPr>
          </a:p>
        </p:txBody>
      </p:sp>
      <p:sp>
        <p:nvSpPr>
          <p:cNvPr id="265" name="Google Shape;265;p41"/>
          <p:cNvSpPr/>
          <p:nvPr/>
        </p:nvSpPr>
        <p:spPr>
          <a:xfrm>
            <a:off x="5772125" y="1549929"/>
            <a:ext cx="1539600" cy="615000"/>
          </a:xfrm>
          <a:prstGeom prst="ellipse">
            <a:avLst/>
          </a:prstGeom>
          <a:solidFill>
            <a:srgbClr val="77BD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434343"/>
                </a:solidFill>
                <a:latin typeface="Roboto"/>
                <a:ea typeface="Roboto"/>
                <a:cs typeface="Roboto"/>
                <a:sym typeface="Roboto"/>
              </a:rPr>
              <a:t>Developers</a:t>
            </a:r>
            <a:endParaRPr b="1" sz="1200">
              <a:solidFill>
                <a:srgbClr val="434343"/>
              </a:solidFill>
              <a:latin typeface="Roboto"/>
              <a:ea typeface="Roboto"/>
              <a:cs typeface="Roboto"/>
              <a:sym typeface="Roboto"/>
            </a:endParaRPr>
          </a:p>
        </p:txBody>
      </p:sp>
      <p:cxnSp>
        <p:nvCxnSpPr>
          <p:cNvPr id="266" name="Google Shape;266;p41"/>
          <p:cNvCxnSpPr>
            <a:stCxn id="263" idx="6"/>
            <a:endCxn id="264" idx="2"/>
          </p:cNvCxnSpPr>
          <p:nvPr/>
        </p:nvCxnSpPr>
        <p:spPr>
          <a:xfrm>
            <a:off x="2823975" y="1854475"/>
            <a:ext cx="732900" cy="4800"/>
          </a:xfrm>
          <a:prstGeom prst="straightConnector1">
            <a:avLst/>
          </a:prstGeom>
          <a:noFill/>
          <a:ln cap="flat" cmpd="sng" w="19050">
            <a:solidFill>
              <a:schemeClr val="dk2"/>
            </a:solidFill>
            <a:prstDash val="solid"/>
            <a:round/>
            <a:headEnd len="med" w="med" type="none"/>
            <a:tailEnd len="med" w="med" type="none"/>
          </a:ln>
        </p:spPr>
      </p:cxnSp>
      <p:cxnSp>
        <p:nvCxnSpPr>
          <p:cNvPr id="267" name="Google Shape;267;p41"/>
          <p:cNvCxnSpPr>
            <a:stCxn id="264" idx="4"/>
            <a:endCxn id="258" idx="0"/>
          </p:cNvCxnSpPr>
          <p:nvPr/>
        </p:nvCxnSpPr>
        <p:spPr>
          <a:xfrm>
            <a:off x="4265650" y="2166850"/>
            <a:ext cx="0" cy="512700"/>
          </a:xfrm>
          <a:prstGeom prst="straightConnector1">
            <a:avLst/>
          </a:prstGeom>
          <a:noFill/>
          <a:ln cap="flat" cmpd="sng" w="19050">
            <a:solidFill>
              <a:schemeClr val="dk2"/>
            </a:solidFill>
            <a:prstDash val="solid"/>
            <a:round/>
            <a:headEnd len="med" w="med" type="none"/>
            <a:tailEnd len="med" w="med" type="none"/>
          </a:ln>
        </p:spPr>
      </p:cxnSp>
      <p:cxnSp>
        <p:nvCxnSpPr>
          <p:cNvPr id="268" name="Google Shape;268;p41"/>
          <p:cNvCxnSpPr>
            <a:stCxn id="264" idx="6"/>
            <a:endCxn id="265" idx="2"/>
          </p:cNvCxnSpPr>
          <p:nvPr/>
        </p:nvCxnSpPr>
        <p:spPr>
          <a:xfrm flipH="1" rot="10800000">
            <a:off x="4974400" y="1857550"/>
            <a:ext cx="797700" cy="1800"/>
          </a:xfrm>
          <a:prstGeom prst="straightConnector1">
            <a:avLst/>
          </a:prstGeom>
          <a:noFill/>
          <a:ln cap="flat" cmpd="sng" w="19050">
            <a:solidFill>
              <a:schemeClr val="dk2"/>
            </a:solidFill>
            <a:prstDash val="solid"/>
            <a:round/>
            <a:headEnd len="med" w="med" type="none"/>
            <a:tailEnd len="med" w="med" type="none"/>
          </a:ln>
        </p:spPr>
      </p:cxnSp>
      <p:cxnSp>
        <p:nvCxnSpPr>
          <p:cNvPr id="269" name="Google Shape;269;p41"/>
          <p:cNvCxnSpPr>
            <a:stCxn id="262" idx="6"/>
            <a:endCxn id="258" idx="2"/>
          </p:cNvCxnSpPr>
          <p:nvPr/>
        </p:nvCxnSpPr>
        <p:spPr>
          <a:xfrm>
            <a:off x="2937525" y="3057375"/>
            <a:ext cx="374400" cy="0"/>
          </a:xfrm>
          <a:prstGeom prst="straightConnector1">
            <a:avLst/>
          </a:prstGeom>
          <a:noFill/>
          <a:ln cap="flat" cmpd="sng" w="19050">
            <a:solidFill>
              <a:schemeClr val="dk2"/>
            </a:solidFill>
            <a:prstDash val="solid"/>
            <a:round/>
            <a:headEnd len="med" w="med" type="none"/>
            <a:tailEnd len="med" w="med" type="none"/>
          </a:ln>
        </p:spPr>
      </p:cxnSp>
      <p:cxnSp>
        <p:nvCxnSpPr>
          <p:cNvPr id="270" name="Google Shape;270;p41"/>
          <p:cNvCxnSpPr>
            <a:stCxn id="258" idx="4"/>
            <a:endCxn id="259" idx="0"/>
          </p:cNvCxnSpPr>
          <p:nvPr/>
        </p:nvCxnSpPr>
        <p:spPr>
          <a:xfrm>
            <a:off x="4265650" y="3435225"/>
            <a:ext cx="0" cy="470100"/>
          </a:xfrm>
          <a:prstGeom prst="straightConnector1">
            <a:avLst/>
          </a:prstGeom>
          <a:noFill/>
          <a:ln cap="flat" cmpd="sng" w="19050">
            <a:solidFill>
              <a:schemeClr val="dk2"/>
            </a:solidFill>
            <a:prstDash val="solid"/>
            <a:round/>
            <a:headEnd len="med" w="med" type="none"/>
            <a:tailEnd len="med" w="med" type="none"/>
          </a:ln>
        </p:spPr>
      </p:cxnSp>
      <p:cxnSp>
        <p:nvCxnSpPr>
          <p:cNvPr id="271" name="Google Shape;271;p41"/>
          <p:cNvCxnSpPr>
            <a:stCxn id="258" idx="6"/>
            <a:endCxn id="261" idx="2"/>
          </p:cNvCxnSpPr>
          <p:nvPr/>
        </p:nvCxnSpPr>
        <p:spPr>
          <a:xfrm>
            <a:off x="5219500" y="3057375"/>
            <a:ext cx="613800" cy="0"/>
          </a:xfrm>
          <a:prstGeom prst="straightConnector1">
            <a:avLst/>
          </a:prstGeom>
          <a:noFill/>
          <a:ln cap="flat" cmpd="sng" w="19050">
            <a:solidFill>
              <a:schemeClr val="dk2"/>
            </a:solidFill>
            <a:prstDash val="solid"/>
            <a:round/>
            <a:headEnd len="med" w="med" type="none"/>
            <a:tailEnd len="med" w="med" type="none"/>
          </a:ln>
        </p:spPr>
      </p:cxnSp>
      <p:cxnSp>
        <p:nvCxnSpPr>
          <p:cNvPr id="272" name="Google Shape;272;p41"/>
          <p:cNvCxnSpPr>
            <a:stCxn id="259" idx="6"/>
            <a:endCxn id="260" idx="2"/>
          </p:cNvCxnSpPr>
          <p:nvPr/>
        </p:nvCxnSpPr>
        <p:spPr>
          <a:xfrm>
            <a:off x="4974400" y="4154850"/>
            <a:ext cx="8589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2"/>
          <p:cNvSpPr txBox="1"/>
          <p:nvPr>
            <p:ph idx="4294967295" type="title"/>
          </p:nvPr>
        </p:nvSpPr>
        <p:spPr>
          <a:xfrm>
            <a:off x="167100" y="522375"/>
            <a:ext cx="6614100" cy="755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000"/>
              <a:t>API product strategies</a:t>
            </a:r>
            <a:endParaRPr sz="3000"/>
          </a:p>
        </p:txBody>
      </p:sp>
      <p:sp>
        <p:nvSpPr>
          <p:cNvPr id="278" name="Google Shape;278;p42"/>
          <p:cNvSpPr/>
          <p:nvPr/>
        </p:nvSpPr>
        <p:spPr>
          <a:xfrm>
            <a:off x="2105475" y="1652675"/>
            <a:ext cx="1925400" cy="641700"/>
          </a:xfrm>
          <a:prstGeom prst="roundRect">
            <a:avLst>
              <a:gd fmla="val 16667" name="adj"/>
            </a:avLst>
          </a:prstGeom>
          <a:solidFill>
            <a:srgbClr val="77BD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API Proxy Model</a:t>
            </a:r>
            <a:endParaRPr>
              <a:latin typeface="Roboto"/>
              <a:ea typeface="Roboto"/>
              <a:cs typeface="Roboto"/>
              <a:sym typeface="Roboto"/>
            </a:endParaRPr>
          </a:p>
        </p:txBody>
      </p:sp>
      <p:cxnSp>
        <p:nvCxnSpPr>
          <p:cNvPr id="279" name="Google Shape;279;p42"/>
          <p:cNvCxnSpPr/>
          <p:nvPr/>
        </p:nvCxnSpPr>
        <p:spPr>
          <a:xfrm flipH="1" rot="10800000">
            <a:off x="1702625" y="2552950"/>
            <a:ext cx="5268300" cy="9000"/>
          </a:xfrm>
          <a:prstGeom prst="straightConnector1">
            <a:avLst/>
          </a:prstGeom>
          <a:noFill/>
          <a:ln cap="flat" cmpd="sng" w="19050">
            <a:solidFill>
              <a:srgbClr val="D9D9D9"/>
            </a:solidFill>
            <a:prstDash val="solid"/>
            <a:round/>
            <a:headEnd len="med" w="med" type="none"/>
            <a:tailEnd len="med" w="med" type="none"/>
          </a:ln>
        </p:spPr>
      </p:cxnSp>
      <p:cxnSp>
        <p:nvCxnSpPr>
          <p:cNvPr id="280" name="Google Shape;280;p42"/>
          <p:cNvCxnSpPr/>
          <p:nvPr/>
        </p:nvCxnSpPr>
        <p:spPr>
          <a:xfrm rot="10800000">
            <a:off x="4332300" y="1278225"/>
            <a:ext cx="0" cy="2594100"/>
          </a:xfrm>
          <a:prstGeom prst="straightConnector1">
            <a:avLst/>
          </a:prstGeom>
          <a:noFill/>
          <a:ln cap="flat" cmpd="sng" w="19050">
            <a:solidFill>
              <a:srgbClr val="D9D9D9"/>
            </a:solidFill>
            <a:prstDash val="solid"/>
            <a:round/>
            <a:headEnd len="med" w="med" type="none"/>
            <a:tailEnd len="med" w="med" type="none"/>
          </a:ln>
        </p:spPr>
      </p:cxnSp>
      <p:sp>
        <p:nvSpPr>
          <p:cNvPr id="281" name="Google Shape;281;p42"/>
          <p:cNvSpPr/>
          <p:nvPr/>
        </p:nvSpPr>
        <p:spPr>
          <a:xfrm>
            <a:off x="2105475" y="2819075"/>
            <a:ext cx="1925400" cy="641700"/>
          </a:xfrm>
          <a:prstGeom prst="roundRect">
            <a:avLst>
              <a:gd fmla="val 16667" name="adj"/>
            </a:avLst>
          </a:prstGeom>
          <a:solidFill>
            <a:srgbClr val="77BD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Business Model</a:t>
            </a:r>
            <a:endParaRPr>
              <a:latin typeface="Roboto"/>
              <a:ea typeface="Roboto"/>
              <a:cs typeface="Roboto"/>
              <a:sym typeface="Roboto"/>
            </a:endParaRPr>
          </a:p>
        </p:txBody>
      </p:sp>
      <p:sp>
        <p:nvSpPr>
          <p:cNvPr id="282" name="Google Shape;282;p42"/>
          <p:cNvSpPr/>
          <p:nvPr/>
        </p:nvSpPr>
        <p:spPr>
          <a:xfrm>
            <a:off x="4658175" y="2819075"/>
            <a:ext cx="1925400" cy="641700"/>
          </a:xfrm>
          <a:prstGeom prst="roundRect">
            <a:avLst>
              <a:gd fmla="val 16667" name="adj"/>
            </a:avLst>
          </a:prstGeom>
          <a:solidFill>
            <a:srgbClr val="77BD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Ownership Model</a:t>
            </a:r>
            <a:endParaRPr>
              <a:latin typeface="Roboto"/>
              <a:ea typeface="Roboto"/>
              <a:cs typeface="Roboto"/>
              <a:sym typeface="Roboto"/>
            </a:endParaRPr>
          </a:p>
        </p:txBody>
      </p:sp>
      <p:sp>
        <p:nvSpPr>
          <p:cNvPr id="283" name="Google Shape;283;p42"/>
          <p:cNvSpPr/>
          <p:nvPr/>
        </p:nvSpPr>
        <p:spPr>
          <a:xfrm>
            <a:off x="4658175" y="1652675"/>
            <a:ext cx="1925400" cy="641700"/>
          </a:xfrm>
          <a:prstGeom prst="roundRect">
            <a:avLst>
              <a:gd fmla="val 16667" name="adj"/>
            </a:avLst>
          </a:prstGeom>
          <a:solidFill>
            <a:srgbClr val="77BD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Service Plan Model</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grpSp>
        <p:nvGrpSpPr>
          <p:cNvPr id="288" name="Google Shape;288;p43"/>
          <p:cNvGrpSpPr/>
          <p:nvPr/>
        </p:nvGrpSpPr>
        <p:grpSpPr>
          <a:xfrm>
            <a:off x="-3" y="0"/>
            <a:ext cx="9096551" cy="5143505"/>
            <a:chOff x="-3" y="0"/>
            <a:chExt cx="9096551" cy="5143505"/>
          </a:xfrm>
        </p:grpSpPr>
        <p:sp>
          <p:nvSpPr>
            <p:cNvPr id="289" name="Google Shape;289;p43"/>
            <p:cNvSpPr/>
            <p:nvPr/>
          </p:nvSpPr>
          <p:spPr>
            <a:xfrm>
              <a:off x="0" y="0"/>
              <a:ext cx="5321150" cy="5143500"/>
            </a:xfrm>
            <a:custGeom>
              <a:rect b="b" l="l" r="r" t="t"/>
              <a:pathLst>
                <a:path extrusionOk="0" h="205740" w="212846">
                  <a:moveTo>
                    <a:pt x="212846" y="0"/>
                  </a:moveTo>
                  <a:lnTo>
                    <a:pt x="0" y="0"/>
                  </a:lnTo>
                  <a:lnTo>
                    <a:pt x="0" y="205740"/>
                  </a:lnTo>
                  <a:lnTo>
                    <a:pt x="153094" y="205740"/>
                  </a:lnTo>
                  <a:close/>
                </a:path>
              </a:pathLst>
            </a:custGeom>
            <a:solidFill>
              <a:srgbClr val="EBEBEB"/>
            </a:solidFill>
            <a:ln>
              <a:noFill/>
            </a:ln>
          </p:spPr>
        </p:sp>
        <p:grpSp>
          <p:nvGrpSpPr>
            <p:cNvPr id="290" name="Google Shape;290;p43"/>
            <p:cNvGrpSpPr/>
            <p:nvPr/>
          </p:nvGrpSpPr>
          <p:grpSpPr>
            <a:xfrm>
              <a:off x="-3" y="4529830"/>
              <a:ext cx="5098103" cy="613675"/>
              <a:chOff x="-3" y="4529830"/>
              <a:chExt cx="5098103" cy="613675"/>
            </a:xfrm>
          </p:grpSpPr>
          <p:sp>
            <p:nvSpPr>
              <p:cNvPr id="291" name="Google Shape;291;p43"/>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292" name="Google Shape;292;p43"/>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293" name="Google Shape;293;p43"/>
            <p:cNvPicPr preferRelativeResize="0"/>
            <p:nvPr/>
          </p:nvPicPr>
          <p:blipFill>
            <a:blip r:embed="rId3">
              <a:alphaModFix/>
            </a:blip>
            <a:stretch>
              <a:fillRect/>
            </a:stretch>
          </p:blipFill>
          <p:spPr>
            <a:xfrm>
              <a:off x="319075" y="4839867"/>
              <a:ext cx="966701" cy="172300"/>
            </a:xfrm>
            <a:prstGeom prst="rect">
              <a:avLst/>
            </a:prstGeom>
            <a:noFill/>
            <a:ln>
              <a:noFill/>
            </a:ln>
          </p:spPr>
        </p:pic>
        <p:sp>
          <p:nvSpPr>
            <p:cNvPr id="294" name="Google Shape;294;p43"/>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grpSp>
      <p:sp>
        <p:nvSpPr>
          <p:cNvPr id="295" name="Google Shape;295;p43"/>
          <p:cNvSpPr txBox="1"/>
          <p:nvPr/>
        </p:nvSpPr>
        <p:spPr>
          <a:xfrm>
            <a:off x="160000" y="484925"/>
            <a:ext cx="4493100" cy="4528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600">
                <a:solidFill>
                  <a:srgbClr val="666666"/>
                </a:solidFill>
                <a:latin typeface="Roboto"/>
                <a:ea typeface="Roboto"/>
                <a:cs typeface="Roboto"/>
                <a:sym typeface="Roboto"/>
              </a:rPr>
              <a:t>API proxy model</a:t>
            </a:r>
            <a:endParaRPr sz="2600">
              <a:solidFill>
                <a:srgbClr val="666666"/>
              </a:solidFill>
              <a:latin typeface="Roboto"/>
              <a:ea typeface="Roboto"/>
              <a:cs typeface="Roboto"/>
              <a:sym typeface="Roboto"/>
            </a:endParaRPr>
          </a:p>
          <a:p>
            <a:pPr indent="0" lvl="0" marL="0" rtl="0">
              <a:lnSpc>
                <a:spcPct val="115000"/>
              </a:lnSpc>
              <a:spcBef>
                <a:spcPts val="0"/>
              </a:spcBef>
              <a:spcAft>
                <a:spcPts val="0"/>
              </a:spcAft>
              <a:buNone/>
            </a:pPr>
            <a:r>
              <a:t/>
            </a:r>
            <a:endParaRPr sz="1200">
              <a:solidFill>
                <a:srgbClr val="666666"/>
              </a:solidFill>
              <a:latin typeface="Roboto"/>
              <a:ea typeface="Roboto"/>
              <a:cs typeface="Roboto"/>
              <a:sym typeface="Roboto"/>
            </a:endParaRPr>
          </a:p>
          <a:p>
            <a:pPr indent="0" lvl="0" marL="0" rtl="0">
              <a:lnSpc>
                <a:spcPct val="115000"/>
              </a:lnSpc>
              <a:spcBef>
                <a:spcPts val="1800"/>
              </a:spcBef>
              <a:spcAft>
                <a:spcPts val="1400"/>
              </a:spcAft>
              <a:buNone/>
            </a:pPr>
            <a:r>
              <a:rPr lang="en">
                <a:solidFill>
                  <a:schemeClr val="accent1"/>
                </a:solidFill>
                <a:latin typeface="Roboto"/>
                <a:ea typeface="Roboto"/>
                <a:cs typeface="Roboto"/>
                <a:sym typeface="Roboto"/>
              </a:rPr>
              <a:t>The API proxy model is a strategy centered around creating a 1-to-1 relationship with your API proxies and your products</a:t>
            </a:r>
            <a:endParaRPr>
              <a:solidFill>
                <a:srgbClr val="666666"/>
              </a:solidFill>
              <a:latin typeface="Roboto"/>
              <a:ea typeface="Roboto"/>
              <a:cs typeface="Roboto"/>
              <a:sym typeface="Roboto"/>
            </a:endParaRPr>
          </a:p>
        </p:txBody>
      </p:sp>
      <p:sp>
        <p:nvSpPr>
          <p:cNvPr id="296" name="Google Shape;296;p43"/>
          <p:cNvSpPr/>
          <p:nvPr/>
        </p:nvSpPr>
        <p:spPr>
          <a:xfrm>
            <a:off x="5410925" y="2677825"/>
            <a:ext cx="1248000" cy="748800"/>
          </a:xfrm>
          <a:prstGeom prst="roundRect">
            <a:avLst>
              <a:gd fmla="val 16667" name="adj"/>
            </a:avLst>
          </a:prstGeom>
          <a:solidFill>
            <a:srgbClr val="77BD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a:latin typeface="Roboto"/>
                <a:ea typeface="Roboto"/>
                <a:cs typeface="Roboto"/>
                <a:sym typeface="Roboto"/>
              </a:rPr>
              <a:t>API Proxy B</a:t>
            </a:r>
            <a:endParaRPr>
              <a:latin typeface="Roboto"/>
              <a:ea typeface="Roboto"/>
              <a:cs typeface="Roboto"/>
              <a:sym typeface="Roboto"/>
            </a:endParaRPr>
          </a:p>
        </p:txBody>
      </p:sp>
      <p:sp>
        <p:nvSpPr>
          <p:cNvPr id="297" name="Google Shape;297;p43"/>
          <p:cNvSpPr/>
          <p:nvPr/>
        </p:nvSpPr>
        <p:spPr>
          <a:xfrm>
            <a:off x="7657325" y="2677825"/>
            <a:ext cx="1248000" cy="748800"/>
          </a:xfrm>
          <a:prstGeom prst="roundRect">
            <a:avLst>
              <a:gd fmla="val 16667" name="adj"/>
            </a:avLst>
          </a:prstGeom>
          <a:solidFill>
            <a:srgbClr val="57BB8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Product B</a:t>
            </a:r>
            <a:endParaRPr>
              <a:latin typeface="Roboto"/>
              <a:ea typeface="Roboto"/>
              <a:cs typeface="Roboto"/>
              <a:sym typeface="Roboto"/>
            </a:endParaRPr>
          </a:p>
        </p:txBody>
      </p:sp>
      <p:sp>
        <p:nvSpPr>
          <p:cNvPr id="298" name="Google Shape;298;p43"/>
          <p:cNvSpPr/>
          <p:nvPr/>
        </p:nvSpPr>
        <p:spPr>
          <a:xfrm>
            <a:off x="6908525" y="2954150"/>
            <a:ext cx="477000" cy="19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latin typeface="Roboto"/>
              <a:ea typeface="Roboto"/>
              <a:cs typeface="Roboto"/>
              <a:sym typeface="Roboto"/>
            </a:endParaRPr>
          </a:p>
        </p:txBody>
      </p:sp>
      <p:sp>
        <p:nvSpPr>
          <p:cNvPr id="299" name="Google Shape;299;p43"/>
          <p:cNvSpPr/>
          <p:nvPr/>
        </p:nvSpPr>
        <p:spPr>
          <a:xfrm>
            <a:off x="5410925" y="1697250"/>
            <a:ext cx="1248000" cy="748800"/>
          </a:xfrm>
          <a:prstGeom prst="roundRect">
            <a:avLst>
              <a:gd fmla="val 16667" name="adj"/>
            </a:avLst>
          </a:prstGeom>
          <a:solidFill>
            <a:srgbClr val="77BD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API Proxy A</a:t>
            </a:r>
            <a:endParaRPr>
              <a:latin typeface="Roboto"/>
              <a:ea typeface="Roboto"/>
              <a:cs typeface="Roboto"/>
              <a:sym typeface="Roboto"/>
            </a:endParaRPr>
          </a:p>
        </p:txBody>
      </p:sp>
      <p:sp>
        <p:nvSpPr>
          <p:cNvPr id="300" name="Google Shape;300;p43"/>
          <p:cNvSpPr/>
          <p:nvPr/>
        </p:nvSpPr>
        <p:spPr>
          <a:xfrm>
            <a:off x="7657325" y="1697250"/>
            <a:ext cx="1248000" cy="748800"/>
          </a:xfrm>
          <a:prstGeom prst="roundRect">
            <a:avLst>
              <a:gd fmla="val 16667" name="adj"/>
            </a:avLst>
          </a:prstGeom>
          <a:solidFill>
            <a:srgbClr val="57BB8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Product A</a:t>
            </a:r>
            <a:endParaRPr>
              <a:latin typeface="Roboto"/>
              <a:ea typeface="Roboto"/>
              <a:cs typeface="Roboto"/>
              <a:sym typeface="Roboto"/>
            </a:endParaRPr>
          </a:p>
        </p:txBody>
      </p:sp>
      <p:sp>
        <p:nvSpPr>
          <p:cNvPr id="301" name="Google Shape;301;p43"/>
          <p:cNvSpPr/>
          <p:nvPr/>
        </p:nvSpPr>
        <p:spPr>
          <a:xfrm>
            <a:off x="6908525" y="1973575"/>
            <a:ext cx="477000" cy="19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grpSp>
        <p:nvGrpSpPr>
          <p:cNvPr id="306" name="Google Shape;306;p44"/>
          <p:cNvGrpSpPr/>
          <p:nvPr/>
        </p:nvGrpSpPr>
        <p:grpSpPr>
          <a:xfrm>
            <a:off x="-3" y="0"/>
            <a:ext cx="9096551" cy="5143505"/>
            <a:chOff x="-3" y="0"/>
            <a:chExt cx="9096551" cy="5143505"/>
          </a:xfrm>
        </p:grpSpPr>
        <p:sp>
          <p:nvSpPr>
            <p:cNvPr id="307" name="Google Shape;307;p44"/>
            <p:cNvSpPr/>
            <p:nvPr/>
          </p:nvSpPr>
          <p:spPr>
            <a:xfrm>
              <a:off x="0" y="0"/>
              <a:ext cx="5321150" cy="5143500"/>
            </a:xfrm>
            <a:custGeom>
              <a:rect b="b" l="l" r="r" t="t"/>
              <a:pathLst>
                <a:path extrusionOk="0" h="205740" w="212846">
                  <a:moveTo>
                    <a:pt x="212846" y="0"/>
                  </a:moveTo>
                  <a:lnTo>
                    <a:pt x="0" y="0"/>
                  </a:lnTo>
                  <a:lnTo>
                    <a:pt x="0" y="205740"/>
                  </a:lnTo>
                  <a:lnTo>
                    <a:pt x="153094" y="205740"/>
                  </a:lnTo>
                  <a:close/>
                </a:path>
              </a:pathLst>
            </a:custGeom>
            <a:solidFill>
              <a:srgbClr val="EBEBEB"/>
            </a:solidFill>
            <a:ln>
              <a:noFill/>
            </a:ln>
          </p:spPr>
        </p:sp>
        <p:grpSp>
          <p:nvGrpSpPr>
            <p:cNvPr id="308" name="Google Shape;308;p44"/>
            <p:cNvGrpSpPr/>
            <p:nvPr/>
          </p:nvGrpSpPr>
          <p:grpSpPr>
            <a:xfrm>
              <a:off x="-3" y="4529830"/>
              <a:ext cx="5098103" cy="613675"/>
              <a:chOff x="-3" y="4529830"/>
              <a:chExt cx="5098103" cy="613675"/>
            </a:xfrm>
          </p:grpSpPr>
          <p:sp>
            <p:nvSpPr>
              <p:cNvPr id="309" name="Google Shape;309;p44"/>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310" name="Google Shape;310;p44"/>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311" name="Google Shape;311;p44"/>
            <p:cNvPicPr preferRelativeResize="0"/>
            <p:nvPr/>
          </p:nvPicPr>
          <p:blipFill>
            <a:blip r:embed="rId3">
              <a:alphaModFix/>
            </a:blip>
            <a:stretch>
              <a:fillRect/>
            </a:stretch>
          </p:blipFill>
          <p:spPr>
            <a:xfrm>
              <a:off x="319075" y="4839867"/>
              <a:ext cx="966701" cy="172300"/>
            </a:xfrm>
            <a:prstGeom prst="rect">
              <a:avLst/>
            </a:prstGeom>
            <a:noFill/>
            <a:ln>
              <a:noFill/>
            </a:ln>
          </p:spPr>
        </p:pic>
        <p:sp>
          <p:nvSpPr>
            <p:cNvPr id="312" name="Google Shape;312;p44"/>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grpSp>
      <p:sp>
        <p:nvSpPr>
          <p:cNvPr id="313" name="Google Shape;313;p44"/>
          <p:cNvSpPr txBox="1"/>
          <p:nvPr/>
        </p:nvSpPr>
        <p:spPr>
          <a:xfrm>
            <a:off x="160000" y="484925"/>
            <a:ext cx="4493100" cy="4528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600">
                <a:solidFill>
                  <a:srgbClr val="666666"/>
                </a:solidFill>
                <a:latin typeface="Roboto"/>
                <a:ea typeface="Roboto"/>
                <a:cs typeface="Roboto"/>
                <a:sym typeface="Roboto"/>
              </a:rPr>
              <a:t>Business model</a:t>
            </a:r>
            <a:endParaRPr sz="2600">
              <a:solidFill>
                <a:srgbClr val="666666"/>
              </a:solidFill>
              <a:latin typeface="Roboto"/>
              <a:ea typeface="Roboto"/>
              <a:cs typeface="Roboto"/>
              <a:sym typeface="Roboto"/>
            </a:endParaRPr>
          </a:p>
          <a:p>
            <a:pPr indent="0" lvl="0" marL="0" rtl="0">
              <a:lnSpc>
                <a:spcPct val="115000"/>
              </a:lnSpc>
              <a:spcBef>
                <a:spcPts val="0"/>
              </a:spcBef>
              <a:spcAft>
                <a:spcPts val="0"/>
              </a:spcAft>
              <a:buNone/>
            </a:pPr>
            <a:r>
              <a:t/>
            </a:r>
            <a:endParaRPr sz="1200">
              <a:solidFill>
                <a:srgbClr val="666666"/>
              </a:solidFill>
              <a:latin typeface="Roboto"/>
              <a:ea typeface="Roboto"/>
              <a:cs typeface="Roboto"/>
              <a:sym typeface="Roboto"/>
            </a:endParaRPr>
          </a:p>
          <a:p>
            <a:pPr indent="0" lvl="0" marL="0" rtl="0">
              <a:lnSpc>
                <a:spcPct val="115000"/>
              </a:lnSpc>
              <a:spcBef>
                <a:spcPts val="1800"/>
              </a:spcBef>
              <a:spcAft>
                <a:spcPts val="1400"/>
              </a:spcAft>
              <a:buNone/>
            </a:pPr>
            <a:r>
              <a:rPr lang="en">
                <a:solidFill>
                  <a:schemeClr val="accent1"/>
                </a:solidFill>
                <a:latin typeface="Roboto"/>
                <a:ea typeface="Roboto"/>
                <a:cs typeface="Roboto"/>
                <a:sym typeface="Roboto"/>
              </a:rPr>
              <a:t>The business model is a strategy centered around creating a relationship between a </a:t>
            </a:r>
            <a:r>
              <a:rPr lang="en">
                <a:solidFill>
                  <a:schemeClr val="accent1"/>
                </a:solidFill>
                <a:latin typeface="Roboto"/>
                <a:ea typeface="Roboto"/>
                <a:cs typeface="Roboto"/>
                <a:sym typeface="Roboto"/>
              </a:rPr>
              <a:t>company's</a:t>
            </a:r>
            <a:r>
              <a:rPr lang="en">
                <a:solidFill>
                  <a:schemeClr val="accent1"/>
                </a:solidFill>
                <a:latin typeface="Roboto"/>
                <a:ea typeface="Roboto"/>
                <a:cs typeface="Roboto"/>
                <a:sym typeface="Roboto"/>
              </a:rPr>
              <a:t> business unit specific APIs and products</a:t>
            </a:r>
            <a:endParaRPr>
              <a:solidFill>
                <a:srgbClr val="666666"/>
              </a:solidFill>
              <a:latin typeface="Roboto"/>
              <a:ea typeface="Roboto"/>
              <a:cs typeface="Roboto"/>
              <a:sym typeface="Roboto"/>
            </a:endParaRPr>
          </a:p>
        </p:txBody>
      </p:sp>
      <p:sp>
        <p:nvSpPr>
          <p:cNvPr id="314" name="Google Shape;314;p44"/>
          <p:cNvSpPr/>
          <p:nvPr/>
        </p:nvSpPr>
        <p:spPr>
          <a:xfrm>
            <a:off x="5188075" y="859325"/>
            <a:ext cx="1675800" cy="3485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b="1" lang="en" sz="1000">
                <a:latin typeface="Roboto"/>
                <a:ea typeface="Roboto"/>
                <a:cs typeface="Roboto"/>
                <a:sym typeface="Roboto"/>
              </a:rPr>
              <a:t>Company</a:t>
            </a:r>
            <a:endParaRPr b="1" sz="1000">
              <a:latin typeface="Roboto"/>
              <a:ea typeface="Roboto"/>
              <a:cs typeface="Roboto"/>
              <a:sym typeface="Roboto"/>
            </a:endParaRPr>
          </a:p>
        </p:txBody>
      </p:sp>
      <p:sp>
        <p:nvSpPr>
          <p:cNvPr id="315" name="Google Shape;315;p44"/>
          <p:cNvSpPr/>
          <p:nvPr/>
        </p:nvSpPr>
        <p:spPr>
          <a:xfrm>
            <a:off x="5295050" y="1340706"/>
            <a:ext cx="1461900" cy="1328100"/>
          </a:xfrm>
          <a:prstGeom prst="roundRect">
            <a:avLst>
              <a:gd fmla="val 16667" name="adj"/>
            </a:avLst>
          </a:prstGeom>
          <a:solidFill>
            <a:srgbClr val="D9D9D9"/>
          </a:solidFill>
          <a:ln cap="flat" cmpd="sng" w="9525">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Business Unit </a:t>
            </a:r>
            <a:r>
              <a:rPr lang="en" sz="1000">
                <a:latin typeface="Roboto"/>
                <a:ea typeface="Roboto"/>
                <a:cs typeface="Roboto"/>
                <a:sym typeface="Roboto"/>
              </a:rPr>
              <a:t>A</a:t>
            </a:r>
            <a:endParaRPr sz="1000">
              <a:latin typeface="Roboto"/>
              <a:ea typeface="Roboto"/>
              <a:cs typeface="Roboto"/>
              <a:sym typeface="Roboto"/>
            </a:endParaRPr>
          </a:p>
        </p:txBody>
      </p:sp>
      <p:sp>
        <p:nvSpPr>
          <p:cNvPr id="316" name="Google Shape;316;p44"/>
          <p:cNvSpPr/>
          <p:nvPr/>
        </p:nvSpPr>
        <p:spPr>
          <a:xfrm>
            <a:off x="5410925" y="1795306"/>
            <a:ext cx="1248000" cy="748800"/>
          </a:xfrm>
          <a:prstGeom prst="roundRect">
            <a:avLst>
              <a:gd fmla="val 16667" name="adj"/>
            </a:avLst>
          </a:prstGeom>
          <a:solidFill>
            <a:srgbClr val="FFCC5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API Resource 1</a:t>
            </a:r>
            <a:endParaRPr sz="1000">
              <a:latin typeface="Roboto"/>
              <a:ea typeface="Roboto"/>
              <a:cs typeface="Roboto"/>
              <a:sym typeface="Roboto"/>
            </a:endParaRPr>
          </a:p>
          <a:p>
            <a:pPr indent="0" lvl="0" marL="0" rtl="0" algn="ctr">
              <a:spcBef>
                <a:spcPts val="0"/>
              </a:spcBef>
              <a:spcAft>
                <a:spcPts val="0"/>
              </a:spcAft>
              <a:buNone/>
            </a:pPr>
            <a:r>
              <a:rPr lang="en" sz="1000">
                <a:solidFill>
                  <a:schemeClr val="accent2"/>
                </a:solidFill>
                <a:latin typeface="Roboto"/>
                <a:ea typeface="Roboto"/>
                <a:cs typeface="Roboto"/>
                <a:sym typeface="Roboto"/>
              </a:rPr>
              <a:t>API Resource 2</a:t>
            </a:r>
            <a:endParaRPr sz="1000">
              <a:solidFill>
                <a:schemeClr val="accent2"/>
              </a:solidFill>
              <a:latin typeface="Roboto"/>
              <a:ea typeface="Roboto"/>
              <a:cs typeface="Roboto"/>
              <a:sym typeface="Roboto"/>
            </a:endParaRPr>
          </a:p>
          <a:p>
            <a:pPr indent="0" lvl="0" marL="0" rtl="0" algn="ctr">
              <a:spcBef>
                <a:spcPts val="0"/>
              </a:spcBef>
              <a:spcAft>
                <a:spcPts val="0"/>
              </a:spcAft>
              <a:buNone/>
            </a:pPr>
            <a:r>
              <a:rPr lang="en" sz="1000">
                <a:solidFill>
                  <a:schemeClr val="accent2"/>
                </a:solidFill>
                <a:latin typeface="Roboto"/>
                <a:ea typeface="Roboto"/>
                <a:cs typeface="Roboto"/>
                <a:sym typeface="Roboto"/>
              </a:rPr>
              <a:t>API Resource 3</a:t>
            </a:r>
            <a:endParaRPr sz="1000">
              <a:solidFill>
                <a:schemeClr val="accent2"/>
              </a:solidFill>
              <a:latin typeface="Roboto"/>
              <a:ea typeface="Roboto"/>
              <a:cs typeface="Roboto"/>
              <a:sym typeface="Roboto"/>
            </a:endParaRPr>
          </a:p>
        </p:txBody>
      </p:sp>
      <p:sp>
        <p:nvSpPr>
          <p:cNvPr id="317" name="Google Shape;317;p44"/>
          <p:cNvSpPr/>
          <p:nvPr/>
        </p:nvSpPr>
        <p:spPr>
          <a:xfrm>
            <a:off x="7657325" y="1795306"/>
            <a:ext cx="1248000" cy="748800"/>
          </a:xfrm>
          <a:prstGeom prst="roundRect">
            <a:avLst>
              <a:gd fmla="val 16667" name="adj"/>
            </a:avLst>
          </a:prstGeom>
          <a:solidFill>
            <a:srgbClr val="57BB8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Product A</a:t>
            </a:r>
            <a:endParaRPr>
              <a:latin typeface="Roboto"/>
              <a:ea typeface="Roboto"/>
              <a:cs typeface="Roboto"/>
              <a:sym typeface="Roboto"/>
            </a:endParaRPr>
          </a:p>
        </p:txBody>
      </p:sp>
      <p:sp>
        <p:nvSpPr>
          <p:cNvPr id="318" name="Google Shape;318;p44"/>
          <p:cNvSpPr/>
          <p:nvPr/>
        </p:nvSpPr>
        <p:spPr>
          <a:xfrm>
            <a:off x="7060925" y="2071631"/>
            <a:ext cx="477000" cy="19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latin typeface="Roboto"/>
              <a:ea typeface="Roboto"/>
              <a:cs typeface="Roboto"/>
              <a:sym typeface="Roboto"/>
            </a:endParaRPr>
          </a:p>
        </p:txBody>
      </p:sp>
      <p:sp>
        <p:nvSpPr>
          <p:cNvPr id="319" name="Google Shape;319;p44"/>
          <p:cNvSpPr/>
          <p:nvPr/>
        </p:nvSpPr>
        <p:spPr>
          <a:xfrm>
            <a:off x="5295038" y="2919400"/>
            <a:ext cx="1461900" cy="1328100"/>
          </a:xfrm>
          <a:prstGeom prst="roundRect">
            <a:avLst>
              <a:gd fmla="val 16667" name="adj"/>
            </a:avLst>
          </a:prstGeom>
          <a:solidFill>
            <a:srgbClr val="D9D9D9"/>
          </a:solidFill>
          <a:ln cap="flat" cmpd="sng" w="9525">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accent2"/>
                </a:solidFill>
                <a:latin typeface="Roboto"/>
                <a:ea typeface="Roboto"/>
                <a:cs typeface="Roboto"/>
                <a:sym typeface="Roboto"/>
              </a:rPr>
              <a:t>Business Unit </a:t>
            </a:r>
            <a:r>
              <a:rPr lang="en" sz="1000">
                <a:solidFill>
                  <a:schemeClr val="accent2"/>
                </a:solidFill>
                <a:latin typeface="Roboto"/>
                <a:ea typeface="Roboto"/>
                <a:cs typeface="Roboto"/>
                <a:sym typeface="Roboto"/>
              </a:rPr>
              <a:t>B</a:t>
            </a:r>
            <a:endParaRPr sz="1000">
              <a:latin typeface="Roboto"/>
              <a:ea typeface="Roboto"/>
              <a:cs typeface="Roboto"/>
              <a:sym typeface="Roboto"/>
            </a:endParaRPr>
          </a:p>
        </p:txBody>
      </p:sp>
      <p:sp>
        <p:nvSpPr>
          <p:cNvPr id="320" name="Google Shape;320;p44"/>
          <p:cNvSpPr/>
          <p:nvPr/>
        </p:nvSpPr>
        <p:spPr>
          <a:xfrm>
            <a:off x="5410913" y="3374000"/>
            <a:ext cx="1248000" cy="748800"/>
          </a:xfrm>
          <a:prstGeom prst="roundRect">
            <a:avLst>
              <a:gd fmla="val 16667" name="adj"/>
            </a:avLst>
          </a:prstGeom>
          <a:solidFill>
            <a:srgbClr val="FFCC5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API Resource 4</a:t>
            </a:r>
            <a:endParaRPr sz="1000">
              <a:latin typeface="Roboto"/>
              <a:ea typeface="Roboto"/>
              <a:cs typeface="Roboto"/>
              <a:sym typeface="Roboto"/>
            </a:endParaRPr>
          </a:p>
          <a:p>
            <a:pPr indent="0" lvl="0" marL="0" rtl="0" algn="ctr">
              <a:spcBef>
                <a:spcPts val="0"/>
              </a:spcBef>
              <a:spcAft>
                <a:spcPts val="0"/>
              </a:spcAft>
              <a:buNone/>
            </a:pPr>
            <a:r>
              <a:rPr lang="en" sz="1000">
                <a:solidFill>
                  <a:schemeClr val="accent2"/>
                </a:solidFill>
                <a:latin typeface="Roboto"/>
                <a:ea typeface="Roboto"/>
                <a:cs typeface="Roboto"/>
                <a:sym typeface="Roboto"/>
              </a:rPr>
              <a:t>API Resource 5</a:t>
            </a:r>
            <a:endParaRPr sz="1000">
              <a:solidFill>
                <a:schemeClr val="accent2"/>
              </a:solidFill>
              <a:latin typeface="Roboto"/>
              <a:ea typeface="Roboto"/>
              <a:cs typeface="Roboto"/>
              <a:sym typeface="Roboto"/>
            </a:endParaRPr>
          </a:p>
          <a:p>
            <a:pPr indent="0" lvl="0" marL="0" rtl="0" algn="ctr">
              <a:spcBef>
                <a:spcPts val="0"/>
              </a:spcBef>
              <a:spcAft>
                <a:spcPts val="0"/>
              </a:spcAft>
              <a:buNone/>
            </a:pPr>
            <a:r>
              <a:rPr lang="en" sz="1000">
                <a:solidFill>
                  <a:schemeClr val="accent2"/>
                </a:solidFill>
                <a:latin typeface="Roboto"/>
                <a:ea typeface="Roboto"/>
                <a:cs typeface="Roboto"/>
                <a:sym typeface="Roboto"/>
              </a:rPr>
              <a:t>API Resource 6</a:t>
            </a:r>
            <a:endParaRPr sz="1000">
              <a:solidFill>
                <a:schemeClr val="accent2"/>
              </a:solidFill>
              <a:latin typeface="Roboto"/>
              <a:ea typeface="Roboto"/>
              <a:cs typeface="Roboto"/>
              <a:sym typeface="Roboto"/>
            </a:endParaRPr>
          </a:p>
        </p:txBody>
      </p:sp>
      <p:sp>
        <p:nvSpPr>
          <p:cNvPr id="321" name="Google Shape;321;p44"/>
          <p:cNvSpPr/>
          <p:nvPr/>
        </p:nvSpPr>
        <p:spPr>
          <a:xfrm>
            <a:off x="7657313" y="3374000"/>
            <a:ext cx="1248000" cy="748800"/>
          </a:xfrm>
          <a:prstGeom prst="roundRect">
            <a:avLst>
              <a:gd fmla="val 16667" name="adj"/>
            </a:avLst>
          </a:prstGeom>
          <a:solidFill>
            <a:srgbClr val="57BB8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Product B</a:t>
            </a:r>
            <a:endParaRPr>
              <a:latin typeface="Roboto"/>
              <a:ea typeface="Roboto"/>
              <a:cs typeface="Roboto"/>
              <a:sym typeface="Roboto"/>
            </a:endParaRPr>
          </a:p>
        </p:txBody>
      </p:sp>
      <p:sp>
        <p:nvSpPr>
          <p:cNvPr id="322" name="Google Shape;322;p44"/>
          <p:cNvSpPr/>
          <p:nvPr/>
        </p:nvSpPr>
        <p:spPr>
          <a:xfrm>
            <a:off x="7060913" y="3650325"/>
            <a:ext cx="477000" cy="19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45"/>
          <p:cNvSpPr/>
          <p:nvPr/>
        </p:nvSpPr>
        <p:spPr>
          <a:xfrm>
            <a:off x="5188075" y="859325"/>
            <a:ext cx="1675800" cy="3485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b="1" lang="en" sz="1000">
                <a:latin typeface="Roboto"/>
                <a:ea typeface="Roboto"/>
                <a:cs typeface="Roboto"/>
                <a:sym typeface="Roboto"/>
              </a:rPr>
              <a:t>Company</a:t>
            </a:r>
            <a:endParaRPr b="1" sz="1000">
              <a:latin typeface="Roboto"/>
              <a:ea typeface="Roboto"/>
              <a:cs typeface="Roboto"/>
              <a:sym typeface="Roboto"/>
            </a:endParaRPr>
          </a:p>
        </p:txBody>
      </p:sp>
      <p:grpSp>
        <p:nvGrpSpPr>
          <p:cNvPr id="328" name="Google Shape;328;p45"/>
          <p:cNvGrpSpPr/>
          <p:nvPr/>
        </p:nvGrpSpPr>
        <p:grpSpPr>
          <a:xfrm>
            <a:off x="-3" y="0"/>
            <a:ext cx="9096551" cy="5143505"/>
            <a:chOff x="-3" y="0"/>
            <a:chExt cx="9096551" cy="5143505"/>
          </a:xfrm>
        </p:grpSpPr>
        <p:sp>
          <p:nvSpPr>
            <p:cNvPr id="329" name="Google Shape;329;p45"/>
            <p:cNvSpPr/>
            <p:nvPr/>
          </p:nvSpPr>
          <p:spPr>
            <a:xfrm>
              <a:off x="0" y="0"/>
              <a:ext cx="5321150" cy="5143500"/>
            </a:xfrm>
            <a:custGeom>
              <a:rect b="b" l="l" r="r" t="t"/>
              <a:pathLst>
                <a:path extrusionOk="0" h="205740" w="212846">
                  <a:moveTo>
                    <a:pt x="212846" y="0"/>
                  </a:moveTo>
                  <a:lnTo>
                    <a:pt x="0" y="0"/>
                  </a:lnTo>
                  <a:lnTo>
                    <a:pt x="0" y="205740"/>
                  </a:lnTo>
                  <a:lnTo>
                    <a:pt x="153094" y="205740"/>
                  </a:lnTo>
                  <a:close/>
                </a:path>
              </a:pathLst>
            </a:custGeom>
            <a:solidFill>
              <a:srgbClr val="EBEBEB"/>
            </a:solidFill>
            <a:ln>
              <a:noFill/>
            </a:ln>
          </p:spPr>
        </p:sp>
        <p:grpSp>
          <p:nvGrpSpPr>
            <p:cNvPr id="330" name="Google Shape;330;p45"/>
            <p:cNvGrpSpPr/>
            <p:nvPr/>
          </p:nvGrpSpPr>
          <p:grpSpPr>
            <a:xfrm>
              <a:off x="-3" y="4529830"/>
              <a:ext cx="5098103" cy="613675"/>
              <a:chOff x="-3" y="4529830"/>
              <a:chExt cx="5098103" cy="613675"/>
            </a:xfrm>
          </p:grpSpPr>
          <p:sp>
            <p:nvSpPr>
              <p:cNvPr id="331" name="Google Shape;331;p45"/>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332" name="Google Shape;332;p45"/>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333" name="Google Shape;333;p45"/>
            <p:cNvPicPr preferRelativeResize="0"/>
            <p:nvPr/>
          </p:nvPicPr>
          <p:blipFill>
            <a:blip r:embed="rId3">
              <a:alphaModFix/>
            </a:blip>
            <a:stretch>
              <a:fillRect/>
            </a:stretch>
          </p:blipFill>
          <p:spPr>
            <a:xfrm>
              <a:off x="319075" y="4839867"/>
              <a:ext cx="966701" cy="172300"/>
            </a:xfrm>
            <a:prstGeom prst="rect">
              <a:avLst/>
            </a:prstGeom>
            <a:noFill/>
            <a:ln>
              <a:noFill/>
            </a:ln>
          </p:spPr>
        </p:pic>
        <p:sp>
          <p:nvSpPr>
            <p:cNvPr id="334" name="Google Shape;334;p45"/>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grpSp>
      <p:sp>
        <p:nvSpPr>
          <p:cNvPr id="335" name="Google Shape;335;p45"/>
          <p:cNvSpPr txBox="1"/>
          <p:nvPr/>
        </p:nvSpPr>
        <p:spPr>
          <a:xfrm>
            <a:off x="160000" y="484925"/>
            <a:ext cx="4493100" cy="4528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600">
                <a:solidFill>
                  <a:srgbClr val="666666"/>
                </a:solidFill>
                <a:latin typeface="Roboto"/>
                <a:ea typeface="Roboto"/>
                <a:cs typeface="Roboto"/>
                <a:sym typeface="Roboto"/>
              </a:rPr>
              <a:t>Ownership model</a:t>
            </a:r>
            <a:endParaRPr sz="2600">
              <a:solidFill>
                <a:srgbClr val="666666"/>
              </a:solidFill>
              <a:latin typeface="Roboto"/>
              <a:ea typeface="Roboto"/>
              <a:cs typeface="Roboto"/>
              <a:sym typeface="Roboto"/>
            </a:endParaRPr>
          </a:p>
          <a:p>
            <a:pPr indent="0" lvl="0" marL="0" rtl="0">
              <a:lnSpc>
                <a:spcPct val="115000"/>
              </a:lnSpc>
              <a:spcBef>
                <a:spcPts val="0"/>
              </a:spcBef>
              <a:spcAft>
                <a:spcPts val="0"/>
              </a:spcAft>
              <a:buNone/>
            </a:pPr>
            <a:r>
              <a:t/>
            </a:r>
            <a:endParaRPr sz="1200">
              <a:solidFill>
                <a:srgbClr val="666666"/>
              </a:solidFill>
              <a:latin typeface="Roboto"/>
              <a:ea typeface="Roboto"/>
              <a:cs typeface="Roboto"/>
              <a:sym typeface="Roboto"/>
            </a:endParaRPr>
          </a:p>
          <a:p>
            <a:pPr indent="0" lvl="0" marL="0" rtl="0">
              <a:lnSpc>
                <a:spcPct val="115000"/>
              </a:lnSpc>
              <a:spcBef>
                <a:spcPts val="1800"/>
              </a:spcBef>
              <a:spcAft>
                <a:spcPts val="1400"/>
              </a:spcAft>
              <a:buNone/>
            </a:pPr>
            <a:r>
              <a:rPr lang="en">
                <a:solidFill>
                  <a:schemeClr val="accent1"/>
                </a:solidFill>
                <a:latin typeface="Roboto"/>
                <a:ea typeface="Roboto"/>
                <a:cs typeface="Roboto"/>
                <a:sym typeface="Roboto"/>
              </a:rPr>
              <a:t>The ownership model is a strategy that creates a relationship between the owner of the API resource and the products</a:t>
            </a:r>
            <a:endParaRPr>
              <a:solidFill>
                <a:srgbClr val="666666"/>
              </a:solidFill>
              <a:latin typeface="Roboto"/>
              <a:ea typeface="Roboto"/>
              <a:cs typeface="Roboto"/>
              <a:sym typeface="Roboto"/>
            </a:endParaRPr>
          </a:p>
        </p:txBody>
      </p:sp>
      <p:sp>
        <p:nvSpPr>
          <p:cNvPr id="336" name="Google Shape;336;p45"/>
          <p:cNvSpPr/>
          <p:nvPr/>
        </p:nvSpPr>
        <p:spPr>
          <a:xfrm>
            <a:off x="5295050" y="1340706"/>
            <a:ext cx="1461900" cy="1328100"/>
          </a:xfrm>
          <a:prstGeom prst="roundRect">
            <a:avLst>
              <a:gd fmla="val 16667" name="adj"/>
            </a:avLst>
          </a:prstGeom>
          <a:solidFill>
            <a:srgbClr val="D9D9D9"/>
          </a:solidFill>
          <a:ln cap="flat" cmpd="sng" w="9525">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Dev Team A</a:t>
            </a:r>
            <a:endParaRPr sz="1000">
              <a:latin typeface="Roboto"/>
              <a:ea typeface="Roboto"/>
              <a:cs typeface="Roboto"/>
              <a:sym typeface="Roboto"/>
            </a:endParaRPr>
          </a:p>
        </p:txBody>
      </p:sp>
      <p:sp>
        <p:nvSpPr>
          <p:cNvPr id="337" name="Google Shape;337;p45"/>
          <p:cNvSpPr/>
          <p:nvPr/>
        </p:nvSpPr>
        <p:spPr>
          <a:xfrm>
            <a:off x="5410925" y="1795306"/>
            <a:ext cx="1248000" cy="748800"/>
          </a:xfrm>
          <a:prstGeom prst="roundRect">
            <a:avLst>
              <a:gd fmla="val 16667" name="adj"/>
            </a:avLst>
          </a:prstGeom>
          <a:solidFill>
            <a:srgbClr val="FFCC5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API Resource 1</a:t>
            </a:r>
            <a:endParaRPr sz="1000">
              <a:latin typeface="Roboto"/>
              <a:ea typeface="Roboto"/>
              <a:cs typeface="Roboto"/>
              <a:sym typeface="Roboto"/>
            </a:endParaRPr>
          </a:p>
          <a:p>
            <a:pPr indent="0" lvl="0" marL="0" rtl="0" algn="ctr">
              <a:spcBef>
                <a:spcPts val="0"/>
              </a:spcBef>
              <a:spcAft>
                <a:spcPts val="0"/>
              </a:spcAft>
              <a:buNone/>
            </a:pPr>
            <a:r>
              <a:rPr lang="en" sz="1000">
                <a:solidFill>
                  <a:schemeClr val="accent2"/>
                </a:solidFill>
                <a:latin typeface="Roboto"/>
                <a:ea typeface="Roboto"/>
                <a:cs typeface="Roboto"/>
                <a:sym typeface="Roboto"/>
              </a:rPr>
              <a:t>API Resource 2</a:t>
            </a:r>
            <a:endParaRPr sz="1000">
              <a:solidFill>
                <a:schemeClr val="accent2"/>
              </a:solidFill>
              <a:latin typeface="Roboto"/>
              <a:ea typeface="Roboto"/>
              <a:cs typeface="Roboto"/>
              <a:sym typeface="Roboto"/>
            </a:endParaRPr>
          </a:p>
          <a:p>
            <a:pPr indent="0" lvl="0" marL="0" rtl="0" algn="ctr">
              <a:spcBef>
                <a:spcPts val="0"/>
              </a:spcBef>
              <a:spcAft>
                <a:spcPts val="0"/>
              </a:spcAft>
              <a:buNone/>
            </a:pPr>
            <a:r>
              <a:rPr lang="en" sz="1000">
                <a:solidFill>
                  <a:schemeClr val="accent2"/>
                </a:solidFill>
                <a:latin typeface="Roboto"/>
                <a:ea typeface="Roboto"/>
                <a:cs typeface="Roboto"/>
                <a:sym typeface="Roboto"/>
              </a:rPr>
              <a:t>API Resource 3</a:t>
            </a:r>
            <a:endParaRPr sz="1000">
              <a:solidFill>
                <a:schemeClr val="accent2"/>
              </a:solidFill>
              <a:latin typeface="Roboto"/>
              <a:ea typeface="Roboto"/>
              <a:cs typeface="Roboto"/>
              <a:sym typeface="Roboto"/>
            </a:endParaRPr>
          </a:p>
        </p:txBody>
      </p:sp>
      <p:sp>
        <p:nvSpPr>
          <p:cNvPr id="338" name="Google Shape;338;p45"/>
          <p:cNvSpPr/>
          <p:nvPr/>
        </p:nvSpPr>
        <p:spPr>
          <a:xfrm>
            <a:off x="7657325" y="1795306"/>
            <a:ext cx="1248000" cy="748800"/>
          </a:xfrm>
          <a:prstGeom prst="roundRect">
            <a:avLst>
              <a:gd fmla="val 16667" name="adj"/>
            </a:avLst>
          </a:prstGeom>
          <a:solidFill>
            <a:srgbClr val="57BB8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Product A</a:t>
            </a:r>
            <a:endParaRPr>
              <a:latin typeface="Roboto"/>
              <a:ea typeface="Roboto"/>
              <a:cs typeface="Roboto"/>
              <a:sym typeface="Roboto"/>
            </a:endParaRPr>
          </a:p>
        </p:txBody>
      </p:sp>
      <p:sp>
        <p:nvSpPr>
          <p:cNvPr id="339" name="Google Shape;339;p45"/>
          <p:cNvSpPr/>
          <p:nvPr/>
        </p:nvSpPr>
        <p:spPr>
          <a:xfrm>
            <a:off x="7060925" y="2071631"/>
            <a:ext cx="477000" cy="19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latin typeface="Roboto"/>
              <a:ea typeface="Roboto"/>
              <a:cs typeface="Roboto"/>
              <a:sym typeface="Roboto"/>
            </a:endParaRPr>
          </a:p>
        </p:txBody>
      </p:sp>
      <p:sp>
        <p:nvSpPr>
          <p:cNvPr id="340" name="Google Shape;340;p45"/>
          <p:cNvSpPr/>
          <p:nvPr/>
        </p:nvSpPr>
        <p:spPr>
          <a:xfrm>
            <a:off x="5295038" y="2919400"/>
            <a:ext cx="1461900" cy="1328100"/>
          </a:xfrm>
          <a:prstGeom prst="roundRect">
            <a:avLst>
              <a:gd fmla="val 16667" name="adj"/>
            </a:avLst>
          </a:prstGeom>
          <a:solidFill>
            <a:srgbClr val="D9D9D9"/>
          </a:solidFill>
          <a:ln cap="flat" cmpd="sng" w="9525">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accent2"/>
                </a:solidFill>
                <a:latin typeface="Roboto"/>
                <a:ea typeface="Roboto"/>
                <a:cs typeface="Roboto"/>
                <a:sym typeface="Roboto"/>
              </a:rPr>
              <a:t>Dev Team B</a:t>
            </a:r>
            <a:endParaRPr sz="1000">
              <a:latin typeface="Roboto"/>
              <a:ea typeface="Roboto"/>
              <a:cs typeface="Roboto"/>
              <a:sym typeface="Roboto"/>
            </a:endParaRPr>
          </a:p>
        </p:txBody>
      </p:sp>
      <p:sp>
        <p:nvSpPr>
          <p:cNvPr id="341" name="Google Shape;341;p45"/>
          <p:cNvSpPr/>
          <p:nvPr/>
        </p:nvSpPr>
        <p:spPr>
          <a:xfrm>
            <a:off x="5410913" y="3374000"/>
            <a:ext cx="1248000" cy="748800"/>
          </a:xfrm>
          <a:prstGeom prst="roundRect">
            <a:avLst>
              <a:gd fmla="val 16667" name="adj"/>
            </a:avLst>
          </a:prstGeom>
          <a:solidFill>
            <a:srgbClr val="FFCC5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API Resource 4</a:t>
            </a:r>
            <a:endParaRPr sz="1000">
              <a:latin typeface="Roboto"/>
              <a:ea typeface="Roboto"/>
              <a:cs typeface="Roboto"/>
              <a:sym typeface="Roboto"/>
            </a:endParaRPr>
          </a:p>
          <a:p>
            <a:pPr indent="0" lvl="0" marL="0" rtl="0" algn="ctr">
              <a:spcBef>
                <a:spcPts val="0"/>
              </a:spcBef>
              <a:spcAft>
                <a:spcPts val="0"/>
              </a:spcAft>
              <a:buNone/>
            </a:pPr>
            <a:r>
              <a:rPr lang="en" sz="1000">
                <a:solidFill>
                  <a:schemeClr val="accent2"/>
                </a:solidFill>
                <a:latin typeface="Roboto"/>
                <a:ea typeface="Roboto"/>
                <a:cs typeface="Roboto"/>
                <a:sym typeface="Roboto"/>
              </a:rPr>
              <a:t>API Resource 5</a:t>
            </a:r>
            <a:endParaRPr sz="1000">
              <a:solidFill>
                <a:schemeClr val="accent2"/>
              </a:solidFill>
              <a:latin typeface="Roboto"/>
              <a:ea typeface="Roboto"/>
              <a:cs typeface="Roboto"/>
              <a:sym typeface="Roboto"/>
            </a:endParaRPr>
          </a:p>
          <a:p>
            <a:pPr indent="0" lvl="0" marL="0" rtl="0" algn="ctr">
              <a:spcBef>
                <a:spcPts val="0"/>
              </a:spcBef>
              <a:spcAft>
                <a:spcPts val="0"/>
              </a:spcAft>
              <a:buNone/>
            </a:pPr>
            <a:r>
              <a:rPr lang="en" sz="1000">
                <a:solidFill>
                  <a:schemeClr val="accent2"/>
                </a:solidFill>
                <a:latin typeface="Roboto"/>
                <a:ea typeface="Roboto"/>
                <a:cs typeface="Roboto"/>
                <a:sym typeface="Roboto"/>
              </a:rPr>
              <a:t>API Resource 6</a:t>
            </a:r>
            <a:endParaRPr sz="1000">
              <a:solidFill>
                <a:schemeClr val="accent2"/>
              </a:solidFill>
              <a:latin typeface="Roboto"/>
              <a:ea typeface="Roboto"/>
              <a:cs typeface="Roboto"/>
              <a:sym typeface="Roboto"/>
            </a:endParaRPr>
          </a:p>
        </p:txBody>
      </p:sp>
      <p:sp>
        <p:nvSpPr>
          <p:cNvPr id="342" name="Google Shape;342;p45"/>
          <p:cNvSpPr/>
          <p:nvPr/>
        </p:nvSpPr>
        <p:spPr>
          <a:xfrm>
            <a:off x="7657313" y="3374000"/>
            <a:ext cx="1248000" cy="748800"/>
          </a:xfrm>
          <a:prstGeom prst="roundRect">
            <a:avLst>
              <a:gd fmla="val 16667" name="adj"/>
            </a:avLst>
          </a:prstGeom>
          <a:solidFill>
            <a:srgbClr val="57BB8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Product B</a:t>
            </a:r>
            <a:endParaRPr>
              <a:latin typeface="Roboto"/>
              <a:ea typeface="Roboto"/>
              <a:cs typeface="Roboto"/>
              <a:sym typeface="Roboto"/>
            </a:endParaRPr>
          </a:p>
        </p:txBody>
      </p:sp>
      <p:sp>
        <p:nvSpPr>
          <p:cNvPr id="343" name="Google Shape;343;p45"/>
          <p:cNvSpPr/>
          <p:nvPr/>
        </p:nvSpPr>
        <p:spPr>
          <a:xfrm>
            <a:off x="7060913" y="3650325"/>
            <a:ext cx="477000" cy="19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46"/>
          <p:cNvSpPr/>
          <p:nvPr/>
        </p:nvSpPr>
        <p:spPr>
          <a:xfrm>
            <a:off x="5295050" y="1340706"/>
            <a:ext cx="1461900" cy="1328100"/>
          </a:xfrm>
          <a:prstGeom prst="roundRect">
            <a:avLst>
              <a:gd fmla="val 16667" name="adj"/>
            </a:avLst>
          </a:prstGeom>
          <a:solidFill>
            <a:srgbClr val="D9D9D9"/>
          </a:solidFill>
          <a:ln cap="flat" cmpd="sng" w="9525">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algn="ctr">
              <a:spcBef>
                <a:spcPts val="0"/>
              </a:spcBef>
              <a:spcAft>
                <a:spcPts val="0"/>
              </a:spcAft>
              <a:buNone/>
            </a:pPr>
            <a:r>
              <a:rPr lang="en" sz="1000">
                <a:latin typeface="Roboto"/>
                <a:ea typeface="Roboto"/>
                <a:cs typeface="Roboto"/>
                <a:sym typeface="Roboto"/>
              </a:rPr>
              <a:t>Bronze Service Plan</a:t>
            </a:r>
            <a:endParaRPr sz="1000">
              <a:latin typeface="Roboto"/>
              <a:ea typeface="Roboto"/>
              <a:cs typeface="Roboto"/>
              <a:sym typeface="Roboto"/>
            </a:endParaRPr>
          </a:p>
        </p:txBody>
      </p:sp>
      <p:grpSp>
        <p:nvGrpSpPr>
          <p:cNvPr id="349" name="Google Shape;349;p46"/>
          <p:cNvGrpSpPr/>
          <p:nvPr/>
        </p:nvGrpSpPr>
        <p:grpSpPr>
          <a:xfrm>
            <a:off x="-3" y="0"/>
            <a:ext cx="9096551" cy="5143505"/>
            <a:chOff x="-3" y="0"/>
            <a:chExt cx="9096551" cy="5143505"/>
          </a:xfrm>
        </p:grpSpPr>
        <p:sp>
          <p:nvSpPr>
            <p:cNvPr id="350" name="Google Shape;350;p46"/>
            <p:cNvSpPr/>
            <p:nvPr/>
          </p:nvSpPr>
          <p:spPr>
            <a:xfrm>
              <a:off x="0" y="0"/>
              <a:ext cx="5321150" cy="5143500"/>
            </a:xfrm>
            <a:custGeom>
              <a:rect b="b" l="l" r="r" t="t"/>
              <a:pathLst>
                <a:path extrusionOk="0" h="205740" w="212846">
                  <a:moveTo>
                    <a:pt x="212846" y="0"/>
                  </a:moveTo>
                  <a:lnTo>
                    <a:pt x="0" y="0"/>
                  </a:lnTo>
                  <a:lnTo>
                    <a:pt x="0" y="205740"/>
                  </a:lnTo>
                  <a:lnTo>
                    <a:pt x="153094" y="205740"/>
                  </a:lnTo>
                  <a:close/>
                </a:path>
              </a:pathLst>
            </a:custGeom>
            <a:solidFill>
              <a:srgbClr val="EBEBEB"/>
            </a:solidFill>
            <a:ln>
              <a:noFill/>
            </a:ln>
          </p:spPr>
        </p:sp>
        <p:grpSp>
          <p:nvGrpSpPr>
            <p:cNvPr id="351" name="Google Shape;351;p46"/>
            <p:cNvGrpSpPr/>
            <p:nvPr/>
          </p:nvGrpSpPr>
          <p:grpSpPr>
            <a:xfrm>
              <a:off x="-3" y="4529830"/>
              <a:ext cx="5098103" cy="613675"/>
              <a:chOff x="-3" y="4529830"/>
              <a:chExt cx="5098103" cy="613675"/>
            </a:xfrm>
          </p:grpSpPr>
          <p:sp>
            <p:nvSpPr>
              <p:cNvPr id="352" name="Google Shape;352;p46"/>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353" name="Google Shape;353;p46"/>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354" name="Google Shape;354;p46"/>
            <p:cNvPicPr preferRelativeResize="0"/>
            <p:nvPr/>
          </p:nvPicPr>
          <p:blipFill>
            <a:blip r:embed="rId3">
              <a:alphaModFix/>
            </a:blip>
            <a:stretch>
              <a:fillRect/>
            </a:stretch>
          </p:blipFill>
          <p:spPr>
            <a:xfrm>
              <a:off x="319075" y="4839867"/>
              <a:ext cx="966701" cy="172300"/>
            </a:xfrm>
            <a:prstGeom prst="rect">
              <a:avLst/>
            </a:prstGeom>
            <a:noFill/>
            <a:ln>
              <a:noFill/>
            </a:ln>
          </p:spPr>
        </p:pic>
        <p:sp>
          <p:nvSpPr>
            <p:cNvPr id="355" name="Google Shape;355;p46"/>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grpSp>
      <p:sp>
        <p:nvSpPr>
          <p:cNvPr id="356" name="Google Shape;356;p46"/>
          <p:cNvSpPr txBox="1"/>
          <p:nvPr/>
        </p:nvSpPr>
        <p:spPr>
          <a:xfrm>
            <a:off x="160000" y="484925"/>
            <a:ext cx="4493100" cy="4528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600">
                <a:solidFill>
                  <a:srgbClr val="666666"/>
                </a:solidFill>
                <a:latin typeface="Roboto"/>
                <a:ea typeface="Roboto"/>
                <a:cs typeface="Roboto"/>
                <a:sym typeface="Roboto"/>
              </a:rPr>
              <a:t>Service plan model</a:t>
            </a:r>
            <a:endParaRPr sz="2600">
              <a:solidFill>
                <a:srgbClr val="666666"/>
              </a:solidFill>
              <a:latin typeface="Roboto"/>
              <a:ea typeface="Roboto"/>
              <a:cs typeface="Roboto"/>
              <a:sym typeface="Roboto"/>
            </a:endParaRPr>
          </a:p>
          <a:p>
            <a:pPr indent="0" lvl="0" marL="0" rtl="0">
              <a:lnSpc>
                <a:spcPct val="115000"/>
              </a:lnSpc>
              <a:spcBef>
                <a:spcPts val="0"/>
              </a:spcBef>
              <a:spcAft>
                <a:spcPts val="0"/>
              </a:spcAft>
              <a:buNone/>
            </a:pPr>
            <a:r>
              <a:t/>
            </a:r>
            <a:endParaRPr sz="1200">
              <a:solidFill>
                <a:srgbClr val="666666"/>
              </a:solidFill>
              <a:latin typeface="Roboto"/>
              <a:ea typeface="Roboto"/>
              <a:cs typeface="Roboto"/>
              <a:sym typeface="Roboto"/>
            </a:endParaRPr>
          </a:p>
          <a:p>
            <a:pPr indent="0" lvl="0" marL="0" rtl="0">
              <a:lnSpc>
                <a:spcPct val="115000"/>
              </a:lnSpc>
              <a:spcBef>
                <a:spcPts val="1800"/>
              </a:spcBef>
              <a:spcAft>
                <a:spcPts val="1400"/>
              </a:spcAft>
              <a:buNone/>
            </a:pPr>
            <a:r>
              <a:rPr lang="en">
                <a:solidFill>
                  <a:schemeClr val="accent1"/>
                </a:solidFill>
                <a:latin typeface="Roboto"/>
                <a:ea typeface="Roboto"/>
                <a:cs typeface="Roboto"/>
                <a:sym typeface="Roboto"/>
              </a:rPr>
              <a:t>The service plan model is product strategy that groups API Resources in a product based on a business model defined by different service levels e.g. Bronze, Silver, and Gold</a:t>
            </a:r>
            <a:endParaRPr>
              <a:solidFill>
                <a:srgbClr val="666666"/>
              </a:solidFill>
              <a:latin typeface="Roboto"/>
              <a:ea typeface="Roboto"/>
              <a:cs typeface="Roboto"/>
              <a:sym typeface="Roboto"/>
            </a:endParaRPr>
          </a:p>
        </p:txBody>
      </p:sp>
      <p:sp>
        <p:nvSpPr>
          <p:cNvPr id="357" name="Google Shape;357;p46"/>
          <p:cNvSpPr/>
          <p:nvPr/>
        </p:nvSpPr>
        <p:spPr>
          <a:xfrm>
            <a:off x="5410925" y="1795306"/>
            <a:ext cx="1248000" cy="748800"/>
          </a:xfrm>
          <a:prstGeom prst="roundRect">
            <a:avLst>
              <a:gd fmla="val 16667" name="adj"/>
            </a:avLst>
          </a:prstGeom>
          <a:solidFill>
            <a:srgbClr val="FFCC5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API Resource 1</a:t>
            </a:r>
            <a:endParaRPr sz="1000">
              <a:latin typeface="Roboto"/>
              <a:ea typeface="Roboto"/>
              <a:cs typeface="Roboto"/>
              <a:sym typeface="Roboto"/>
            </a:endParaRPr>
          </a:p>
          <a:p>
            <a:pPr indent="0" lvl="0" marL="0" rtl="0" algn="ctr">
              <a:spcBef>
                <a:spcPts val="0"/>
              </a:spcBef>
              <a:spcAft>
                <a:spcPts val="0"/>
              </a:spcAft>
              <a:buClr>
                <a:schemeClr val="accent2"/>
              </a:buClr>
              <a:buSzPts val="1100"/>
              <a:buFont typeface="Arial"/>
              <a:buNone/>
            </a:pPr>
            <a:r>
              <a:rPr lang="en" sz="1000">
                <a:solidFill>
                  <a:schemeClr val="accent2"/>
                </a:solidFill>
                <a:latin typeface="Roboto"/>
                <a:ea typeface="Roboto"/>
                <a:cs typeface="Roboto"/>
                <a:sym typeface="Roboto"/>
              </a:rPr>
              <a:t>API Resource 2</a:t>
            </a:r>
            <a:endParaRPr sz="1000">
              <a:latin typeface="Roboto"/>
              <a:ea typeface="Roboto"/>
              <a:cs typeface="Roboto"/>
              <a:sym typeface="Roboto"/>
            </a:endParaRPr>
          </a:p>
        </p:txBody>
      </p:sp>
      <p:sp>
        <p:nvSpPr>
          <p:cNvPr id="358" name="Google Shape;358;p46"/>
          <p:cNvSpPr/>
          <p:nvPr/>
        </p:nvSpPr>
        <p:spPr>
          <a:xfrm>
            <a:off x="7657325" y="1795306"/>
            <a:ext cx="1248000" cy="748800"/>
          </a:xfrm>
          <a:prstGeom prst="roundRect">
            <a:avLst>
              <a:gd fmla="val 16667" name="adj"/>
            </a:avLst>
          </a:prstGeom>
          <a:solidFill>
            <a:srgbClr val="57BB8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Product A</a:t>
            </a:r>
            <a:endParaRPr>
              <a:latin typeface="Roboto"/>
              <a:ea typeface="Roboto"/>
              <a:cs typeface="Roboto"/>
              <a:sym typeface="Roboto"/>
            </a:endParaRPr>
          </a:p>
        </p:txBody>
      </p:sp>
      <p:sp>
        <p:nvSpPr>
          <p:cNvPr id="359" name="Google Shape;359;p46"/>
          <p:cNvSpPr/>
          <p:nvPr/>
        </p:nvSpPr>
        <p:spPr>
          <a:xfrm>
            <a:off x="6908525" y="2071631"/>
            <a:ext cx="477000" cy="19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latin typeface="Roboto"/>
              <a:ea typeface="Roboto"/>
              <a:cs typeface="Roboto"/>
              <a:sym typeface="Roboto"/>
            </a:endParaRPr>
          </a:p>
        </p:txBody>
      </p:sp>
      <p:sp>
        <p:nvSpPr>
          <p:cNvPr id="360" name="Google Shape;360;p46"/>
          <p:cNvSpPr/>
          <p:nvPr/>
        </p:nvSpPr>
        <p:spPr>
          <a:xfrm>
            <a:off x="5295038" y="2919400"/>
            <a:ext cx="1461900" cy="1328100"/>
          </a:xfrm>
          <a:prstGeom prst="roundRect">
            <a:avLst>
              <a:gd fmla="val 16667" name="adj"/>
            </a:avLst>
          </a:prstGeom>
          <a:solidFill>
            <a:srgbClr val="D9D9D9"/>
          </a:solidFill>
          <a:ln cap="flat" cmpd="sng" w="9525">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Gold</a:t>
            </a:r>
            <a:r>
              <a:rPr lang="en" sz="1000">
                <a:latin typeface="Roboto"/>
                <a:ea typeface="Roboto"/>
                <a:cs typeface="Roboto"/>
                <a:sym typeface="Roboto"/>
              </a:rPr>
              <a:t> Service Plan</a:t>
            </a:r>
            <a:endParaRPr sz="1000">
              <a:latin typeface="Roboto"/>
              <a:ea typeface="Roboto"/>
              <a:cs typeface="Roboto"/>
              <a:sym typeface="Roboto"/>
            </a:endParaRPr>
          </a:p>
        </p:txBody>
      </p:sp>
      <p:sp>
        <p:nvSpPr>
          <p:cNvPr id="361" name="Google Shape;361;p46"/>
          <p:cNvSpPr/>
          <p:nvPr/>
        </p:nvSpPr>
        <p:spPr>
          <a:xfrm>
            <a:off x="5410913" y="3374000"/>
            <a:ext cx="1248000" cy="748800"/>
          </a:xfrm>
          <a:prstGeom prst="roundRect">
            <a:avLst>
              <a:gd fmla="val 16667" name="adj"/>
            </a:avLst>
          </a:prstGeom>
          <a:solidFill>
            <a:srgbClr val="FFCC5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API Resource 1</a:t>
            </a:r>
            <a:endParaRPr sz="1000">
              <a:latin typeface="Roboto"/>
              <a:ea typeface="Roboto"/>
              <a:cs typeface="Roboto"/>
              <a:sym typeface="Roboto"/>
            </a:endParaRPr>
          </a:p>
          <a:p>
            <a:pPr indent="0" lvl="0" marL="0" rtl="0" algn="ctr">
              <a:spcBef>
                <a:spcPts val="0"/>
              </a:spcBef>
              <a:spcAft>
                <a:spcPts val="0"/>
              </a:spcAft>
              <a:buNone/>
            </a:pPr>
            <a:r>
              <a:rPr lang="en" sz="1000">
                <a:solidFill>
                  <a:schemeClr val="accent2"/>
                </a:solidFill>
                <a:latin typeface="Roboto"/>
                <a:ea typeface="Roboto"/>
                <a:cs typeface="Roboto"/>
                <a:sym typeface="Roboto"/>
              </a:rPr>
              <a:t>API Resource 2</a:t>
            </a:r>
            <a:endParaRPr sz="1000">
              <a:solidFill>
                <a:schemeClr val="accent2"/>
              </a:solidFill>
              <a:latin typeface="Roboto"/>
              <a:ea typeface="Roboto"/>
              <a:cs typeface="Roboto"/>
              <a:sym typeface="Roboto"/>
            </a:endParaRPr>
          </a:p>
          <a:p>
            <a:pPr indent="0" lvl="0" marL="0" rtl="0" algn="ctr">
              <a:spcBef>
                <a:spcPts val="0"/>
              </a:spcBef>
              <a:spcAft>
                <a:spcPts val="0"/>
              </a:spcAft>
              <a:buNone/>
            </a:pPr>
            <a:r>
              <a:rPr lang="en" sz="1000">
                <a:solidFill>
                  <a:schemeClr val="accent2"/>
                </a:solidFill>
                <a:latin typeface="Roboto"/>
                <a:ea typeface="Roboto"/>
                <a:cs typeface="Roboto"/>
                <a:sym typeface="Roboto"/>
              </a:rPr>
              <a:t>API Resource 3</a:t>
            </a:r>
            <a:endParaRPr sz="1000">
              <a:solidFill>
                <a:schemeClr val="accent2"/>
              </a:solidFill>
              <a:latin typeface="Roboto"/>
              <a:ea typeface="Roboto"/>
              <a:cs typeface="Roboto"/>
              <a:sym typeface="Roboto"/>
            </a:endParaRPr>
          </a:p>
          <a:p>
            <a:pPr indent="0" lvl="0" marL="0" rtl="0" algn="ctr">
              <a:spcBef>
                <a:spcPts val="0"/>
              </a:spcBef>
              <a:spcAft>
                <a:spcPts val="0"/>
              </a:spcAft>
              <a:buNone/>
            </a:pPr>
            <a:r>
              <a:rPr lang="en" sz="1000">
                <a:solidFill>
                  <a:schemeClr val="accent2"/>
                </a:solidFill>
                <a:latin typeface="Roboto"/>
                <a:ea typeface="Roboto"/>
                <a:cs typeface="Roboto"/>
                <a:sym typeface="Roboto"/>
              </a:rPr>
              <a:t>API Resource 4</a:t>
            </a:r>
            <a:endParaRPr sz="1000">
              <a:solidFill>
                <a:schemeClr val="accent2"/>
              </a:solidFill>
              <a:latin typeface="Roboto"/>
              <a:ea typeface="Roboto"/>
              <a:cs typeface="Roboto"/>
              <a:sym typeface="Roboto"/>
            </a:endParaRPr>
          </a:p>
        </p:txBody>
      </p:sp>
      <p:sp>
        <p:nvSpPr>
          <p:cNvPr id="362" name="Google Shape;362;p46"/>
          <p:cNvSpPr/>
          <p:nvPr/>
        </p:nvSpPr>
        <p:spPr>
          <a:xfrm>
            <a:off x="7657313" y="3374000"/>
            <a:ext cx="1248000" cy="748800"/>
          </a:xfrm>
          <a:prstGeom prst="roundRect">
            <a:avLst>
              <a:gd fmla="val 16667" name="adj"/>
            </a:avLst>
          </a:prstGeom>
          <a:solidFill>
            <a:srgbClr val="57BB8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Product B</a:t>
            </a:r>
            <a:endParaRPr>
              <a:latin typeface="Roboto"/>
              <a:ea typeface="Roboto"/>
              <a:cs typeface="Roboto"/>
              <a:sym typeface="Roboto"/>
            </a:endParaRPr>
          </a:p>
        </p:txBody>
      </p:sp>
      <p:sp>
        <p:nvSpPr>
          <p:cNvPr id="363" name="Google Shape;363;p46"/>
          <p:cNvSpPr/>
          <p:nvPr/>
        </p:nvSpPr>
        <p:spPr>
          <a:xfrm>
            <a:off x="6908513" y="3650325"/>
            <a:ext cx="477000" cy="19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285F4"/>
        </a:solidFill>
      </p:bgPr>
    </p:bg>
    <p:spTree>
      <p:nvGrpSpPr>
        <p:cNvPr id="367" name="Shape 367"/>
        <p:cNvGrpSpPr/>
        <p:nvPr/>
      </p:nvGrpSpPr>
      <p:grpSpPr>
        <a:xfrm>
          <a:off x="0" y="0"/>
          <a:ext cx="0" cy="0"/>
          <a:chOff x="0" y="0"/>
          <a:chExt cx="0" cy="0"/>
        </a:xfrm>
      </p:grpSpPr>
      <p:sp>
        <p:nvSpPr>
          <p:cNvPr id="368" name="Google Shape;368;p47"/>
          <p:cNvSpPr txBox="1"/>
          <p:nvPr/>
        </p:nvSpPr>
        <p:spPr>
          <a:xfrm>
            <a:off x="0" y="1878200"/>
            <a:ext cx="9144000" cy="11022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SzPts val="1100"/>
              <a:buNone/>
            </a:pPr>
            <a:r>
              <a:rPr lang="en" sz="6000">
                <a:solidFill>
                  <a:srgbClr val="F2F2F2"/>
                </a:solidFill>
                <a:latin typeface="Roboto"/>
                <a:ea typeface="Roboto"/>
                <a:cs typeface="Roboto"/>
                <a:sym typeface="Roboto"/>
              </a:rPr>
              <a:t>THANK YOU</a:t>
            </a:r>
            <a:endParaRPr sz="6000">
              <a:solidFill>
                <a:srgbClr val="F2F2F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lobal Master">
  <a:themeElements>
    <a:clrScheme name="Simple Light">
      <a:dk1>
        <a:srgbClr val="212121"/>
      </a:dk1>
      <a:lt1>
        <a:srgbClr val="FFFFFF"/>
      </a:lt1>
      <a:dk2>
        <a:srgbClr val="757575"/>
      </a:dk2>
      <a:lt2>
        <a:srgbClr val="EEEEEE"/>
      </a:lt2>
      <a:accent1>
        <a:srgbClr val="595959"/>
      </a:accent1>
      <a:accent2>
        <a:srgbClr val="000000"/>
      </a:accent2>
      <a:accent3>
        <a:srgbClr val="78909C"/>
      </a:accent3>
      <a:accent4>
        <a:srgbClr val="FF49E8"/>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