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79bae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179bae21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877049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</a:rPr>
              <a:t>Create a simple proxy with a product, application and a developer.  Add an api key validation policy show how proxy and resource path restrictions work.</a:t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28770490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877049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</a:rPr>
              <a:t>Create a simple proxy with a product, application and a developer.  Add an api key validation policy show how proxy and resource path restrictions work.</a:t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28770490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877049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</a:rPr>
              <a:t>Create a simple proxy with a product, application and a developer.  Add an api key validation policy show how proxy and resource path restrictions work.</a:t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28770490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Your first API Product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Wherein 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2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create our first API Product, 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create our first Developer, 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create our first App, 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77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Which we will use to provide initial access control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Developer, Product, and App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3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Menu under "Publish"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0690" lvl="0" marL="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Build your first Product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0690" lvl="1" marL="9715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("Product | [+ Product]")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0" marL="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Add yourself as a developer 	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1" marL="9715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("Developers | [+ Developer]")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0690" lvl="0" marL="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Add your first App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0690" lvl="1" marL="9715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("Developer App | [+ Developer App]")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Publish developers, products, apps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9375"/>
            <a:ext cx="8839201" cy="23457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4"/>
          <p:cNvSpPr txBox="1"/>
          <p:nvPr/>
        </p:nvSpPr>
        <p:spPr>
          <a:xfrm>
            <a:off x="332400" y="966750"/>
            <a:ext cx="6690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0690" lvl="0" marL="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Click on +API </a:t>
            </a: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Product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Publish developers, products, apps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55"/>
          <p:cNvSpPr txBox="1"/>
          <p:nvPr/>
        </p:nvSpPr>
        <p:spPr>
          <a:xfrm>
            <a:off x="332400" y="966750"/>
            <a:ext cx="6690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0690" lvl="0" marL="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Click on +Developer</a:t>
            </a:r>
            <a:endParaRPr/>
          </a:p>
        </p:txBody>
      </p:sp>
      <p:pic>
        <p:nvPicPr>
          <p:cNvPr id="392" name="Google Shape;3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050"/>
            <a:ext cx="8839198" cy="221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Publish developers, products, apps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6"/>
          <p:cNvSpPr txBox="1"/>
          <p:nvPr/>
        </p:nvSpPr>
        <p:spPr>
          <a:xfrm>
            <a:off x="332400" y="966750"/>
            <a:ext cx="6690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0690" lvl="0" marL="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Click on +App</a:t>
            </a:r>
            <a:endParaRPr/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050"/>
            <a:ext cx="8839198" cy="234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