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22" Type="http://schemas.openxmlformats.org/officeDocument/2006/relationships/font" Target="fonts/RobotoLight-italic.fntdata"/><Relationship Id="rId21" Type="http://schemas.openxmlformats.org/officeDocument/2006/relationships/font" Target="fonts/RobotoLight-bold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79bae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179bae2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3b3a24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f3b3a24f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1a949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21a9498c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Secure your API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secure our Retail Proxy using our new Retail API Product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By adding verification of our API (Consumer) Key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Verify API Key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3"/>
          <p:cNvSpPr txBox="1"/>
          <p:nvPr>
            <p:ph idx="4294967295" type="body"/>
          </p:nvPr>
        </p:nvSpPr>
        <p:spPr>
          <a:xfrm>
            <a:off x="381000" y="814625"/>
            <a:ext cx="83820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66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Developer Apps Details Page, find your APIKEY: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528"/>
            <a:ext cx="9144000" cy="340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Verify API Key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4"/>
          <p:cNvSpPr txBox="1"/>
          <p:nvPr>
            <p:ph idx="4294967295" type="body"/>
          </p:nvPr>
        </p:nvSpPr>
        <p:spPr>
          <a:xfrm>
            <a:off x="381000" y="814625"/>
            <a:ext cx="83820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66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VerifyAPIKey policy to your proxy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86" name="Google Shape;3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662"/>
            <a:ext cx="9143999" cy="33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55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6687" lvl="0" marL="230187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to your test URL: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	"?apikey=&lt;yourapikeyfromyourdeveloperappgoeshere&gt;"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== "Consumer Key" == "Client ID" == "Application Key" == …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