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7E1588-D23A-46BE-B829-AB266ED7564D}">
  <a:tblStyle styleId="{4E7E1588-D23A-46BE-B829-AB266ED756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ae23c2dc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ae23c2dc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bf30a03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bf30a03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09f398c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09f398ca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09f398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a flow hook, a shared flow can be attached and executed at the same point for </a:t>
            </a: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API proxies deployed to an environment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way , common boilerplate processing can be achieved without modifying the API proxy logic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common logic in the shared flow can be modified without impacting the API proxy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Administrator privileges are needed to create flow hooks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is since shared flows attached via a flow hook impacts all API proxies in that environment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 hook attachment points: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Pre-proxy Request - logic executes before the proxy endpoint request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Pre-target Request - logic executes before the target endpoint request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Post-target Response - logic executes right after target response is received from the backend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Post-proxy Response - logic executes right after proxy endpoint and just before response is sent back to the client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Only one shared flow can be attached to a flow hook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same shared flow can be attached to more than one flow hook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09f398ca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c913eb3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c913eb34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bf30a03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bf30a03f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ae23c2dc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ae23c2dc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Advanced Bootcamp 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Shared Flows / Flow Hooks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Flows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2"/>
          <p:cNvSpPr txBox="1"/>
          <p:nvPr/>
        </p:nvSpPr>
        <p:spPr>
          <a:xfrm>
            <a:off x="228600" y="635500"/>
            <a:ext cx="86586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a shared flow?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Collection of policies and resources that can be re-used across API proxies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also be used by other shared flows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shared flow 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Does not have an endpoint and cannot be invoked directly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It can only be used by an API proxy (or other shared flow) that is in the same organization, and deployed to the same environment as itself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flows help code reuse and management, code consistency, shorten development time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be used for common operational flows such as authentication, logging, etc.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Two ways to invoke a shared flow from an API proxy: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the Flow Callout policy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a Flow hook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Developing a </a:t>
            </a: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Flow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53"/>
          <p:cNvSpPr txBox="1"/>
          <p:nvPr/>
        </p:nvSpPr>
        <p:spPr>
          <a:xfrm>
            <a:off x="228600" y="884500"/>
            <a:ext cx="5439600" cy="4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Steps to develop a shared flow: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Determine what type of policies will make up the shared flow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 the flow , policies and resources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Optionally wrap the policies with conditions if needed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Deploy the shared flow to the environment before the API proxies (or other shared flows) that use it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Deploying a shared flow is the same as deploying an API proxy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53"/>
          <p:cNvSpPr/>
          <p:nvPr/>
        </p:nvSpPr>
        <p:spPr>
          <a:xfrm>
            <a:off x="2067450" y="2797800"/>
            <a:ext cx="3222000" cy="19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3"/>
          <p:cNvSpPr txBox="1"/>
          <p:nvPr/>
        </p:nvSpPr>
        <p:spPr>
          <a:xfrm>
            <a:off x="2143875" y="2774250"/>
            <a:ext cx="3556500" cy="19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&lt;SharedFlow name="Basic_Security_Template"&gt;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&lt;Step&gt;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&lt;Name&gt;Verify-API-Key-1&lt;/Name&gt;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&lt;/Step&gt;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&lt;Step&gt;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&lt;Name&gt;Spike-Arrest-1&lt;/Name&gt;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&lt;/Step&gt;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&lt;Step&gt;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&lt;Name&gt;Quota-1&lt;/Name&gt;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&lt;/Step&gt;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&lt;/SharedFlow&gt;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1" name="Google Shape;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450" y="272325"/>
            <a:ext cx="3116000" cy="40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 Callout Policy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54"/>
          <p:cNvSpPr txBox="1"/>
          <p:nvPr/>
        </p:nvSpPr>
        <p:spPr>
          <a:xfrm>
            <a:off x="228600" y="884500"/>
            <a:ext cx="87975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Add a FlowCallout policy to the API proxy (or shared flow) that will consume the shared flow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FlowCallout policy can be attached in Proxy or Target endpoints in request/response flows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References the shared flow using the </a:t>
            </a:r>
            <a:r>
              <a:rPr i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SharedFlowBundle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xml element in the policy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test the shared flow, deploy the consuming API proxy (or shared flow) to the environment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54"/>
          <p:cNvSpPr/>
          <p:nvPr/>
        </p:nvSpPr>
        <p:spPr>
          <a:xfrm>
            <a:off x="697900" y="2275375"/>
            <a:ext cx="7007700" cy="17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4"/>
          <p:cNvSpPr txBox="1"/>
          <p:nvPr/>
        </p:nvSpPr>
        <p:spPr>
          <a:xfrm>
            <a:off x="697900" y="2351850"/>
            <a:ext cx="75048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&lt;FlowCallout async="false" continueOnError="false" enabled="true" name="Flow-Callout-1"&gt;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&lt;DisplayName&gt;Flow Callout-1&lt;/DisplayName&gt;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&lt;FaultRules/&gt;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&lt;Properties/&gt;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&lt;SharedFlowBundle&gt;Basic_Security_Template&lt;/SharedFlowBundle&gt;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&lt;/FlowCallout&gt;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 Hooks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625" y="845400"/>
            <a:ext cx="5573727" cy="3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5"/>
          <p:cNvSpPr txBox="1"/>
          <p:nvPr/>
        </p:nvSpPr>
        <p:spPr>
          <a:xfrm>
            <a:off x="228600" y="1265500"/>
            <a:ext cx="30315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a flow hook, a shared flow can be attached and executed at the same point for </a:t>
            </a: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API proxies deployed to an environment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Administrator privileges are needed to create flow hooks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Only </a:t>
            </a: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shared flow can be attached to a flow hook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same shared flow can be attached to more than one flow hook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 Hooks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02" name="Google Shape;402;p56"/>
          <p:cNvGraphicFramePr/>
          <p:nvPr/>
        </p:nvGraphicFramePr>
        <p:xfrm>
          <a:off x="495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{4E7E1588-D23A-46BE-B829-AB266ED7564D}</a:tableStyleId>
              </a:tblPr>
              <a:tblGrid>
                <a:gridCol w="2520050"/>
                <a:gridCol w="4718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Flow Hook Location</a:t>
                      </a:r>
                      <a:endParaRPr b="1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Pre-proxy Flow Hook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BEFORE a proxy endpoint executes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Pre-target Flow Hook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BEFORE a target endpoint executes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Post-target Flow Hook	 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AFTER the target response executes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Post-proxy Flow Hook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AFTER the proxy endpoint and right before the response is sent out to the client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Attach a shared flow to a flow hook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57"/>
          <p:cNvSpPr txBox="1"/>
          <p:nvPr/>
        </p:nvSpPr>
        <p:spPr>
          <a:xfrm>
            <a:off x="228600" y="884500"/>
            <a:ext cx="8658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Attach shared flows to flow hook in the </a:t>
            </a: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Admin &gt; Environment </a:t>
            </a: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Identify the attachment point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Select the shared flow from the drop-down list (list shows deployed flows from the selected </a:t>
            </a:r>
            <a:r>
              <a:rPr i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Save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" name="Google Shape;4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125" y="1822750"/>
            <a:ext cx="7261475" cy="288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