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e1f379f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e1f379f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e1f379f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e1f379f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e1f379f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e1f379f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e1f379f8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e1f379f8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e1f379f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e1f379f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Fundamentals of Authentication and Authorization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541000" y="645475"/>
            <a:ext cx="7392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Securing your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538925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Identity Tracking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Is concerned with tracking usage by an application and/or user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“do you have a ticket?”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3317250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Involves validating application and/or user credentials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"who are you?"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095574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Involves determining what the application and/or user can do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"what can you do?"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3107175" y="13799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1"/>
          <p:cNvCxnSpPr/>
          <p:nvPr/>
        </p:nvCxnSpPr>
        <p:spPr>
          <a:xfrm>
            <a:off x="5887700" y="13799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Identity tracking</a:t>
            </a:r>
            <a:endParaRPr sz="3000"/>
          </a:p>
        </p:txBody>
      </p:sp>
      <p:sp>
        <p:nvSpPr>
          <p:cNvPr id="268" name="Google Shape;268;p42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Concerned with tracking usage by an application and/or user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concerned with authorizing access, just who/which app is using service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 generally tracked using API keys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tracked via credentials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identity tracking can be done via IP address and Host heade</a:t>
            </a:r>
            <a:r>
              <a:rPr lang="en" sz="1800"/>
              <a:t>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Authentication</a:t>
            </a:r>
            <a:endParaRPr sz="3000"/>
          </a:p>
        </p:txBody>
      </p:sp>
      <p:sp>
        <p:nvSpPr>
          <p:cNvPr id="274" name="Google Shape;274;p43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 of confirming whether someone or something is, in fact, who or what it is declared to be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Credentials provided are compared to those on file in a database of authorized users’ information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credentials match, the process is completed and the user is considered to be authenticated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Standards: AD/LDAP, OpenID Connect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</a:t>
            </a:r>
            <a:endParaRPr sz="3000"/>
          </a:p>
        </p:txBody>
      </p:sp>
      <p:sp>
        <p:nvSpPr>
          <p:cNvPr id="280" name="Google Shape;280;p44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process of 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administrator granting rights or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checking user account permissions for access to resources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Authentication precedes authorization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"</a:t>
            </a:r>
            <a:r>
              <a:rPr i="1" lang="en" sz="1800"/>
              <a:t>to authorize</a:t>
            </a:r>
            <a:r>
              <a:rPr lang="en" sz="1800"/>
              <a:t>" is to define an access policy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Standards: OAuth v2.0, SAML 2.0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patterns</a:t>
            </a:r>
            <a:endParaRPr sz="3000"/>
          </a:p>
        </p:txBody>
      </p:sp>
      <p:sp>
        <p:nvSpPr>
          <p:cNvPr id="286" name="Google Shape;286;p45"/>
          <p:cNvSpPr txBox="1"/>
          <p:nvPr>
            <p:ph idx="4294967295" type="body"/>
          </p:nvPr>
        </p:nvSpPr>
        <p:spPr>
          <a:xfrm>
            <a:off x="176225" y="1305875"/>
            <a:ext cx="62421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APIKey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Access Token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Bearer Token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Basic Authentication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/>
        </p:nvSpPr>
        <p:spPr>
          <a:xfrm>
            <a:off x="285000" y="1686875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…/target?apikey=45c78ece5b77647854a84dfb4ba96dc8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285000" y="2771250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…/target?access_token=4WCAchNNtVyK8JsACl1HP7ml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285000" y="3322225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Authorization: Bearer 4WCAchNNtVyK8JsACl1HP7ml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285000" y="4200700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Authorization: Basic QWxhZGRpbjpvcGVuIHNlc2FtZQ==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