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F893EC-FB42-467A-BD6E-3541CB689C81}">
  <a:tblStyle styleId="{AEF893EC-FB42-467A-BD6E-3541CB689C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77389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77389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e41d6e0b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e41d6e0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e41d6e0b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e41d6e0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e41d6e0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e41d6e0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e41d6e0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e41d6e0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e41d6e0b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e41d6e0b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OAuth - Client Credentials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259" name="Google Shape;259;p41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{AEF893EC-FB42-467A-BD6E-3541CB689C81}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41"/>
          <p:cNvSpPr txBox="1"/>
          <p:nvPr/>
        </p:nvSpPr>
        <p:spPr>
          <a:xfrm>
            <a:off x="158925" y="2129310"/>
            <a:ext cx="8359500" cy="539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 credentials grant type</a:t>
            </a:r>
            <a:endParaRPr sz="3000"/>
          </a:p>
        </p:txBody>
      </p:sp>
      <p:sp>
        <p:nvSpPr>
          <p:cNvPr id="266" name="Google Shape;266;p42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 participating in client credentials grant type</a:t>
            </a:r>
            <a:endParaRPr sz="1400"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Partner System Consuming API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Apigee Generating and Validating Token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specific resource owner is involved.  Typically server to server.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complex to implement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secure among all grant types – Useful for </a:t>
            </a:r>
            <a:r>
              <a:rPr i="1" lang="en" sz="1400"/>
              <a:t>trusted apps</a:t>
            </a:r>
            <a:r>
              <a:rPr lang="en" sz="1400"/>
              <a:t> in some situations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Refresh Token Generated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167100" y="369975"/>
            <a:ext cx="69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 credentials - Sequence diagram</a:t>
            </a:r>
            <a:endParaRPr sz="3000"/>
          </a:p>
        </p:txBody>
      </p:sp>
      <p:pic>
        <p:nvPicPr>
          <p:cNvPr descr="OAuth - Client Credentials.png"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" y="1125675"/>
            <a:ext cx="6337757" cy="3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access token policy</a:t>
            </a:r>
            <a:endParaRPr sz="3000"/>
          </a:p>
        </p:txBody>
      </p:sp>
      <p:sp>
        <p:nvSpPr>
          <p:cNvPr id="278" name="Google Shape;278;p44"/>
          <p:cNvSpPr txBox="1"/>
          <p:nvPr>
            <p:ph idx="4294967295" type="body"/>
          </p:nvPr>
        </p:nvSpPr>
        <p:spPr>
          <a:xfrm>
            <a:off x="176225" y="1305875"/>
            <a:ext cx="8185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tokens for the client credentials grant using the OAuthV2 policy.  </a:t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765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 set the token endpoint to use SSL.</a:t>
            </a:r>
            <a:endParaRPr/>
          </a:p>
        </p:txBody>
      </p:sp>
      <p:sp>
        <p:nvSpPr>
          <p:cNvPr id="279" name="Google Shape;279;p44"/>
          <p:cNvSpPr txBox="1"/>
          <p:nvPr/>
        </p:nvSpPr>
        <p:spPr>
          <a:xfrm>
            <a:off x="328625" y="2137775"/>
            <a:ext cx="8367600" cy="2109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name="oauth-generate-token"&gt;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Generate  Token&lt;/DisplayName&gt;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&lt;GrantType&gt;client_credentials&lt;/GrantType&gt;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&lt;GenerateResponse/&gt;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client credentials</a:t>
            </a:r>
            <a:endParaRPr sz="3000"/>
          </a:p>
        </p:txBody>
      </p:sp>
      <p:sp>
        <p:nvSpPr>
          <p:cNvPr id="285" name="Google Shape;285;p45"/>
          <p:cNvSpPr txBox="1"/>
          <p:nvPr>
            <p:ph idx="4294967295" type="body"/>
          </p:nvPr>
        </p:nvSpPr>
        <p:spPr>
          <a:xfrm>
            <a:off x="176225" y="1305875"/>
            <a:ext cx="42810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Char char="●"/>
            </a:pPr>
            <a:r>
              <a:rPr lang="en" sz="1400">
                <a:solidFill>
                  <a:srgbClr val="5A5A5A"/>
                </a:solidFill>
              </a:rPr>
              <a:t>Developer passes Base64 encoded Basic Auth request (client_id:client_secret) to generate access_token</a:t>
            </a:r>
            <a:endParaRPr sz="1400">
              <a:solidFill>
                <a:srgbClr val="5A5A5A"/>
              </a:solidFill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400175" y="2327975"/>
            <a:ext cx="3833100" cy="1947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Request:</a:t>
            </a:r>
            <a:endParaRPr sz="15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https://api.yourcompany.com/oauth/token?grant_type=client_credentials</a:t>
            </a:r>
            <a:endParaRPr sz="15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Header:</a:t>
            </a:r>
            <a:endParaRPr sz="15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Authorization: Basic d293IHlvdSByZWFsbHkgdG9vayB0aGUgdGltZSB0byBkZWNvZGUgdGhpcz8g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4760200" y="1305875"/>
            <a:ext cx="4155000" cy="3350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Response: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"issued_at": "1393889380896",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"application_name": "030fdcea-cf97-12084aea513c",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"scope": "",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"status": "approved",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"api_product_list": "[weather]",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"expires_in": ”86400"</a:t>
            </a: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"developer.email": "tesla@weathersample.com",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"organization_id": "0",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"token_type": "BearerToken"</a:t>
            </a: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"client_id": "RqBca4HGxdyaDM6AAPIHfQ53kLLIGFMf",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"access_token": "4WCAchNNtVyK8JsACl1HP7mlWW1X"</a:t>
            </a: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"organization_name": "jokeindex",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"refresh_token_expires_in": "0",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"refresh_count": "0"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293" name="Google Shape;293;p46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“VerifyAccessToken”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</a:t>
            </a: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VerifyOAuthToken</a:t>
            </a: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&lt;Operation&gt;VerifyAccessToken&lt;/Operation&gt;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328625" y="3757000"/>
            <a:ext cx="8032800" cy="64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