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4AD4B1-8362-4108-A46A-0C9E707B5728}">
  <a:tblStyle styleId="{504AD4B1-8362-4108-A46A-0C9E707B57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7756e1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7756e1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8888fd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8888fd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f6c60f2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f6c60f2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f6c60f2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f6c60f2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f6c60f2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f6c60f2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f6c60f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f6c60f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- Authorization Code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{504AD4B1-8362-4108-A46A-0C9E707B5728}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41"/>
          <p:cNvSpPr txBox="1"/>
          <p:nvPr/>
        </p:nvSpPr>
        <p:spPr>
          <a:xfrm>
            <a:off x="158925" y="3249596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 code grant type</a:t>
            </a:r>
            <a:endParaRPr sz="3000"/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167100" y="1278075"/>
            <a:ext cx="83637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authorization code grant type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application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agent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- generating and validating token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server - to validate the credentials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owner is involved, typically owned by user and requesting application is untrusted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complex to implement compared to client credentials or password grant type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secure than password grant type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Refresh token generated along with bearer token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167100" y="141375"/>
            <a:ext cx="7731000" cy="6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 code - Sequence diagram</a:t>
            </a:r>
            <a:endParaRPr sz="3000"/>
          </a:p>
        </p:txBody>
      </p:sp>
      <p:pic>
        <p:nvPicPr>
          <p:cNvPr descr="OAuth - Authorization Code.png"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00" y="784875"/>
            <a:ext cx="5221000" cy="3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authorization code</a:t>
            </a:r>
            <a:endParaRPr sz="3000"/>
          </a:p>
        </p:txBody>
      </p:sp>
      <p:sp>
        <p:nvSpPr>
          <p:cNvPr id="278" name="Google Shape;278;p44"/>
          <p:cNvSpPr txBox="1"/>
          <p:nvPr/>
        </p:nvSpPr>
        <p:spPr>
          <a:xfrm>
            <a:off x="328625" y="1697275"/>
            <a:ext cx="8367600" cy="1355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name="GetAuthCode"&gt;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&lt;DisplayName&gt;GetAuthCode&lt;/DisplayName&gt;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&lt;Operation&gt;GenerateAuthorizationCode&lt;/Operation&gt;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&lt;ExpiresIn&gt;600000&lt;/ExpiresIn&gt;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4294967295" type="title"/>
          </p:nvPr>
        </p:nvSpPr>
        <p:spPr>
          <a:xfrm>
            <a:off x="167100" y="522375"/>
            <a:ext cx="776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Exchange authorization code for access token </a:t>
            </a:r>
            <a:endParaRPr sz="2800"/>
          </a:p>
        </p:txBody>
      </p:sp>
      <p:sp>
        <p:nvSpPr>
          <p:cNvPr id="284" name="Google Shape;284;p45"/>
          <p:cNvSpPr txBox="1"/>
          <p:nvPr/>
        </p:nvSpPr>
        <p:spPr>
          <a:xfrm>
            <a:off x="328625" y="1697275"/>
            <a:ext cx="8367600" cy="1764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name="GetAccessToken"&gt;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&lt;ExpiresIn&gt;360000000&lt;/ExpiresIn&gt;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&lt;GrantType&gt;authorization_code&lt;/GrantType&gt;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290" name="Google Shape;290;p46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</a:t>
            </a:r>
            <a:r>
              <a:rPr i="1"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VerifyAccessToken</a:t>
            </a: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328625" y="3985475"/>
            <a:ext cx="8032800" cy="492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