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1CDC75-9294-41F0-87A3-404FE3397570}">
  <a:tblStyle styleId="{941CDC75-9294-41F0-87A3-404FE33975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7766e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7766e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8888fd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8888fd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f6c60f2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f6c60f2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f6c60f2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f6c60f2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f6c60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f6c60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- Implicit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{941CDC75-9294-41F0-87A3-404FE3397570}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41"/>
          <p:cNvSpPr txBox="1"/>
          <p:nvPr/>
        </p:nvSpPr>
        <p:spPr>
          <a:xfrm>
            <a:off x="158925" y="3723300"/>
            <a:ext cx="8359500" cy="755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167100" y="651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Implicit grant type</a:t>
            </a:r>
            <a:endParaRPr sz="3000"/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176225" y="820875"/>
            <a:ext cx="83637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simplified version of authorization code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authorization code grant type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application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agent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- generating and validating token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server - to validate the credentials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when the app resides on the client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 app's code is implemented in a browser using JavaScript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Authorization server returns an access token directly when the user is authenticated, rather than issuing an authorization code first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improve app responsiveness in some cases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advantage needs to be weighed against possible security implications as described in the IETF specification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167100" y="217575"/>
            <a:ext cx="77310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Implicit - Sequence diagram</a:t>
            </a:r>
            <a:endParaRPr sz="3000"/>
          </a:p>
        </p:txBody>
      </p:sp>
      <p:pic>
        <p:nvPicPr>
          <p:cNvPr descr="OAuth - Implicit.png"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38" y="758775"/>
            <a:ext cx="5021520" cy="386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implicit access token</a:t>
            </a:r>
            <a:endParaRPr sz="3000"/>
          </a:p>
        </p:txBody>
      </p:sp>
      <p:sp>
        <p:nvSpPr>
          <p:cNvPr id="278" name="Google Shape;278;p44"/>
          <p:cNvSpPr txBox="1"/>
          <p:nvPr/>
        </p:nvSpPr>
        <p:spPr>
          <a:xfrm>
            <a:off x="328625" y="1697275"/>
            <a:ext cx="8367600" cy="1355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name="GenerateAccessTokenImplicit"&gt;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&lt;DisplayName&gt;GenerateAccessTokenImplicit&lt;/DisplayName&gt;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&lt;Operation&gt;GenerateAccessTokenImplicit&lt;/Operation&gt;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&lt;ExpiresIn&gt;600000&lt;/ExpiresIn&gt;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284" name="Google Shape;284;p45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“VerifyAccessToken”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328625" y="38332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